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22" r:id="rId2"/>
    <p:sldId id="2523" r:id="rId3"/>
    <p:sldId id="476" r:id="rId4"/>
    <p:sldId id="2524" r:id="rId5"/>
    <p:sldId id="478" r:id="rId6"/>
    <p:sldId id="2525" r:id="rId7"/>
    <p:sldId id="2526" r:id="rId8"/>
    <p:sldId id="2527" r:id="rId9"/>
    <p:sldId id="480" r:id="rId10"/>
    <p:sldId id="2528" r:id="rId11"/>
    <p:sldId id="2529" r:id="rId12"/>
    <p:sldId id="2530" r:id="rId13"/>
    <p:sldId id="2532" r:id="rId14"/>
    <p:sldId id="2533" r:id="rId15"/>
    <p:sldId id="297" r:id="rId16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9" autoAdjust="0"/>
    <p:restoredTop sz="98074" autoAdjust="0"/>
  </p:normalViewPr>
  <p:slideViewPr>
    <p:cSldViewPr>
      <p:cViewPr varScale="1">
        <p:scale>
          <a:sx n="67" d="100"/>
          <a:sy n="67" d="100"/>
        </p:scale>
        <p:origin x="900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3600" dirty="0">
                <a:latin typeface="+mj-ea"/>
              </a:rPr>
              <a:t>第二章 实验</a:t>
            </a:r>
            <a:r>
              <a:rPr lang="en-US" altLang="zh-CN" sz="3600" dirty="0">
                <a:latin typeface="+mj-ea"/>
              </a:rPr>
              <a:t>4 git</a:t>
            </a:r>
            <a:r>
              <a:rPr lang="zh-CN" altLang="en-US" sz="3600">
                <a:latin typeface="+mj-ea"/>
              </a:rPr>
              <a:t>练习</a:t>
            </a:r>
            <a:endParaRPr lang="zh-CN" altLang="en-US" sz="3600" dirty="0">
              <a:latin typeface="+mj-ea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E551D9-25BE-4175-A238-AC5305D0C206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：在</a:t>
            </a:r>
            <a:r>
              <a:rPr lang="en-US" altLang="zh-CN" dirty="0"/>
              <a:t>Gitlab</a:t>
            </a:r>
            <a:r>
              <a:rPr lang="zh-CN" altLang="en-US" dirty="0"/>
              <a:t>中建立仓库并提交文档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9C3F9E9-C920-409C-A7FC-26653FCB68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916113"/>
            <a:ext cx="8242300" cy="461010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dirty="0">
                <a:sym typeface="黑体" panose="02010609060101010101" pitchFamily="49" charset="-122"/>
              </a:rPr>
              <a:t>在Git</a:t>
            </a:r>
            <a:r>
              <a:rPr lang="en-US" altLang="zh-CN" dirty="0">
                <a:sym typeface="黑体" panose="02010609060101010101" pitchFamily="49" charset="-122"/>
              </a:rPr>
              <a:t>la</a:t>
            </a:r>
            <a:r>
              <a:rPr lang="zh-CN" altLang="en-US" dirty="0">
                <a:sym typeface="黑体" panose="02010609060101010101" pitchFamily="49" charset="-122"/>
              </a:rPr>
              <a:t>b中建立仓库并提交文档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操作步骤：</a:t>
            </a: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文档</a:t>
            </a:r>
          </a:p>
          <a:p>
            <a:pPr lvl="2"/>
            <a:endParaRPr lang="zh-CN" altLang="en-US" sz="160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38638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E551D9-25BE-4175-A238-AC5305D0C206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：在</a:t>
            </a:r>
            <a:r>
              <a:rPr lang="en-US" altLang="zh-CN" dirty="0" err="1"/>
              <a:t>Github</a:t>
            </a:r>
            <a:r>
              <a:rPr lang="zh-CN" altLang="en-US" dirty="0"/>
              <a:t>中</a:t>
            </a:r>
            <a:r>
              <a:rPr lang="en-US" altLang="zh-CN" dirty="0"/>
              <a:t>Fork</a:t>
            </a:r>
            <a:r>
              <a:rPr lang="zh-CN" altLang="en-US" dirty="0"/>
              <a:t>一个仓库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F4997D0-EE20-477A-9211-DD7E7524B8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628775"/>
            <a:ext cx="8242300" cy="461010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dirty="0">
                <a:sym typeface="黑体" panose="02010609060101010101" pitchFamily="49" charset="-122"/>
              </a:rPr>
              <a:t>在Git</a:t>
            </a:r>
            <a:r>
              <a:rPr lang="en-US" altLang="zh-CN" dirty="0">
                <a:sym typeface="黑体" panose="02010609060101010101" pitchFamily="49" charset="-122"/>
              </a:rPr>
              <a:t>hub</a:t>
            </a:r>
            <a:r>
              <a:rPr lang="zh-CN" altLang="en-US" dirty="0">
                <a:sym typeface="黑体" panose="02010609060101010101" pitchFamily="49" charset="-122"/>
              </a:rPr>
              <a:t>中Fork一个仓库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描述：</a:t>
            </a:r>
            <a:endParaRPr lang="en-US" altLang="zh-CN" dirty="0">
              <a:sym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以项目“Spoon-Knife”为例，Fork这个仓库，下载到本地；</a:t>
            </a: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推送提交自己对项目的更改；（git push）</a:t>
            </a: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从远端拉取项目库的内容；（git fetch，git merge）</a:t>
            </a: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取消关注，删除Fork；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要求：</a:t>
            </a:r>
            <a:endParaRPr lang="en-US" altLang="zh-CN" dirty="0">
              <a:sym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成功完成以上任务，对过程进行截屏。</a:t>
            </a:r>
          </a:p>
        </p:txBody>
      </p:sp>
    </p:spTree>
    <p:extLst>
      <p:ext uri="{BB962C8B-B14F-4D97-AF65-F5344CB8AC3E}">
        <p14:creationId xmlns:p14="http://schemas.microsoft.com/office/powerpoint/2010/main" val="680367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E551D9-25BE-4175-A238-AC5305D0C206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4</a:t>
            </a:r>
            <a:r>
              <a:rPr lang="zh-CN" altLang="en-US" dirty="0"/>
              <a:t>：在</a:t>
            </a:r>
            <a:r>
              <a:rPr lang="en-US" altLang="zh-CN" dirty="0" err="1"/>
              <a:t>Github</a:t>
            </a:r>
            <a:r>
              <a:rPr lang="zh-CN" altLang="en-US" dirty="0"/>
              <a:t>中</a:t>
            </a:r>
            <a:r>
              <a:rPr lang="en-US" altLang="zh-CN" dirty="0"/>
              <a:t>Fork</a:t>
            </a:r>
            <a:r>
              <a:rPr lang="zh-CN" altLang="en-US" dirty="0"/>
              <a:t>一个仓库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D2FDC7C-0C73-4847-9DAA-7ED27F4BC5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4850" y="1844675"/>
            <a:ext cx="8242300" cy="461010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dirty="0">
                <a:sym typeface="黑体" panose="02010609060101010101" pitchFamily="49" charset="-122"/>
              </a:rPr>
              <a:t>在Git</a:t>
            </a:r>
            <a:r>
              <a:rPr lang="en-US" altLang="zh-CN" dirty="0">
                <a:sym typeface="黑体" panose="02010609060101010101" pitchFamily="49" charset="-122"/>
              </a:rPr>
              <a:t>hu</a:t>
            </a:r>
            <a:r>
              <a:rPr lang="zh-CN" altLang="en-US" dirty="0">
                <a:sym typeface="黑体" panose="02010609060101010101" pitchFamily="49" charset="-122"/>
              </a:rPr>
              <a:t>b中Fork一个仓库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操作步骤：</a:t>
            </a: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文档</a:t>
            </a:r>
          </a:p>
          <a:p>
            <a:pPr lvl="2"/>
            <a:endParaRPr lang="zh-CN" altLang="en-US" sz="160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/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16427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E551D9-25BE-4175-A238-AC5305D0C206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5</a:t>
            </a:r>
            <a:r>
              <a:rPr lang="zh-CN" altLang="en-US" dirty="0"/>
              <a:t>：掌握分支管理相关命令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67C6D94-CA2D-40B6-92F2-0D8E9CA5A8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628775"/>
            <a:ext cx="8242300" cy="461010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dirty="0">
                <a:sym typeface="黑体" panose="02010609060101010101" pitchFamily="49" charset="-122"/>
              </a:rPr>
              <a:t>每</a:t>
            </a:r>
            <a:r>
              <a:rPr lang="en-US" altLang="zh-CN" dirty="0">
                <a:sym typeface="黑体" panose="02010609060101010101" pitchFamily="49" charset="-122"/>
              </a:rPr>
              <a:t>4</a:t>
            </a:r>
            <a:r>
              <a:rPr lang="zh-CN" altLang="en-US" dirty="0">
                <a:sym typeface="黑体" panose="02010609060101010101" pitchFamily="49" charset="-122"/>
              </a:rPr>
              <a:t>个人一组，在</a:t>
            </a:r>
            <a:r>
              <a:rPr lang="en-US" altLang="zh-CN" dirty="0" err="1">
                <a:sym typeface="黑体" panose="02010609060101010101" pitchFamily="49" charset="-122"/>
              </a:rPr>
              <a:t>gitlab</a:t>
            </a:r>
            <a:r>
              <a:rPr lang="zh-CN" altLang="en-US" dirty="0">
                <a:sym typeface="黑体" panose="02010609060101010101" pitchFamily="49" charset="-122"/>
              </a:rPr>
              <a:t>上协同开发，具体开发内容，每个组自己决定。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描述：</a:t>
            </a:r>
            <a:endParaRPr lang="en-US" altLang="zh-CN" dirty="0">
              <a:sym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熟悉掌握分支管理相关内容；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要求：</a:t>
            </a:r>
            <a:endParaRPr lang="en-US" altLang="zh-CN" dirty="0">
              <a:sym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用到分支管理的所有操作命令。</a:t>
            </a:r>
          </a:p>
        </p:txBody>
      </p:sp>
    </p:spTree>
    <p:extLst>
      <p:ext uri="{BB962C8B-B14F-4D97-AF65-F5344CB8AC3E}">
        <p14:creationId xmlns:p14="http://schemas.microsoft.com/office/powerpoint/2010/main" val="266468068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E551D9-25BE-4175-A238-AC5305D0C206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课后作业：搭建</a:t>
            </a:r>
            <a:r>
              <a:rPr lang="en-US" altLang="zh-CN" dirty="0"/>
              <a:t>Git</a:t>
            </a:r>
            <a:r>
              <a:rPr lang="zh-CN" altLang="en-US" dirty="0"/>
              <a:t>服务器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DEAA62F-562B-49FA-8C9B-2CD644A2A8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557338"/>
            <a:ext cx="8242300" cy="4610100"/>
          </a:xfrm>
        </p:spPr>
        <p:txBody>
          <a:bodyPr/>
          <a:lstStyle/>
          <a:p>
            <a:pPr marL="342900" indent="-342900" algn="l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dirty="0">
                <a:sym typeface="黑体" panose="02010609060101010101" pitchFamily="49" charset="-122"/>
              </a:rPr>
              <a:t>搭建G</a:t>
            </a:r>
            <a:r>
              <a:rPr lang="en-US" altLang="zh-CN" dirty="0">
                <a:sym typeface="黑体" panose="02010609060101010101" pitchFamily="49" charset="-122"/>
              </a:rPr>
              <a:t>it</a:t>
            </a:r>
            <a:r>
              <a:rPr lang="zh-CN" altLang="en-US" dirty="0">
                <a:sym typeface="黑体" panose="02010609060101010101" pitchFamily="49" charset="-122"/>
              </a:rPr>
              <a:t>服务器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ym typeface="宋体" panose="02010600030101010101" pitchFamily="2" charset="-122"/>
              </a:rPr>
              <a:t>描述：</a:t>
            </a:r>
            <a:endParaRPr lang="en-US" altLang="zh-CN" dirty="0">
              <a:sym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使用宿主机搭建G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it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服务器，虚拟机作为客户机（两人合作使用两台电脑分别作为服务器和客户机亦可）。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ym typeface="宋体" panose="02010600030101010101" pitchFamily="2" charset="-122"/>
              </a:rPr>
              <a:t>参考资料：</a:t>
            </a:r>
            <a:endParaRPr lang="en-US" altLang="zh-CN" dirty="0">
              <a:sym typeface="宋体" panose="02010600030101010101" pitchFamily="2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blog.csdn.net/ice520301/article/details/6142503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https://github.com/progit/progit/blob/master/zh/04-git-server/01-chapter4.markdown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www.kazaff.me/2013/09/15/git服务器在ubuntu中的搭建-（上）/</a:t>
            </a:r>
          </a:p>
          <a:p>
            <a:pPr lvl="2">
              <a:lnSpc>
                <a:spcPct val="9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2">
              <a:lnSpc>
                <a:spcPct val="90000"/>
              </a:lnSpc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blog.csdn.net/davidsky11/article/details/23023729</a:t>
            </a:r>
          </a:p>
        </p:txBody>
      </p:sp>
    </p:spTree>
    <p:extLst>
      <p:ext uri="{BB962C8B-B14F-4D97-AF65-F5344CB8AC3E}">
        <p14:creationId xmlns:p14="http://schemas.microsoft.com/office/powerpoint/2010/main" val="5823427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E551D9-25BE-4175-A238-AC5305D0C206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ym typeface="黑体" panose="02010609060101010101" pitchFamily="49" charset="-122"/>
              </a:rPr>
              <a:t>熟悉Git基本操作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F06D34F-A325-44E7-81EF-9F382B7649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6288" y="1557338"/>
            <a:ext cx="8242300" cy="4610100"/>
          </a:xfrm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zh-CN" altLang="en-US" dirty="0">
                <a:sym typeface="黑体" panose="02010609060101010101" pitchFamily="49" charset="-122"/>
              </a:rPr>
              <a:t>熟悉Git基本操作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描述：</a:t>
            </a:r>
            <a:endParaRPr lang="en-US" altLang="zh-CN" dirty="0">
              <a:sym typeface="宋体" panose="02010600030101010101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熟悉Git的基本操作。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要求：</a:t>
            </a:r>
            <a:endParaRPr lang="en-US" altLang="zh-CN" dirty="0">
              <a:sym typeface="宋体" panose="02010600030101010101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完成所有的操作任务，每个主要环节截屏作为任务成果。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输出： </a:t>
            </a:r>
            <a:endParaRPr lang="en-US" altLang="zh-CN" dirty="0">
              <a:sym typeface="宋体" panose="02010600030101010101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每个任务至少有一个截屏图片。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操作步骤（六个子任务）：</a:t>
            </a:r>
            <a:endParaRPr lang="en-US" altLang="zh-CN" dirty="0">
              <a:sym typeface="宋体" panose="02010600030101010101" pitchFamily="2" charset="-122"/>
            </a:endParaRPr>
          </a:p>
          <a:p>
            <a:pPr lvl="2">
              <a:lnSpc>
                <a:spcPct val="8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参照如下链接，完成“安装git”至“标签管理”共六项操作任务。</a:t>
            </a:r>
          </a:p>
          <a:p>
            <a:pPr lvl="2">
              <a:lnSpc>
                <a:spcPct val="8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 www.liaoxuefeng.com/wiki/0013739516305929606dd18361248578c67b8067c8c017b000/00137396287703354d8c6c01c904c7d9ff056ae23da865a000</a:t>
            </a:r>
          </a:p>
        </p:txBody>
      </p:sp>
    </p:spTree>
    <p:extLst>
      <p:ext uri="{BB962C8B-B14F-4D97-AF65-F5344CB8AC3E}">
        <p14:creationId xmlns:p14="http://schemas.microsoft.com/office/powerpoint/2010/main" val="4513918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E551D9-25BE-4175-A238-AC5305D0C206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背景知识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76EB920-76BA-4C9B-BACA-2B172900D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200"/>
              <a:t>1）版本控制系统及其分类；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200"/>
              <a:t>2）Git及常用命令；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200"/>
              <a:t>git-scm.com/doc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200"/>
              <a:t>http://honghao460886.iteye.com/blog/1392035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200"/>
              <a:t>http://www.bootcss.com/p/git-guide/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200"/>
              <a:t>3）SVN及其使用模式。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200"/>
          </a:p>
          <a:p>
            <a:pPr>
              <a:buFont typeface="Wingdings" panose="05000000000000000000" pitchFamily="2" charset="2"/>
              <a:buNone/>
            </a:pPr>
            <a:endParaRPr lang="zh-CN" altLang="en-US" sz="22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E551D9-25BE-4175-A238-AC5305D0C206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：生成</a:t>
            </a:r>
            <a:r>
              <a:rPr lang="en-US" altLang="zh-CN" dirty="0"/>
              <a:t>SSH</a:t>
            </a:r>
            <a:r>
              <a:rPr lang="zh-CN" altLang="en-US" dirty="0"/>
              <a:t>密钥并添加到</a:t>
            </a:r>
            <a:r>
              <a:rPr lang="en-US" altLang="zh-CN" dirty="0"/>
              <a:t>Gitlab</a:t>
            </a:r>
            <a:r>
              <a:rPr lang="zh-CN" altLang="en-US" dirty="0"/>
              <a:t>账号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0F530B2-049C-446B-994B-3928F8AB81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773238"/>
            <a:ext cx="8242300" cy="461010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dirty="0">
                <a:sym typeface="黑体" panose="02010609060101010101" pitchFamily="49" charset="-122"/>
              </a:rPr>
              <a:t>生成SSH密钥并添加到Git</a:t>
            </a:r>
            <a:r>
              <a:rPr lang="en-US" altLang="zh-CN" dirty="0">
                <a:sym typeface="黑体" panose="02010609060101010101" pitchFamily="49" charset="-122"/>
              </a:rPr>
              <a:t>la</a:t>
            </a:r>
            <a:r>
              <a:rPr lang="zh-CN" altLang="en-US" dirty="0">
                <a:sym typeface="黑体" panose="02010609060101010101" pitchFamily="49" charset="-122"/>
              </a:rPr>
              <a:t>b账号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描述：</a:t>
            </a:r>
            <a:endParaRPr lang="en-US" altLang="zh-CN" dirty="0">
              <a:sym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检查计算机现有SSH密钥；</a:t>
            </a: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生成新的SSH密钥并添加到GitHub账户。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要求：</a:t>
            </a:r>
            <a:endParaRPr lang="en-US" altLang="zh-CN" dirty="0">
              <a:sym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成功使用SSH连接到GitHub。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输出：</a:t>
            </a:r>
            <a:endParaRPr lang="en-US" altLang="zh-CN" dirty="0">
              <a:sym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操作过程中的截屏。</a:t>
            </a:r>
          </a:p>
        </p:txBody>
      </p:sp>
    </p:spTree>
    <p:extLst>
      <p:ext uri="{BB962C8B-B14F-4D97-AF65-F5344CB8AC3E}">
        <p14:creationId xmlns:p14="http://schemas.microsoft.com/office/powerpoint/2010/main" val="24271475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134FB65-08BB-4D8F-9981-C916E4529DDE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背景知识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D5CDBB5-4957-449D-A736-A0FB46EEA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850" y="1844676"/>
            <a:ext cx="8242300" cy="46085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1）公钥&amp;私钥&amp;数字签名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2）SSH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3）推荐学习资料链接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www.ruanyifeng.com/blog/2011/12/ssh_remote_login.html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www.ruanyifeng.com/blog/2011/08/what_is_a_digital_signature.html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200" dirty="0"/>
          </a:p>
          <a:p>
            <a:pPr marL="0" indent="0">
              <a:buNone/>
              <a:defRPr/>
            </a:pPr>
            <a:r>
              <a:rPr lang="zh-CN" altLang="en-US" sz="2200" dirty="0"/>
              <a:t>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E551D9-25BE-4175-A238-AC5305D0C206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2</a:t>
            </a:r>
            <a:r>
              <a:rPr lang="zh-CN" altLang="en-US" dirty="0"/>
              <a:t>：生成</a:t>
            </a:r>
            <a:r>
              <a:rPr lang="en-US" altLang="zh-CN" dirty="0"/>
              <a:t>SSH</a:t>
            </a:r>
            <a:r>
              <a:rPr lang="zh-CN" altLang="en-US" dirty="0"/>
              <a:t>密钥并添加到</a:t>
            </a:r>
            <a:r>
              <a:rPr lang="en-US" altLang="zh-CN" dirty="0"/>
              <a:t>Gitlab</a:t>
            </a:r>
            <a:r>
              <a:rPr lang="zh-CN" altLang="en-US" dirty="0"/>
              <a:t>账号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CB0EC7E-FC1A-4F88-ACEE-53EE652B2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1850" y="1654448"/>
            <a:ext cx="8242300" cy="4610100"/>
          </a:xfrm>
        </p:spPr>
        <p:txBody>
          <a:bodyPr/>
          <a:lstStyle/>
          <a:p>
            <a:pPr marL="342900" indent="-342900" algn="l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zh-CN" altLang="en-US" dirty="0">
                <a:sym typeface="黑体" panose="02010609060101010101" pitchFamily="49" charset="-122"/>
              </a:rPr>
              <a:t>生成SSH密钥并添加到Git</a:t>
            </a:r>
            <a:r>
              <a:rPr lang="en-US" altLang="zh-CN" dirty="0">
                <a:sym typeface="黑体" panose="02010609060101010101" pitchFamily="49" charset="-122"/>
              </a:rPr>
              <a:t>la</a:t>
            </a:r>
            <a:r>
              <a:rPr lang="zh-CN" altLang="en-US" dirty="0">
                <a:sym typeface="黑体" panose="02010609060101010101" pitchFamily="49" charset="-122"/>
              </a:rPr>
              <a:t>b账号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sym typeface="宋体" panose="02010600030101010101" pitchFamily="2" charset="-122"/>
              </a:rPr>
              <a:t>操作步骤：</a:t>
            </a:r>
          </a:p>
          <a:p>
            <a:pPr lvl="2">
              <a:lnSpc>
                <a:spcPct val="8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文档</a:t>
            </a:r>
          </a:p>
          <a:p>
            <a:pPr lvl="2">
              <a:lnSpc>
                <a:spcPct val="80000"/>
              </a:lnSpc>
            </a:pPr>
            <a:endParaRPr lang="zh-CN" altLang="en-US" sz="1600" dirty="0"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lvl="2">
              <a:lnSpc>
                <a:spcPct val="8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205886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E551D9-25BE-4175-A238-AC5305D0C206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：在</a:t>
            </a:r>
            <a:r>
              <a:rPr lang="en-US" altLang="zh-CN" dirty="0"/>
              <a:t>Gitlab</a:t>
            </a:r>
            <a:r>
              <a:rPr lang="zh-CN" altLang="en-US" dirty="0"/>
              <a:t>中建立仓库并提交文档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1A9D400-ECF8-4F8C-B49A-8A9FFC3D11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8950" y="1916113"/>
            <a:ext cx="8580438" cy="461010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 dirty="0">
                <a:sym typeface="黑体" panose="02010609060101010101" pitchFamily="49" charset="-122"/>
              </a:rPr>
              <a:t>在Git</a:t>
            </a:r>
            <a:r>
              <a:rPr lang="en-US" altLang="zh-CN" dirty="0">
                <a:sym typeface="黑体" panose="02010609060101010101" pitchFamily="49" charset="-122"/>
              </a:rPr>
              <a:t>la</a:t>
            </a:r>
            <a:r>
              <a:rPr lang="zh-CN" altLang="en-US" dirty="0">
                <a:sym typeface="黑体" panose="02010609060101010101" pitchFamily="49" charset="-122"/>
              </a:rPr>
              <a:t>b中建立仓库并提交文档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描述：</a:t>
            </a:r>
            <a:endParaRPr lang="en-US" altLang="zh-CN" dirty="0">
              <a:sym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在Github中新建仓库Hello-World；</a:t>
            </a: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在本地新建文档“README.txt”并提交；（git commit）</a:t>
            </a: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将文档“README.txt”推送到远程仓库。（git remote add）</a:t>
            </a:r>
          </a:p>
          <a:p>
            <a:pPr lvl="1"/>
            <a:r>
              <a:rPr lang="zh-CN" altLang="en-US" dirty="0">
                <a:sym typeface="宋体" panose="02010600030101010101" pitchFamily="2" charset="-122"/>
              </a:rPr>
              <a:t>要求：</a:t>
            </a:r>
            <a:endParaRPr lang="en-US" altLang="zh-CN" dirty="0">
              <a:sym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成功新建仓库，在仓库Hello-World中存在文档“README.txt”。</a:t>
            </a:r>
          </a:p>
          <a:p>
            <a:pPr lvl="2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对操作过程进行截屏。</a:t>
            </a:r>
          </a:p>
        </p:txBody>
      </p:sp>
    </p:spTree>
    <p:extLst>
      <p:ext uri="{BB962C8B-B14F-4D97-AF65-F5344CB8AC3E}">
        <p14:creationId xmlns:p14="http://schemas.microsoft.com/office/powerpoint/2010/main" val="228543011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E551D9-25BE-4175-A238-AC5305D0C206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r>
              <a:rPr lang="en-US" altLang="zh-CN" dirty="0"/>
              <a:t>3</a:t>
            </a:r>
            <a:r>
              <a:rPr lang="zh-CN" altLang="en-US" dirty="0"/>
              <a:t>：在</a:t>
            </a:r>
            <a:r>
              <a:rPr lang="en-US" altLang="zh-CN" dirty="0"/>
              <a:t>Gitlab</a:t>
            </a:r>
            <a:r>
              <a:rPr lang="zh-CN" altLang="en-US" dirty="0"/>
              <a:t>中建立仓库并提交文档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748FEFB-CFA8-4BBD-BE95-510B16E71C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1850" y="1268760"/>
            <a:ext cx="8242300" cy="461010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zh-CN" altLang="en-US">
                <a:sym typeface="黑体" panose="02010609060101010101" pitchFamily="49" charset="-122"/>
              </a:rPr>
              <a:t>在Git</a:t>
            </a:r>
            <a:r>
              <a:rPr lang="en-US" altLang="zh-CN">
                <a:sym typeface="黑体" panose="02010609060101010101" pitchFamily="49" charset="-122"/>
              </a:rPr>
              <a:t>lab</a:t>
            </a:r>
            <a:r>
              <a:rPr lang="zh-CN" altLang="en-US">
                <a:sym typeface="黑体" panose="02010609060101010101" pitchFamily="49" charset="-122"/>
              </a:rPr>
              <a:t>中建立仓库并提交文档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输出：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1）</a:t>
            </a:r>
            <a:r>
              <a:rPr lang="zh-CN" altLang="en-US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操作过程截屏及最终结果截屏</a:t>
            </a:r>
          </a:p>
          <a:p>
            <a:pPr lvl="2"/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2"/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lvl="1"/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7" name="图片 9" descr="Your README has been created">
            <a:extLst>
              <a:ext uri="{FF2B5EF4-FFF2-40B4-BE49-F238E27FC236}">
                <a16:creationId xmlns:a16="http://schemas.microsoft.com/office/drawing/2014/main" id="{AB090BC9-3F7F-4DC6-A4BC-DDCF94C4B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2637185"/>
            <a:ext cx="6146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138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6B4011D-73E9-443B-B0CB-DC677A5B653C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背景知识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553BBC7-10FE-40C3-96A2-2A33837D7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850" y="2133601"/>
            <a:ext cx="8242300" cy="46085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 1）中央服务器的作用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200" dirty="0"/>
              <a:t> 2）Git</a:t>
            </a:r>
            <a:r>
              <a:rPr lang="en-US" altLang="zh-CN" sz="2200" dirty="0"/>
              <a:t>la</a:t>
            </a:r>
            <a:r>
              <a:rPr lang="zh-CN" altLang="en-US" sz="2200" dirty="0"/>
              <a:t>b</a:t>
            </a:r>
          </a:p>
          <a:p>
            <a:pPr marL="0" indent="0"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33304</TotalTime>
  <Words>740</Words>
  <Application>Microsoft Office PowerPoint</Application>
  <PresentationFormat>A4 纸张(210x297 毫米)</PresentationFormat>
  <Paragraphs>94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黑体</vt:lpstr>
      <vt:lpstr>Arial</vt:lpstr>
      <vt:lpstr>Arial Narrow</vt:lpstr>
      <vt:lpstr>Monotype Sorts</vt:lpstr>
      <vt:lpstr>Times New Roman</vt:lpstr>
      <vt:lpstr>Wingdings</vt:lpstr>
      <vt:lpstr>通用信息 (标准)</vt:lpstr>
      <vt:lpstr>第二章 实验4 git练习</vt:lpstr>
      <vt:lpstr>任务1：熟悉Git基本操作</vt:lpstr>
      <vt:lpstr>背景知识</vt:lpstr>
      <vt:lpstr>任务2：生成SSH密钥并添加到Gitlab账号</vt:lpstr>
      <vt:lpstr>背景知识</vt:lpstr>
      <vt:lpstr>任务2：生成SSH密钥并添加到Gitlab账号</vt:lpstr>
      <vt:lpstr>任务3：在Gitlab中建立仓库并提交文档</vt:lpstr>
      <vt:lpstr>任务3：在Gitlab中建立仓库并提交文档</vt:lpstr>
      <vt:lpstr>背景知识</vt:lpstr>
      <vt:lpstr>任务3：在Gitlab中建立仓库并提交文档</vt:lpstr>
      <vt:lpstr>任务4：在Github中Fork一个仓库</vt:lpstr>
      <vt:lpstr>任务4：在Github中Fork一个仓库</vt:lpstr>
      <vt:lpstr>任务5：掌握分支管理相关命令</vt:lpstr>
      <vt:lpstr>课后作业：搭建Git服务器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Administrator</cp:lastModifiedBy>
  <cp:revision>3306</cp:revision>
  <cp:lastPrinted>2011-09-02T04:24:48Z</cp:lastPrinted>
  <dcterms:created xsi:type="dcterms:W3CDTF">2001-03-21T12:57:26Z</dcterms:created>
  <dcterms:modified xsi:type="dcterms:W3CDTF">2021-01-07T23:21:00Z</dcterms:modified>
</cp:coreProperties>
</file>