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22" r:id="rId2"/>
    <p:sldId id="257" r:id="rId3"/>
    <p:sldId id="259" r:id="rId4"/>
    <p:sldId id="261" r:id="rId5"/>
    <p:sldId id="265" r:id="rId6"/>
    <p:sldId id="268" r:id="rId7"/>
    <p:sldId id="270" r:id="rId8"/>
    <p:sldId id="272" r:id="rId9"/>
    <p:sldId id="274" r:id="rId10"/>
    <p:sldId id="276" r:id="rId11"/>
    <p:sldId id="278" r:id="rId12"/>
    <p:sldId id="280" r:id="rId13"/>
    <p:sldId id="282" r:id="rId14"/>
    <p:sldId id="284" r:id="rId15"/>
    <p:sldId id="286" r:id="rId16"/>
    <p:sldId id="288" r:id="rId17"/>
    <p:sldId id="290" r:id="rId18"/>
    <p:sldId id="292" r:id="rId19"/>
    <p:sldId id="294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297" r:id="rId39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55" d="100"/>
          <a:sy n="55" d="100"/>
        </p:scale>
        <p:origin x="43" y="5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第三章 实验</a:t>
            </a:r>
            <a:r>
              <a:rPr lang="en-US" altLang="zh-CN" sz="3600" dirty="0">
                <a:latin typeface="+mj-ea"/>
              </a:rPr>
              <a:t>1 Shell</a:t>
            </a:r>
            <a:r>
              <a:rPr lang="zh-CN" altLang="en-US" sz="3600">
                <a:latin typeface="+mj-ea"/>
              </a:rPr>
              <a:t>编程入门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一个函数，利用</a:t>
            </a:r>
            <a:r>
              <a:rPr lang="en-US" altLang="zh-CN" dirty="0"/>
              <a:t>shift</a:t>
            </a:r>
            <a:r>
              <a:rPr lang="zh-CN" altLang="zh-CN" dirty="0"/>
              <a:t>计算所有参数乘积，假设参数均为整数</a:t>
            </a:r>
          </a:p>
          <a:p>
            <a:r>
              <a:rPr lang="en-US" altLang="zh-CN" dirty="0"/>
              <a:t>while</a:t>
            </a:r>
          </a:p>
          <a:p>
            <a:r>
              <a:rPr lang="en-US" altLang="zh-CN" dirty="0" err="1"/>
              <a:t>expr</a:t>
            </a:r>
            <a:endParaRPr lang="en-US" altLang="zh-CN" dirty="0"/>
          </a:p>
          <a:p>
            <a:r>
              <a:rPr lang="en-US" altLang="zh-CN" dirty="0"/>
              <a:t>shift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650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测试一个文件是否已经被排序过</a:t>
            </a:r>
            <a:endParaRPr lang="en-US" altLang="zh-CN" dirty="0"/>
          </a:p>
          <a:p>
            <a:r>
              <a:rPr lang="en-US" altLang="zh-CN" dirty="0"/>
              <a:t>if</a:t>
            </a:r>
          </a:p>
          <a:p>
            <a:r>
              <a:rPr lang="en-US" altLang="zh-CN" dirty="0"/>
              <a:t>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244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判断用户是否在运行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whoami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563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在当前目录下交互式创建文件夹（文件夹已存在则打印提示输入新名字）</a:t>
            </a:r>
            <a:endParaRPr lang="en-US" altLang="zh-CN" dirty="0"/>
          </a:p>
          <a:p>
            <a:r>
              <a:rPr lang="en-US" altLang="zh-CN" dirty="0"/>
              <a:t>while</a:t>
            </a:r>
          </a:p>
          <a:p>
            <a:r>
              <a:rPr lang="en-US" altLang="zh-CN" dirty="0" err="1"/>
              <a:t>mkdir</a:t>
            </a:r>
            <a:endParaRPr lang="en-US" altLang="zh-CN" dirty="0"/>
          </a:p>
          <a:p>
            <a:r>
              <a:rPr lang="en-US" altLang="zh-CN" dirty="0"/>
              <a:t>if</a:t>
            </a:r>
          </a:p>
          <a:p>
            <a:r>
              <a:rPr lang="en-US" altLang="zh-CN" dirty="0"/>
              <a:t>break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936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获取本机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en-US" altLang="zh-CN" dirty="0"/>
          </a:p>
          <a:p>
            <a:r>
              <a:rPr lang="en-US" altLang="zh-CN" dirty="0" err="1"/>
              <a:t>ifconfig</a:t>
            </a:r>
            <a:endParaRPr lang="en-US" altLang="zh-CN" dirty="0"/>
          </a:p>
          <a:p>
            <a:r>
              <a:rPr lang="en-US" altLang="zh-CN" dirty="0" err="1"/>
              <a:t>grep</a:t>
            </a:r>
            <a:endParaRPr lang="en-US" altLang="zh-CN" dirty="0"/>
          </a:p>
          <a:p>
            <a:r>
              <a:rPr lang="en-US" altLang="zh-CN" dirty="0" err="1"/>
              <a:t>awk</a:t>
            </a:r>
            <a:endParaRPr lang="en-US" altLang="zh-CN" dirty="0"/>
          </a:p>
          <a:p>
            <a:r>
              <a:rPr lang="en-US" altLang="zh-CN" dirty="0" err="1"/>
              <a:t>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7781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打印无密码用户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cat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grep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awk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1319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写一个脚本，利用循环计算</a:t>
            </a:r>
            <a:r>
              <a:rPr lang="en-US" altLang="zh-CN" dirty="0"/>
              <a:t>n</a:t>
            </a:r>
            <a:r>
              <a:rPr lang="zh-CN" altLang="zh-CN" dirty="0"/>
              <a:t>的阶乘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while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(())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expr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9456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利用</a:t>
            </a:r>
            <a:r>
              <a:rPr lang="en-US" altLang="zh-CN" dirty="0"/>
              <a:t>case</a:t>
            </a:r>
            <a:r>
              <a:rPr lang="zh-CN" altLang="zh-CN" dirty="0"/>
              <a:t>语句测试输入字符是否是：小写</a:t>
            </a:r>
            <a:r>
              <a:rPr lang="en-US" altLang="zh-CN" dirty="0"/>
              <a:t>/</a:t>
            </a:r>
            <a:r>
              <a:rPr lang="zh-CN" altLang="zh-CN" dirty="0"/>
              <a:t>大写</a:t>
            </a:r>
            <a:r>
              <a:rPr lang="en-US" altLang="zh-CN" dirty="0"/>
              <a:t>/</a:t>
            </a:r>
            <a:r>
              <a:rPr lang="zh-CN" altLang="zh-CN" dirty="0"/>
              <a:t>数字</a:t>
            </a:r>
            <a:r>
              <a:rPr lang="en-US" altLang="zh-CN" dirty="0"/>
              <a:t>/</a:t>
            </a:r>
            <a:r>
              <a:rPr lang="zh-CN" altLang="zh-CN" dirty="0"/>
              <a:t>其他</a:t>
            </a:r>
          </a:p>
          <a:p>
            <a:r>
              <a:rPr lang="en-US" altLang="zh-CN" dirty="0"/>
              <a:t>read</a:t>
            </a:r>
          </a:p>
          <a:p>
            <a:r>
              <a:rPr lang="en-US" altLang="zh-CN" dirty="0"/>
              <a:t>case</a:t>
            </a:r>
          </a:p>
          <a:p>
            <a:r>
              <a:rPr lang="en-US" altLang="zh-CN" dirty="0"/>
              <a:t>[[:lower:]]</a:t>
            </a:r>
          </a:p>
          <a:p>
            <a:r>
              <a:rPr lang="en-US" altLang="zh-CN" dirty="0"/>
              <a:t>[[:upper:]]</a:t>
            </a:r>
          </a:p>
          <a:p>
            <a:r>
              <a:rPr lang="en-US" altLang="zh-CN" dirty="0"/>
              <a:t>[0-9]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3838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测试文件是否包含特定的文本内容</a:t>
            </a:r>
            <a:endParaRPr lang="en-US" altLang="zh-CN" dirty="0"/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grep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test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3823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18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检测给定的单词是否为词典中的单词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dict</a:t>
            </a:r>
            <a:r>
              <a:rPr lang="en-US" altLang="zh-CN" dirty="0"/>
              <a:t>/</a:t>
            </a:r>
            <a:r>
              <a:rPr lang="en-US" altLang="zh-CN" dirty="0" err="1"/>
              <a:t>british-english</a:t>
            </a:r>
            <a:endParaRPr lang="en-US" altLang="zh-CN" dirty="0"/>
          </a:p>
          <a:p>
            <a:r>
              <a:rPr lang="en-US" altLang="zh-CN" dirty="0" err="1"/>
              <a:t>grep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7226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任务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zh-CN" altLang="zh-CN" dirty="0"/>
              <a:t>判断文件是否为块设备或字符设备文件，如果</a:t>
            </a:r>
            <a:r>
              <a:rPr lang="zh-CN" altLang="en-US" dirty="0"/>
              <a:t>不</a:t>
            </a:r>
            <a:r>
              <a:rPr lang="zh-CN" altLang="zh-CN" dirty="0"/>
              <a:t>是将其拷贝到</a:t>
            </a:r>
            <a:r>
              <a:rPr lang="en-US" altLang="zh-CN" dirty="0"/>
              <a:t>~</a:t>
            </a:r>
            <a:r>
              <a:rPr lang="zh-CN" altLang="zh-CN" dirty="0"/>
              <a:t>目录下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</a:t>
            </a:r>
            <a:r>
              <a:rPr lang="zh-CN" altLang="en-US" dirty="0">
                <a:ea typeface="宋体" panose="02010600030101010101" pitchFamily="2" charset="-122"/>
              </a:rPr>
              <a:t>命令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块设备或字符设备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zh-CN" altLang="en-US" dirty="0">
                <a:ea typeface="宋体" panose="02010600030101010101" pitchFamily="2" charset="-122"/>
              </a:rPr>
              <a:t>命令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test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cp</a:t>
            </a:r>
            <a:r>
              <a:rPr lang="zh-CN" altLang="en-US" dirty="0">
                <a:ea typeface="宋体" panose="02010600030101010101" pitchFamily="2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1741996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#/bin/bash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read -p "input a file:" filename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if ! { [ -b $filename ] &amp;&amp; [ -c $filename ]; };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then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cp $filename 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fi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8612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2" y="1412876"/>
            <a:ext cx="8242300" cy="53284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-n "login:"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-n "password:"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password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["$name" == "</a:t>
            </a:r>
            <a:r>
              <a:rPr lang="en-US" altLang="zh-CN" dirty="0" err="1"/>
              <a:t>cht</a:t>
            </a:r>
            <a:r>
              <a:rPr lang="en-US" altLang="zh-CN" dirty="0"/>
              <a:t>" -a $ password = "</a:t>
            </a:r>
            <a:r>
              <a:rPr lang="en-US" altLang="zh-CN" dirty="0" err="1"/>
              <a:t>abc</a:t>
            </a:r>
            <a:r>
              <a:rPr lang="en-US" altLang="zh-CN" dirty="0"/>
              <a:t>" ];</a:t>
            </a:r>
          </a:p>
          <a:p>
            <a:pPr marL="0" indent="0">
              <a:buNone/>
            </a:pPr>
            <a:r>
              <a:rPr lang="en-US" altLang="zh-CN" dirty="0"/>
              <a:t>then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echo "the host and password is right!"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	echo "input is error!"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568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340769"/>
            <a:ext cx="8242300" cy="52564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"please enter two number"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[ $a -</a:t>
            </a:r>
            <a:r>
              <a:rPr lang="en-US" altLang="zh-CN" dirty="0" err="1"/>
              <a:t>eq</a:t>
            </a:r>
            <a:r>
              <a:rPr lang="en-US" altLang="zh-CN" dirty="0"/>
              <a:t> $b 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then echo "NO.1 = NO.2"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[ $a -</a:t>
            </a:r>
            <a:r>
              <a:rPr lang="en-US" altLang="zh-CN" dirty="0" err="1"/>
              <a:t>gt</a:t>
            </a:r>
            <a:r>
              <a:rPr lang="en-US" altLang="zh-CN" dirty="0"/>
              <a:t> $b 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then echo "NO.1 &gt; NO.2"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	echo "NO.1 &lt; NO.2"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980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"enter a file name:"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test  -e /root/$a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then </a:t>
            </a:r>
          </a:p>
          <a:p>
            <a:pPr marL="0" indent="0">
              <a:buNone/>
            </a:pPr>
            <a:r>
              <a:rPr lang="en-US" altLang="zh-CN" dirty="0"/>
              <a:t>	echo "the file does exist!"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	echo "the file does NOT exist!"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071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196753"/>
            <a:ext cx="8242300" cy="46085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for filename in `</a:t>
            </a:r>
            <a:r>
              <a:rPr lang="en-US" altLang="zh-CN" dirty="0" err="1"/>
              <a:t>ls`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 [ -f $filename ]</a:t>
            </a:r>
          </a:p>
          <a:p>
            <a:pPr marL="0" indent="0">
              <a:buNone/>
            </a:pPr>
            <a:r>
              <a:rPr lang="en-US" altLang="zh-CN" dirty="0"/>
              <a:t>	then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  a=$(</a:t>
            </a:r>
            <a:r>
              <a:rPr lang="en-US" altLang="zh-CN" dirty="0" err="1"/>
              <a:t>ls</a:t>
            </a:r>
            <a:r>
              <a:rPr lang="en-US" altLang="zh-CN" dirty="0"/>
              <a:t> -l $filename | </a:t>
            </a:r>
            <a:r>
              <a:rPr lang="en-US" altLang="zh-CN" dirty="0" err="1"/>
              <a:t>awk</a:t>
            </a:r>
            <a:r>
              <a:rPr lang="en-US" altLang="zh-CN" dirty="0"/>
              <a:t> '{ print $5 }')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if [ $a -</a:t>
            </a:r>
            <a:r>
              <a:rPr lang="en-US" altLang="zh-CN" dirty="0" err="1"/>
              <a:t>eq</a:t>
            </a:r>
            <a:r>
              <a:rPr lang="en-US" altLang="zh-CN" dirty="0"/>
              <a:t> 0 ]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	 then </a:t>
            </a:r>
            <a:r>
              <a:rPr lang="en-US" altLang="zh-CN" dirty="0" err="1"/>
              <a:t>rm</a:t>
            </a:r>
            <a:r>
              <a:rPr lang="en-US" altLang="zh-CN" dirty="0"/>
              <a:t> $filename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fi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fi  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91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6" y="1196752"/>
            <a:ext cx="824230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a=0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for  name in *.*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b=$(</a:t>
            </a:r>
            <a:r>
              <a:rPr lang="en-US" altLang="zh-CN" dirty="0" err="1"/>
              <a:t>ls</a:t>
            </a:r>
            <a:r>
              <a:rPr lang="en-US" altLang="zh-CN" dirty="0"/>
              <a:t> -l $name | </a:t>
            </a:r>
            <a:r>
              <a:rPr lang="en-US" altLang="zh-CN" dirty="0" err="1"/>
              <a:t>awk</a:t>
            </a:r>
            <a:r>
              <a:rPr lang="en-US" altLang="zh-CN" dirty="0"/>
              <a:t> '{print $5}')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 test $b -</a:t>
            </a:r>
            <a:r>
              <a:rPr lang="en-US" altLang="zh-CN" dirty="0" err="1"/>
              <a:t>ge</a:t>
            </a:r>
            <a:r>
              <a:rPr lang="en-US" altLang="zh-CN" dirty="0"/>
              <a:t> $a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then a=$b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namemax</a:t>
            </a:r>
            <a:r>
              <a:rPr lang="en-US" altLang="zh-CN" dirty="0"/>
              <a:t>=$name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fi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"the max file is $</a:t>
            </a:r>
            <a:r>
              <a:rPr lang="en-US" altLang="zh-CN" dirty="0" err="1"/>
              <a:t>namemax</a:t>
            </a:r>
            <a:r>
              <a:rPr lang="en-US" altLang="zh-CN" dirty="0"/>
              <a:t>"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78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"Current User is :"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$(</a:t>
            </a:r>
            <a:r>
              <a:rPr lang="en-US" altLang="zh-CN" dirty="0" err="1"/>
              <a:t>ps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"$$" | </a:t>
            </a:r>
            <a:r>
              <a:rPr lang="en-US" altLang="zh-CN" dirty="0" err="1"/>
              <a:t>awk</a:t>
            </a:r>
            <a:r>
              <a:rPr lang="en-US" altLang="zh-CN" dirty="0"/>
              <a:t> '{print $2}')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1960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find ./ -size +50k -type f | tee </a:t>
            </a:r>
            <a:r>
              <a:rPr lang="en-US" altLang="zh-CN" dirty="0" err="1"/>
              <a:t>file_list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9967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result=1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while [ $# -</a:t>
            </a:r>
            <a:r>
              <a:rPr lang="en-US" altLang="zh-CN" dirty="0" err="1"/>
              <a:t>gt</a:t>
            </a:r>
            <a:r>
              <a:rPr lang="en-US" altLang="zh-CN" dirty="0"/>
              <a:t> 0 ]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result=`</a:t>
            </a:r>
            <a:r>
              <a:rPr lang="en-US" altLang="zh-CN" dirty="0" err="1"/>
              <a:t>expr</a:t>
            </a:r>
            <a:r>
              <a:rPr lang="en-US" altLang="zh-CN" dirty="0"/>
              <a:t> $result * $1`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shift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$result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78613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sort file &gt; </a:t>
            </a:r>
            <a:r>
              <a:rPr lang="en-US" altLang="zh-CN" dirty="0" err="1"/>
              <a:t>new_file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cmp</a:t>
            </a:r>
            <a:r>
              <a:rPr lang="en-US" altLang="zh-CN" dirty="0"/>
              <a:t> file </a:t>
            </a:r>
            <a:r>
              <a:rPr lang="en-US" altLang="zh-CN" dirty="0" err="1"/>
              <a:t>new_file</a:t>
            </a:r>
            <a:r>
              <a:rPr lang="en-US" altLang="zh-CN" dirty="0"/>
              <a:t>;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echo “The original file is already sorted”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echo “The original file is not sorted yet”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273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模拟</a:t>
            </a:r>
            <a:r>
              <a:rPr lang="en-US" altLang="zh-CN" dirty="0"/>
              <a:t>Linux</a:t>
            </a:r>
            <a:r>
              <a:rPr lang="zh-CN" altLang="zh-CN" dirty="0"/>
              <a:t>登陆</a:t>
            </a:r>
            <a:r>
              <a:rPr lang="en-US" altLang="zh-CN" dirty="0"/>
              <a:t>Shell</a:t>
            </a:r>
            <a:endParaRPr lang="zh-CN" altLang="zh-CN" dirty="0"/>
          </a:p>
          <a:p>
            <a:r>
              <a:rPr lang="en-US" altLang="zh-CN" dirty="0"/>
              <a:t>echo</a:t>
            </a:r>
          </a:p>
          <a:p>
            <a:r>
              <a:rPr lang="en-US" altLang="zh-CN" dirty="0"/>
              <a:t>if</a:t>
            </a:r>
          </a:p>
          <a:p>
            <a:r>
              <a:rPr lang="en-US" altLang="zh-CN" dirty="0"/>
              <a:t>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6679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2" y="1412876"/>
            <a:ext cx="8242300" cy="49684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"Please enter a user:"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b=$(</a:t>
            </a:r>
            <a:r>
              <a:rPr lang="en-US" altLang="zh-CN" dirty="0" err="1"/>
              <a:t>whoami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test $a = $b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then </a:t>
            </a:r>
          </a:p>
          <a:p>
            <a:pPr marL="0" indent="0">
              <a:buNone/>
            </a:pPr>
            <a:r>
              <a:rPr lang="en-US" altLang="zh-CN" dirty="0"/>
              <a:t>	echo "the user is running."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	echo "the user is not running."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7722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340769"/>
            <a:ext cx="8242300" cy="46085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#!/bin/bash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while 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do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echo "please input file's name:"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read 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if test -e "$a"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then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echo "the file is existing Please input new file name:"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"$a"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echo "you are successful!"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break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fi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done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14461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ifconfig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"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:" | </a:t>
            </a:r>
            <a:r>
              <a:rPr lang="en-US" altLang="zh-CN" dirty="0" err="1"/>
              <a:t>awk</a:t>
            </a:r>
            <a:r>
              <a:rPr lang="en-US" altLang="zh-CN" dirty="0"/>
              <a:t> '{ print $2 }'| </a:t>
            </a:r>
            <a:r>
              <a:rPr lang="en-US" altLang="zh-CN" dirty="0" err="1"/>
              <a:t>sed</a:t>
            </a:r>
            <a:r>
              <a:rPr lang="en-US" altLang="zh-CN" dirty="0"/>
              <a:t> 's/addr://g'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20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"No Password User are :"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$(cat /</a:t>
            </a:r>
            <a:r>
              <a:rPr lang="en-US" altLang="zh-CN" dirty="0" err="1"/>
              <a:t>etc</a:t>
            </a:r>
            <a:r>
              <a:rPr lang="en-US" altLang="zh-CN" dirty="0"/>
              <a:t>/shadow | </a:t>
            </a:r>
            <a:r>
              <a:rPr lang="en-US" altLang="zh-CN" dirty="0" err="1"/>
              <a:t>grep</a:t>
            </a:r>
            <a:r>
              <a:rPr lang="en-US" altLang="zh-CN" dirty="0"/>
              <a:t> "!!" | </a:t>
            </a:r>
            <a:r>
              <a:rPr lang="en-US" altLang="zh-CN" dirty="0" err="1"/>
              <a:t>awk</a:t>
            </a:r>
            <a:r>
              <a:rPr lang="en-US" altLang="zh-CN" dirty="0"/>
              <a:t> 'BEGIN { FS=":" }{print $1}')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03156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2" y="1412876"/>
            <a:ext cx="8242300" cy="52564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“input a </a:t>
            </a:r>
            <a:r>
              <a:rPr lang="en-US" altLang="zh-CN" dirty="0" err="1"/>
              <a:t>num</a:t>
            </a:r>
            <a:r>
              <a:rPr lang="en-US" altLang="zh-CN" dirty="0"/>
              <a:t>”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n;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m=1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while [$</a:t>
            </a:r>
            <a:r>
              <a:rPr lang="en-US" altLang="zh-CN" dirty="0" err="1"/>
              <a:t>i</a:t>
            </a:r>
            <a:r>
              <a:rPr lang="en-US" altLang="zh-CN" dirty="0"/>
              <a:t> –</a:t>
            </a:r>
            <a:r>
              <a:rPr lang="en-US" altLang="zh-CN"/>
              <a:t>le $n </a:t>
            </a:r>
            <a:r>
              <a:rPr lang="en-US" altLang="zh-CN" dirty="0"/>
              <a:t>]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((m=m*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 ((</a:t>
            </a:r>
            <a:r>
              <a:rPr lang="en-US" altLang="zh-CN" dirty="0" err="1"/>
              <a:t>i</a:t>
            </a:r>
            <a:r>
              <a:rPr lang="en-US" altLang="zh-CN" dirty="0"/>
              <a:t>=i+1))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$m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51942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echo "input a character"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read </a:t>
            </a:r>
            <a:r>
              <a:rPr lang="en-US" altLang="zh-CN" dirty="0" err="1"/>
              <a:t>Keypress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case "$</a:t>
            </a:r>
            <a:r>
              <a:rPr lang="en-US" altLang="zh-CN" dirty="0" err="1"/>
              <a:t>Keypress</a:t>
            </a:r>
            <a:r>
              <a:rPr lang="en-US" altLang="zh-CN" dirty="0"/>
              <a:t>" in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[[:lower:]] ) 	echo "Lowercase letter";;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[[:upper:]] ) echo "Uppercase letter";;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[0-9] ) 	echo "Digit";;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* ) 	echo “Other";;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esac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exit 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570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052736"/>
            <a:ext cx="8242300" cy="56612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#!/bin/bash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if [ $# -ne 2 ]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then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echo “$0 </a:t>
            </a:r>
            <a:r>
              <a:rPr lang="en-US" altLang="zh-CN" sz="2000" dirty="0" err="1"/>
              <a:t>match_text</a:t>
            </a:r>
            <a:r>
              <a:rPr lang="en-US" altLang="zh-CN" sz="2000" dirty="0"/>
              <a:t>  filename”</a:t>
            </a:r>
          </a:p>
          <a:p>
            <a:pPr marL="0" indent="0">
              <a:buNone/>
            </a:pPr>
            <a:r>
              <a:rPr lang="en-US" altLang="zh-CN" sz="2000" dirty="0"/>
              <a:t>else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match_text</a:t>
            </a:r>
            <a:r>
              <a:rPr lang="en-US" altLang="zh-CN" sz="2000" dirty="0"/>
              <a:t>=$1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filename=$2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–q $</a:t>
            </a:r>
            <a:r>
              <a:rPr lang="en-US" altLang="zh-CN" sz="2000" dirty="0" err="1"/>
              <a:t>match_text</a:t>
            </a:r>
            <a:r>
              <a:rPr lang="en-US" altLang="zh-CN" sz="2000" dirty="0"/>
              <a:t> $</a:t>
            </a:r>
            <a:r>
              <a:rPr lang="en-US" altLang="zh-CN" sz="2000" dirty="0" err="1"/>
              <a:t>filenmae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if [ $? –</a:t>
            </a:r>
            <a:r>
              <a:rPr lang="en-US" altLang="zh-CN" sz="2000" dirty="0" err="1"/>
              <a:t>eq</a:t>
            </a:r>
            <a:r>
              <a:rPr lang="en-US" altLang="zh-CN" sz="2000" dirty="0"/>
              <a:t> 0 ]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then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echo “The text exist in the file”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echo “Text does not exist in the file”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fi</a:t>
            </a:r>
          </a:p>
          <a:p>
            <a:pPr marL="0" indent="0">
              <a:buNone/>
            </a:pPr>
            <a:r>
              <a:rPr lang="en-US" altLang="zh-CN" sz="2000" dirty="0"/>
              <a:t>fi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69227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18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word=$1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–q “^$1$”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dict</a:t>
            </a:r>
            <a:r>
              <a:rPr lang="en-US" altLang="zh-CN" dirty="0"/>
              <a:t>/</a:t>
            </a:r>
            <a:r>
              <a:rPr lang="en-US" altLang="zh-CN" dirty="0" err="1"/>
              <a:t>british-english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[ $? –</a:t>
            </a:r>
            <a:r>
              <a:rPr lang="en-US" altLang="zh-CN" dirty="0" err="1"/>
              <a:t>eq</a:t>
            </a:r>
            <a:r>
              <a:rPr lang="en-US" altLang="zh-CN" dirty="0"/>
              <a:t> 0 ] </a:t>
            </a:r>
          </a:p>
          <a:p>
            <a:pPr marL="0" indent="0">
              <a:buNone/>
            </a:pPr>
            <a:r>
              <a:rPr lang="en-US" altLang="zh-CN" dirty="0"/>
              <a:t>then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echo $word is a dictionary word;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else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echo $word is not a dictionary word;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4956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从键盘读取两个数，并比较两个数大小，并打印结果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echo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9429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查找</a:t>
            </a:r>
            <a:r>
              <a:rPr lang="en-US" altLang="zh-CN" dirty="0"/>
              <a:t>/root/</a:t>
            </a:r>
            <a:r>
              <a:rPr lang="zh-CN" altLang="zh-CN" dirty="0"/>
              <a:t>目录下是否存在指定文件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echo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test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411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删除当前目录下大小为</a:t>
            </a:r>
            <a:r>
              <a:rPr lang="en-US" altLang="zh-CN" dirty="0"/>
              <a:t>0</a:t>
            </a:r>
            <a:r>
              <a:rPr lang="zh-CN" altLang="zh-CN" dirty="0"/>
              <a:t>的文件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ls</a:t>
            </a:r>
            <a:r>
              <a:rPr lang="en-US" altLang="zh-CN" dirty="0">
                <a:ea typeface="宋体" panose="02010600030101010101" pitchFamily="2" charset="-122"/>
              </a:rPr>
              <a:t> –l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awk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rm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329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查找最大文件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awk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ls</a:t>
            </a:r>
            <a:r>
              <a:rPr lang="en-US" altLang="zh-CN" dirty="0">
                <a:ea typeface="宋体" panose="02010600030101010101" pitchFamily="2" charset="-122"/>
              </a:rPr>
              <a:t> –l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5475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打印当前用户（不用</a:t>
            </a:r>
            <a:r>
              <a:rPr lang="en-US" altLang="zh-CN" dirty="0" err="1"/>
              <a:t>whoami</a:t>
            </a:r>
            <a:r>
              <a:rPr lang="zh-CN" altLang="zh-CN" dirty="0"/>
              <a:t>）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echo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ps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grep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awk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217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查找当前目录中所有大于</a:t>
            </a:r>
            <a:r>
              <a:rPr lang="en-US" altLang="zh-CN" dirty="0"/>
              <a:t>50k</a:t>
            </a:r>
            <a:r>
              <a:rPr lang="zh-CN" altLang="zh-CN" dirty="0"/>
              <a:t>的文件</a:t>
            </a:r>
            <a:r>
              <a:rPr lang="en-US" altLang="zh-CN" dirty="0"/>
              <a:t>,</a:t>
            </a:r>
            <a:r>
              <a:rPr lang="zh-CN" altLang="zh-CN" dirty="0"/>
              <a:t>把这些文件名写到一个文本文件中，并统计其个数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find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tee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wc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2420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33379</TotalTime>
  <Words>1234</Words>
  <Application>Microsoft Office PowerPoint</Application>
  <PresentationFormat>A4 纸张(210x297 毫米)</PresentationFormat>
  <Paragraphs>272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Monotype Sorts</vt:lpstr>
      <vt:lpstr>黑体</vt:lpstr>
      <vt:lpstr>Arial</vt:lpstr>
      <vt:lpstr>Arial Narrow</vt:lpstr>
      <vt:lpstr>Times New Roman</vt:lpstr>
      <vt:lpstr>Wingdings</vt:lpstr>
      <vt:lpstr>Wingdings 3</vt:lpstr>
      <vt:lpstr>通用信息 (标准)</vt:lpstr>
      <vt:lpstr>第三章 实验1 Shell编程入门</vt:lpstr>
      <vt:lpstr>任务1：</vt:lpstr>
      <vt:lpstr>任务2：</vt:lpstr>
      <vt:lpstr>任务3：</vt:lpstr>
      <vt:lpstr>任务4：</vt:lpstr>
      <vt:lpstr>任务5：</vt:lpstr>
      <vt:lpstr>任务6：</vt:lpstr>
      <vt:lpstr>任务7：</vt:lpstr>
      <vt:lpstr>任务8：</vt:lpstr>
      <vt:lpstr>任务9：</vt:lpstr>
      <vt:lpstr>任务10：</vt:lpstr>
      <vt:lpstr>任务11：</vt:lpstr>
      <vt:lpstr>任务12：</vt:lpstr>
      <vt:lpstr>任务13：</vt:lpstr>
      <vt:lpstr>任务14：</vt:lpstr>
      <vt:lpstr>任务15：</vt:lpstr>
      <vt:lpstr>任务16：</vt:lpstr>
      <vt:lpstr>任务17：</vt:lpstr>
      <vt:lpstr>任务18：</vt:lpstr>
      <vt:lpstr>任务1：</vt:lpstr>
      <vt:lpstr>任务2：</vt:lpstr>
      <vt:lpstr>任务3：</vt:lpstr>
      <vt:lpstr>任务4：</vt:lpstr>
      <vt:lpstr>任务5：</vt:lpstr>
      <vt:lpstr>任务6：</vt:lpstr>
      <vt:lpstr>任务7：</vt:lpstr>
      <vt:lpstr>任务8：</vt:lpstr>
      <vt:lpstr>任务9：</vt:lpstr>
      <vt:lpstr>任务10：</vt:lpstr>
      <vt:lpstr>任务11：</vt:lpstr>
      <vt:lpstr>任务12：</vt:lpstr>
      <vt:lpstr>任务13：</vt:lpstr>
      <vt:lpstr>任务14：</vt:lpstr>
      <vt:lpstr>任务15：</vt:lpstr>
      <vt:lpstr>任务16：</vt:lpstr>
      <vt:lpstr>任务17：</vt:lpstr>
      <vt:lpstr>任务18：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3226</cp:revision>
  <cp:lastPrinted>2011-09-02T04:24:48Z</cp:lastPrinted>
  <dcterms:created xsi:type="dcterms:W3CDTF">2001-03-21T12:57:26Z</dcterms:created>
  <dcterms:modified xsi:type="dcterms:W3CDTF">2021-03-29T08:07:32Z</dcterms:modified>
</cp:coreProperties>
</file>