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22" r:id="rId2"/>
    <p:sldId id="2523" r:id="rId3"/>
    <p:sldId id="258" r:id="rId4"/>
    <p:sldId id="2524" r:id="rId5"/>
    <p:sldId id="260" r:id="rId6"/>
    <p:sldId id="2525" r:id="rId7"/>
    <p:sldId id="262" r:id="rId8"/>
    <p:sldId id="263" r:id="rId9"/>
    <p:sldId id="264" r:id="rId10"/>
    <p:sldId id="2526" r:id="rId11"/>
    <p:sldId id="266" r:id="rId12"/>
    <p:sldId id="267" r:id="rId13"/>
    <p:sldId id="269" r:id="rId14"/>
    <p:sldId id="2527" r:id="rId15"/>
    <p:sldId id="273" r:id="rId16"/>
    <p:sldId id="275" r:id="rId17"/>
    <p:sldId id="2528" r:id="rId18"/>
    <p:sldId id="277" r:id="rId19"/>
    <p:sldId id="2529" r:id="rId20"/>
    <p:sldId id="271" r:id="rId21"/>
    <p:sldId id="297" r:id="rId22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http://wwdhks.blog.51cto.com/839773/901623</a:t>
            </a:r>
          </a:p>
          <a:p>
            <a:r>
              <a:rPr lang="en-US" altLang="zh-CN"/>
              <a:t>http://www.lampweb.org/linux/3/17.html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http://wwdhks.blog.51cto.com/839773/901623</a:t>
            </a:r>
          </a:p>
          <a:p>
            <a:r>
              <a:rPr lang="en-US" altLang="zh-CN"/>
              <a:t>http://www.lampweb.org/linux/3/17.html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5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6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4" r:id="rId12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第三章 实验</a:t>
            </a:r>
            <a:r>
              <a:rPr lang="en-US" altLang="zh-CN" sz="3600" dirty="0">
                <a:latin typeface="+mj-ea"/>
              </a:rPr>
              <a:t>2 Shell</a:t>
            </a:r>
            <a:r>
              <a:rPr lang="zh-CN" altLang="en-US" sz="3600" dirty="0">
                <a:latin typeface="+mj-ea"/>
              </a:rPr>
              <a:t>系统管理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9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7890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列出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CPU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占用率前五个的进程名、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CPU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占用率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ps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awk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（知识点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sort 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E99560-18A6-4649-865E-4C29F176A2EF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8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10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8914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设计一个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shell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程序，添加一个新组为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class1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，然后添加属于这个组的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30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个用户，用户名从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stu1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至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stu30</a:t>
            </a:r>
          </a:p>
          <a:p>
            <a:pPr algn="l"/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groupadd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（知识点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while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useradd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（知识点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C644BD-21E3-4374-8DAD-AF02717CEA7B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9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11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9938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编写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shell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程序，实现自动删除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30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个账号的功能。账号名为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stu1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至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stu30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while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userdel</a:t>
            </a:r>
            <a:r>
              <a:rPr lang="en-US" sz="2600" dirty="0" err="1">
                <a:solidFill>
                  <a:srgbClr val="000066"/>
                </a:solidFill>
                <a:ea typeface="宋体" charset="-122"/>
              </a:rPr>
              <a:t>（知识点</a:t>
            </a:r>
            <a:r>
              <a:rPr lang="en-US" sz="2600" dirty="0">
                <a:solidFill>
                  <a:srgbClr val="000066"/>
                </a:solidFill>
                <a:ea typeface="宋体" charset="-122"/>
              </a:rPr>
              <a:t>）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8466C4-07C8-43D8-83DF-B3198BFABB28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10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13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41986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在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/userdata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目录下建立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50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个目录，即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user1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～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user50.</a:t>
            </a:r>
          </a:p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设置所建立的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50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个目录（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user1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～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user50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的权限。</a:t>
            </a:r>
          </a:p>
          <a:p>
            <a:pPr algn="l"/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文件所有者的权限为：读、写、执行；文件所属组的权限为：读、执行； 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其他用户的权限为：读</a:t>
            </a:r>
            <a:endParaRPr lang="zh-CN" altLang="en-US" sz="2600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buSzPct val="120000"/>
              <a:buFont typeface="Wingdings" pitchFamily="2" charset="2"/>
              <a:buChar char=""/>
            </a:pP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while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chmod</a:t>
            </a: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B58C8A-D717-4F53-B504-5EF5069BD611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11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15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44034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获得环境变量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PATH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下所有目录包含的文件个数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PATH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环境变量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sed 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（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for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（知识点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C605EE-543B-45C9-A669-B1A13A35DE20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12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16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45058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找出当前目录下前十名的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文件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awk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sort 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Head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这个任务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(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本来是排名前十的磁盘空间用户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)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对于单机没有什么意义，因为大多数都是只有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root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和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$USER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两个用户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，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所以题目更改为找出 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 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路径里面大小排名前十的</a:t>
            </a:r>
            <a:r>
              <a:rPr lang="en-US" sz="2600" dirty="0" err="1">
                <a:solidFill>
                  <a:srgbClr val="FF3333"/>
                </a:solidFill>
                <a:ea typeface="黑体" pitchFamily="49" charset="-122"/>
              </a:rPr>
              <a:t>文件</a:t>
            </a:r>
            <a:r>
              <a:rPr lang="en-US" sz="2600" dirty="0">
                <a:solidFill>
                  <a:srgbClr val="FF3333"/>
                </a:solidFill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3E78FD-C8CB-48F8-9847-FAF7D086BCF2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13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17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46082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将当前目录下大于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10K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的文件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目录拷贝到自定义的一个目录下（用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du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命令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du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awk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宋体" charset="-122"/>
              </a:rPr>
              <a:t>cp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0DC3-D011-4C1A-B2C9-CE7FD9D74815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14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18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47106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将当前目录下大于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10K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的文件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目录拷贝到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tmp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目录下（用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find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命令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find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cp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4664BC-B0A3-468E-9B75-8472D51E04D0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15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18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48130" name="CustomShape 2"/>
          <p:cNvSpPr>
            <a:spLocks noChangeArrowheads="1"/>
          </p:cNvSpPr>
          <p:nvPr/>
        </p:nvSpPr>
        <p:spPr bwMode="auto">
          <a:xfrm>
            <a:off x="831851" y="11969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两个文件，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file1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，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file2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。假设两个文件中都是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qq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号码，但两个文件都存在部分重复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qq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号的行。</a:t>
            </a:r>
          </a:p>
          <a:p>
            <a:pPr algn="l"/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algn="l"/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1. 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找出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file1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中有而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file2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中没有的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qq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号码 </a:t>
            </a:r>
          </a:p>
          <a:p>
            <a:pPr algn="l"/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2.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找出两个文件中都有的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qq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号码 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 </a:t>
            </a:r>
          </a:p>
          <a:p>
            <a:pPr algn="l">
              <a:buSzPct val="120000"/>
              <a:buFont typeface="Wingdings" pitchFamily="2" charset="2"/>
              <a:buChar char=""/>
            </a:pP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buSzPct val="120000"/>
              <a:buFont typeface="Wingdings" pitchFamily="2" charset="2"/>
              <a:buChar char=""/>
            </a:pP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sort</a:t>
            </a:r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grep/comm/diff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25531C-07C4-4A4F-93C2-B502DA9563EC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附加题</a:t>
            </a:r>
            <a:r>
              <a:rPr lang="en-US" altLang="zh-CN" kern="0" dirty="0">
                <a:ea typeface="宋体" panose="02010600030101010101" pitchFamily="2" charset="-122"/>
              </a:rPr>
              <a:t>1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18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50178" name="CustomShape 2"/>
          <p:cNvSpPr>
            <a:spLocks noChangeArrowheads="1"/>
          </p:cNvSpPr>
          <p:nvPr/>
        </p:nvSpPr>
        <p:spPr bwMode="auto">
          <a:xfrm>
            <a:off x="831851" y="11969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altLang="zh-CN" sz="2600" dirty="0">
                <a:solidFill>
                  <a:srgbClr val="FF3300"/>
                </a:solidFill>
                <a:ea typeface="黑体" pitchFamily="49" charset="-122"/>
              </a:rPr>
              <a:t>(</a:t>
            </a:r>
            <a:r>
              <a:rPr lang="zh-CN" altLang="en-US" sz="2600" dirty="0">
                <a:solidFill>
                  <a:srgbClr val="FF3300"/>
                </a:solidFill>
                <a:ea typeface="黑体" pitchFamily="49" charset="-122"/>
              </a:rPr>
              <a:t>视情况而定是否需要布置给学生</a:t>
            </a:r>
            <a:r>
              <a:rPr lang="en-US" altLang="zh-CN" sz="2600" dirty="0">
                <a:solidFill>
                  <a:srgbClr val="FF3300"/>
                </a:solidFill>
                <a:ea typeface="黑体" pitchFamily="49" charset="-122"/>
              </a:rPr>
              <a:t>)</a:t>
            </a:r>
            <a:r>
              <a:rPr lang="zh-CN" altLang="en-US" sz="2600" dirty="0">
                <a:solidFill>
                  <a:srgbClr val="FF3300"/>
                </a:solidFill>
                <a:ea typeface="黑体" pitchFamily="49" charset="-122"/>
              </a:rPr>
              <a:t>：</a:t>
            </a:r>
          </a:p>
          <a:p>
            <a:pPr algn="l"/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利用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shell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编写冒泡排序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390228-1AE2-4C05-8AF4-5B87FC8E2A76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附加题</a:t>
            </a:r>
            <a:r>
              <a:rPr lang="en-US" altLang="zh-CN" kern="0" dirty="0"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宋体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宋体" charset="-122"/>
              </a:rPr>
              <a:t>1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宋体" charset="-122"/>
              </a:rPr>
              <a:t>：</a:t>
            </a:r>
            <a:endParaRPr lang="zh-CN" altLang="en-US"/>
          </a:p>
        </p:txBody>
      </p:sp>
      <p:sp>
        <p:nvSpPr>
          <p:cNvPr id="29698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查看当前目录的父目录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pwd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命令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echo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shell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字符串操作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(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主要考察知识点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)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（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还有另外的方法‘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cd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  ../’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，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但是不推荐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207227-A42E-4A8A-AFFF-A8CD78096A3C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>
                <a:ea typeface="宋体" panose="02010600030101010101" pitchFamily="2" charset="-122"/>
              </a:rPr>
              <a:t>任务</a:t>
            </a:r>
            <a:r>
              <a:rPr lang="en-US" altLang="zh-CN" kern="0">
                <a:ea typeface="宋体" panose="02010600030101010101" pitchFamily="2" charset="-122"/>
              </a:rPr>
              <a:t>1</a:t>
            </a:r>
            <a:r>
              <a:rPr lang="zh-CN" altLang="en-US" kern="0">
                <a:ea typeface="宋体" panose="02010600030101010101" pitchFamily="2" charset="-122"/>
              </a:rPr>
              <a:t>：</a:t>
            </a:r>
            <a:endParaRPr lang="zh-CN" altLang="en-US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Shape 1"/>
          <p:cNvSpPr txBox="1">
            <a:spLocks noChangeArrowheads="1"/>
          </p:cNvSpPr>
          <p:nvPr/>
        </p:nvSpPr>
        <p:spPr bwMode="auto">
          <a:xfrm>
            <a:off x="416496" y="1556792"/>
            <a:ext cx="868680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just"/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感兴趣的同学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可以在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课后做：</a:t>
            </a:r>
          </a:p>
          <a:p>
            <a:pPr algn="just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写一个脚本，对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zip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格式以及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rar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格式的文件解压时，解决文件名乱码问题，并将脚本加入到系统路径当中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。</a:t>
            </a:r>
            <a:endParaRPr lang="zh-CN" altLang="en-US" sz="2600" dirty="0">
              <a:solidFill>
                <a:srgbClr val="000066"/>
              </a:solidFill>
              <a:ea typeface="黑体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91733-FDBB-42CE-B3DB-ABC5900655D8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附加题</a:t>
            </a:r>
            <a:r>
              <a:rPr lang="en-US" altLang="zh-CN" kern="0" dirty="0">
                <a:ea typeface="宋体" panose="02010600030101010101" pitchFamily="2" charset="-122"/>
              </a:rPr>
              <a:t>3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2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0722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将当前目录下所有文件按大小排序并将结果写入文本文件中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ls –l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sort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（主要考察知识点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 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重定向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（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也有其他方法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‘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-LS’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，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也是不推荐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B115F2-43D8-4CCA-B074-1B5D9DD5D676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3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1746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在当前目录下创建一个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test_mkdir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目录，在新建目录中创建一个文件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test_file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mkdir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touch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CDE1E3-E3E6-4F2A-85FC-B12799042BE0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3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4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2770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读取文件的每一行（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while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cat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while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read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9C93C1-6FFB-41D1-9518-FA1A6462B8A1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4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5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3794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读取文件的每一行（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for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,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并将小写字母转为大写字母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两种方法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：</a:t>
            </a:r>
            <a:endParaRPr lang="zh-CN" altLang="en-US" dirty="0"/>
          </a:p>
          <a:p>
            <a:pPr algn="l"/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1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：</a:t>
            </a:r>
            <a:endParaRPr lang="zh-CN" altLang="en-US" dirty="0"/>
          </a:p>
          <a:p>
            <a:pPr lvl="1" algn="l">
              <a:buSzPct val="120000"/>
              <a:buFont typeface="Wingdings" pitchFamily="2" charset="2"/>
              <a:buChar char=""/>
            </a:pP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 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for</a:t>
            </a:r>
            <a:endParaRPr lang="en-US" altLang="zh-CN" dirty="0"/>
          </a:p>
          <a:p>
            <a:pPr lvl="1"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 cat</a:t>
            </a:r>
            <a:endParaRPr lang="en-US" altLang="zh-CN" dirty="0"/>
          </a:p>
          <a:p>
            <a:pPr lvl="1"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 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tr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（考察知识点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  <a:p>
            <a:pPr algn="l">
              <a:buSzPct val="120000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2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：</a:t>
            </a:r>
            <a:endParaRPr lang="zh-CN" altLang="en-US" dirty="0"/>
          </a:p>
          <a:p>
            <a:pPr lvl="1"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sed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（考察知识点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359951-138E-4DA5-8C70-10D4F931614D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4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6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4818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给定目录下文件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/var/log/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boot.log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，提取该文件的目录名、文件名、扩展名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echo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宋体" charset="-122"/>
              </a:rPr>
              <a:t>Shell</a:t>
            </a:r>
            <a:r>
              <a:rPr lang="en-US" sz="2600" dirty="0" err="1">
                <a:solidFill>
                  <a:srgbClr val="000066"/>
                </a:solidFill>
                <a:ea typeface="宋体" charset="-122"/>
              </a:rPr>
              <a:t>字符串操作（考察知识点</a:t>
            </a:r>
            <a:r>
              <a:rPr lang="en-US" sz="2600" dirty="0">
                <a:solidFill>
                  <a:srgbClr val="000066"/>
                </a:solidFill>
                <a:ea typeface="宋体" charset="-122"/>
              </a:rPr>
              <a:t>）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6B7287-139A-482F-92F5-B4CE09B024A9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5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7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5842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将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/var/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log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目录归档压缩到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~/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backup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目录中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mkdir</a:t>
            </a:r>
            <a:endParaRPr lang="en-US" altLang="zh-CN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tar  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（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   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5F46EB-7245-4563-AAA6-C5AC11F6A6F1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6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ustomShape 1"/>
          <p:cNvSpPr>
            <a:spLocks noChangeArrowheads="1"/>
          </p:cNvSpPr>
          <p:nvPr/>
        </p:nvSpPr>
        <p:spPr bwMode="auto">
          <a:xfrm>
            <a:off x="381000" y="568326"/>
            <a:ext cx="9144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45000" rIns="288000" bIns="45000" anchor="ctr"/>
          <a:lstStyle/>
          <a:p>
            <a:pPr>
              <a:lnSpc>
                <a:spcPct val="70000"/>
              </a:lnSpc>
            </a:pP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8</a:t>
            </a:r>
            <a:r>
              <a:rPr lang="en-US" sz="280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：</a:t>
            </a:r>
            <a:endParaRPr lang="zh-CN" altLang="en-US"/>
          </a:p>
        </p:txBody>
      </p:sp>
      <p:sp>
        <p:nvSpPr>
          <p:cNvPr id="36866" name="CustomShape 2"/>
          <p:cNvSpPr>
            <a:spLocks noChangeArrowheads="1"/>
          </p:cNvSpPr>
          <p:nvPr/>
        </p:nvSpPr>
        <p:spPr bwMode="auto">
          <a:xfrm>
            <a:off x="831851" y="1412876"/>
            <a:ext cx="824071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l"/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将上一任务的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log_back.tar.bz2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解压到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/tmp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中，并删除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log_back.tar.bz2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文件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 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tar 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（</a:t>
            </a:r>
            <a:r>
              <a:rPr lang="en-US" sz="2600" dirty="0" err="1">
                <a:solidFill>
                  <a:srgbClr val="000066"/>
                </a:solidFill>
                <a:ea typeface="黑体" pitchFamily="49" charset="-122"/>
              </a:rPr>
              <a:t>知识点</a:t>
            </a:r>
            <a:r>
              <a:rPr lang="en-US" sz="2600" dirty="0">
                <a:solidFill>
                  <a:srgbClr val="000066"/>
                </a:solidFill>
                <a:ea typeface="黑体" pitchFamily="49" charset="-122"/>
              </a:rPr>
              <a:t>）  </a:t>
            </a:r>
            <a:endParaRPr lang="zh-CN" altLang="en-US" dirty="0"/>
          </a:p>
          <a:p>
            <a:pPr algn="l">
              <a:buSzPct val="120000"/>
              <a:buFont typeface="Wingdings" pitchFamily="2" charset="2"/>
              <a:buChar char=""/>
            </a:pP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rm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BE31BD-D131-4261-AE0B-7EA78B312149}"/>
              </a:ext>
            </a:extLst>
          </p:cNvPr>
          <p:cNvSpPr txBox="1">
            <a:spLocks/>
          </p:cNvSpPr>
          <p:nvPr/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ea typeface="宋体" panose="02010600030101010101" pitchFamily="2" charset="-122"/>
              </a:rPr>
              <a:t>任务</a:t>
            </a:r>
            <a:r>
              <a:rPr lang="en-US" altLang="zh-CN" kern="0" dirty="0">
                <a:ea typeface="宋体" panose="02010600030101010101" pitchFamily="2" charset="-122"/>
              </a:rPr>
              <a:t>7</a:t>
            </a:r>
            <a:r>
              <a:rPr lang="zh-CN" altLang="en-US" kern="0" dirty="0"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33289</TotalTime>
  <Words>585</Words>
  <Application>Microsoft Office PowerPoint</Application>
  <PresentationFormat>A4 纸张(210x297 毫米)</PresentationFormat>
  <Paragraphs>140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第三章 实验2 Shell系统管理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3258</cp:revision>
  <cp:lastPrinted>2011-09-02T04:24:48Z</cp:lastPrinted>
  <dcterms:created xsi:type="dcterms:W3CDTF">2001-03-21T12:57:26Z</dcterms:created>
  <dcterms:modified xsi:type="dcterms:W3CDTF">2021-01-12T03:09:07Z</dcterms:modified>
</cp:coreProperties>
</file>