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22" r:id="rId2"/>
    <p:sldId id="257" r:id="rId3"/>
    <p:sldId id="2524" r:id="rId4"/>
    <p:sldId id="2525" r:id="rId5"/>
    <p:sldId id="443" r:id="rId6"/>
    <p:sldId id="444" r:id="rId7"/>
    <p:sldId id="445" r:id="rId8"/>
    <p:sldId id="2526" r:id="rId9"/>
    <p:sldId id="446" r:id="rId10"/>
    <p:sldId id="2527" r:id="rId11"/>
    <p:sldId id="2528" r:id="rId12"/>
    <p:sldId id="2529" r:id="rId13"/>
    <p:sldId id="2530" r:id="rId14"/>
    <p:sldId id="2531" r:id="rId15"/>
    <p:sldId id="297" r:id="rId1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第四章 实验</a:t>
            </a:r>
            <a:r>
              <a:rPr lang="en-US" altLang="zh-CN" sz="3600" dirty="0">
                <a:latin typeface="+mj-ea"/>
              </a:rPr>
              <a:t>2 </a:t>
            </a:r>
            <a:r>
              <a:rPr lang="zh-CN" altLang="en-US" sz="3600" dirty="0">
                <a:latin typeface="+mj-ea"/>
              </a:rPr>
              <a:t>进程间通信开发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BBB3E27-775A-48E3-B90D-CCFD99C0350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子任务6：</a:t>
            </a:r>
            <a:r>
              <a:rPr lang="zh-CN" altLang="zh-CN">
                <a:latin typeface="黑体" panose="02010609060101010101" pitchFamily="49" charset="-122"/>
              </a:rPr>
              <a:t>使用C语言操作环境变量(25')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DECD1EC-9BE2-413F-8608-E8DEDE62A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任务描述：</a:t>
            </a:r>
          </a:p>
          <a:p>
            <a:pPr lvl="1" algn="just"/>
            <a:r>
              <a:rPr lang="zh-CN" altLang="zh-CN" dirty="0"/>
              <a:t>使用C语言读取并重新设置子任务5中的环境变量WELCOME。</a:t>
            </a:r>
          </a:p>
          <a:p>
            <a:pPr lvl="1" algn="just"/>
            <a:r>
              <a:rPr lang="zh-CN" altLang="zh-CN" dirty="0"/>
              <a:t>读取WELCOME的值</a:t>
            </a:r>
          </a:p>
          <a:p>
            <a:pPr lvl="1" algn="just"/>
            <a:r>
              <a:rPr lang="zh-CN" altLang="zh-CN" dirty="0"/>
              <a:t>重新设置WELCOME的值</a:t>
            </a:r>
          </a:p>
          <a:p>
            <a:pPr lvl="1" algn="just"/>
            <a:r>
              <a:rPr lang="zh-CN" altLang="zh-CN" dirty="0"/>
              <a:t>打印设置后的WELCOME。</a:t>
            </a:r>
          </a:p>
          <a:p>
            <a:pPr algn="just"/>
            <a:r>
              <a:rPr lang="zh-CN" altLang="zh-CN" dirty="0"/>
              <a:t>审核要求：</a:t>
            </a:r>
          </a:p>
          <a:p>
            <a:pPr lvl="1" algn="just"/>
            <a:r>
              <a:rPr lang="zh-CN" altLang="zh-CN" dirty="0"/>
              <a:t>提供完整程序代码（C语言），要求代码规范。</a:t>
            </a:r>
          </a:p>
          <a:p>
            <a:pPr lvl="1" algn="just"/>
            <a:r>
              <a:rPr lang="zh-CN" altLang="zh-CN" dirty="0"/>
              <a:t>运行程序，程序输出结果正确。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765E36E-97A6-474F-9BE5-4FDFAD81767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子任务7：</a:t>
            </a:r>
            <a:r>
              <a:rPr lang="zh-CN" altLang="zh-CN">
                <a:latin typeface="黑体" panose="02010609060101010101" pitchFamily="49" charset="-122"/>
              </a:rPr>
              <a:t>使用其它shell脚本中设置的环境变量(25')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FC3CE90-FDA0-4E9A-9526-664DBE4A6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任务描述：</a:t>
            </a:r>
          </a:p>
          <a:p>
            <a:pPr lvl="1" algn="just"/>
            <a:r>
              <a:rPr lang="zh-CN" altLang="zh-CN" dirty="0"/>
              <a:t>编写脚本setenv.sh，用于设置环境变量HELLO，值为Hello。</a:t>
            </a:r>
          </a:p>
          <a:p>
            <a:pPr lvl="1" algn="just"/>
            <a:r>
              <a:rPr lang="zh-CN" altLang="zh-CN" dirty="0"/>
              <a:t>通过source命令设置环境变量。</a:t>
            </a:r>
          </a:p>
          <a:p>
            <a:pPr lvl="1" algn="just"/>
            <a:r>
              <a:rPr lang="zh-CN" altLang="zh-CN" dirty="0"/>
              <a:t>编写脚本test.sh，读取HELLO和USER两个环境变量，打印出Hello，username！。</a:t>
            </a:r>
          </a:p>
          <a:p>
            <a:pPr algn="just"/>
            <a:r>
              <a:rPr lang="zh-CN" altLang="zh-CN" dirty="0"/>
              <a:t>审核要求：</a:t>
            </a:r>
          </a:p>
          <a:p>
            <a:pPr lvl="1" algn="just"/>
            <a:r>
              <a:rPr lang="zh-CN" altLang="zh-CN" dirty="0"/>
              <a:t>提供完整程序代码（shell脚本），要求代码规范。</a:t>
            </a:r>
          </a:p>
          <a:p>
            <a:pPr lvl="1" algn="just"/>
            <a:r>
              <a:rPr lang="zh-CN" altLang="zh-CN" dirty="0"/>
              <a:t>运行程序，程序输出结果正确。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370415D-1071-4872-A041-F5699BEBAF81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子任务8：</a:t>
            </a:r>
            <a:r>
              <a:rPr lang="zh-CN" altLang="zh-CN">
                <a:latin typeface="黑体" panose="02010609060101010101" pitchFamily="49" charset="-122"/>
              </a:rPr>
              <a:t>使用linux系统调用函数读取hostname(25')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7DBB0B9-CCA0-485C-AB6F-79C02E539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dirty="0"/>
              <a:t>任务描述：</a:t>
            </a:r>
          </a:p>
          <a:p>
            <a:pPr lvl="1" algn="just"/>
            <a:r>
              <a:rPr lang="zh-CN" altLang="zh-CN" dirty="0"/>
              <a:t>使用C语言调用系统调用gethostname，读取当前的hostname值，然后打印出来。</a:t>
            </a:r>
          </a:p>
          <a:p>
            <a:pPr algn="just"/>
            <a:r>
              <a:rPr lang="zh-CN" altLang="zh-CN" dirty="0"/>
              <a:t>审核要求：</a:t>
            </a:r>
          </a:p>
          <a:p>
            <a:pPr lvl="1" algn="just"/>
            <a:r>
              <a:rPr lang="zh-CN" altLang="zh-CN" dirty="0"/>
              <a:t>提供完整程序代码（C语言），要求代码规范。</a:t>
            </a:r>
          </a:p>
          <a:p>
            <a:pPr lvl="1" algn="just"/>
            <a:r>
              <a:rPr lang="zh-CN" altLang="zh-CN" dirty="0"/>
              <a:t>运行程序，程序正确无误运行。</a:t>
            </a:r>
          </a:p>
          <a:p>
            <a:pPr lvl="1" algn="just"/>
            <a:r>
              <a:rPr lang="zh-CN" altLang="zh-CN" dirty="0"/>
              <a:t>使用相关系统调用函数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63DE5FD-0C20-44E3-BED9-F5F69A146F6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子任务9：</a:t>
            </a:r>
            <a:r>
              <a:rPr lang="zh-CN" altLang="zh-CN">
                <a:latin typeface="黑体" panose="02010609060101010101" pitchFamily="49" charset="-122"/>
              </a:rPr>
              <a:t>使用linux系统调用函数设置hostname(25')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A5B8A39-0BFA-44D0-9E04-FCEC8E843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任务描述：</a:t>
            </a:r>
          </a:p>
          <a:p>
            <a:pPr lvl="1"/>
            <a:r>
              <a:rPr lang="zh-CN" altLang="zh-CN"/>
              <a:t>打印当前主机名称sethostname</a:t>
            </a:r>
          </a:p>
          <a:p>
            <a:pPr lvl="1"/>
            <a:r>
              <a:rPr lang="zh-CN" altLang="zh-CN"/>
              <a:t>重新设置主机名称，设置为自己的名字</a:t>
            </a:r>
          </a:p>
          <a:p>
            <a:pPr lvl="1"/>
            <a:r>
              <a:rPr lang="zh-CN" altLang="zh-CN"/>
              <a:t>打印设置后的主机名称。</a:t>
            </a:r>
          </a:p>
          <a:p>
            <a:r>
              <a:rPr lang="zh-CN" altLang="zh-CN"/>
              <a:t>审核要求：</a:t>
            </a:r>
          </a:p>
          <a:p>
            <a:pPr lvl="1"/>
            <a:r>
              <a:rPr lang="zh-CN" altLang="zh-CN"/>
              <a:t>提供完整程序代码（C语言），要求代码规范。</a:t>
            </a:r>
          </a:p>
          <a:p>
            <a:pPr lvl="1"/>
            <a:r>
              <a:rPr lang="zh-CN" altLang="zh-CN"/>
              <a:t>运行程序，程序正确无误运行。</a:t>
            </a:r>
          </a:p>
          <a:p>
            <a:pPr lvl="1"/>
            <a:r>
              <a:rPr lang="zh-CN" altLang="zh-CN"/>
              <a:t>使用相关系统调用函数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4BC432-C985-4CB9-B5A5-68D9DE1110D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</a:t>
            </a:r>
            <a:r>
              <a:rPr lang="en-US" altLang="zh-CN"/>
              <a:t>10</a:t>
            </a:r>
            <a:r>
              <a:rPr lang="zh-CN" altLang="zh-CN"/>
              <a:t>：</a:t>
            </a:r>
            <a:r>
              <a:rPr lang="zh-CN" altLang="en-US">
                <a:latin typeface="黑体" panose="02010609060101010101" pitchFamily="49" charset="-122"/>
              </a:rPr>
              <a:t>复制文件并对文件进行处理</a:t>
            </a:r>
            <a:r>
              <a:rPr lang="zh-CN" altLang="zh-CN">
                <a:latin typeface="黑体" panose="02010609060101010101" pitchFamily="49" charset="-122"/>
              </a:rPr>
              <a:t>(25')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0242109-C7F7-469B-8A10-70B33172E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zh-CN" dirty="0"/>
              <a:t>任务描述：</a:t>
            </a:r>
          </a:p>
          <a:p>
            <a:pPr lvl="1" algn="just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  <a:r>
              <a:rPr lang="en-US" altLang="zh-CN" dirty="0" err="1"/>
              <a:t>cp</a:t>
            </a:r>
            <a:r>
              <a:rPr lang="zh-CN" altLang="en-US" dirty="0"/>
              <a:t>命令功能，源文件</a:t>
            </a:r>
            <a:r>
              <a:rPr lang="en-US" altLang="zh-CN" dirty="0" err="1"/>
              <a:t>file_src</a:t>
            </a:r>
            <a:r>
              <a:rPr lang="zh-CN" altLang="en-US" dirty="0"/>
              <a:t>（文件内容为</a:t>
            </a:r>
            <a:r>
              <a:rPr lang="en-US" altLang="zh-CN" dirty="0"/>
              <a:t>20</a:t>
            </a:r>
            <a:r>
              <a:rPr lang="zh-CN" altLang="en-US" dirty="0"/>
              <a:t>个“</a:t>
            </a:r>
            <a:r>
              <a:rPr lang="en-US" altLang="zh-CN" dirty="0"/>
              <a:t>S”</a:t>
            </a:r>
            <a:r>
              <a:rPr lang="zh-CN" altLang="en-US" dirty="0"/>
              <a:t>，代码中写入）</a:t>
            </a:r>
            <a:r>
              <a:rPr lang="en-US" altLang="zh-CN" dirty="0"/>
              <a:t>,</a:t>
            </a:r>
            <a:r>
              <a:rPr lang="zh-CN" altLang="en-US" dirty="0"/>
              <a:t>拷贝后的文件为</a:t>
            </a:r>
            <a:r>
              <a:rPr lang="en-US" altLang="zh-CN" dirty="0" err="1"/>
              <a:t>file_bak</a:t>
            </a:r>
            <a:r>
              <a:rPr lang="en-US" altLang="zh-CN" dirty="0"/>
              <a:t>.</a:t>
            </a:r>
            <a:endParaRPr lang="zh-CN" altLang="zh-CN" dirty="0"/>
          </a:p>
          <a:p>
            <a:pPr lvl="1" algn="just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open,read,write</a:t>
            </a:r>
            <a:r>
              <a:rPr lang="zh-CN" altLang="en-US" dirty="0"/>
              <a:t>函数实现</a:t>
            </a:r>
            <a:endParaRPr lang="zh-CN" dirty="0"/>
          </a:p>
          <a:p>
            <a:pPr lvl="1" algn="just">
              <a:defRPr/>
            </a:pPr>
            <a:r>
              <a:rPr lang="zh-CN" altLang="en-US" dirty="0"/>
              <a:t>打印源文件和拷贝后的文件的内容</a:t>
            </a:r>
            <a:r>
              <a:rPr lang="zh-CN" dirty="0"/>
              <a:t>。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把</a:t>
            </a:r>
            <a:r>
              <a:rPr lang="en-US" altLang="zh-CN" dirty="0" err="1"/>
              <a:t>file_bak</a:t>
            </a:r>
            <a:r>
              <a:rPr lang="zh-CN" altLang="en-US" dirty="0"/>
              <a:t>中的“</a:t>
            </a:r>
            <a:r>
              <a:rPr lang="en-US" altLang="zh-CN" dirty="0"/>
              <a:t>S”</a:t>
            </a:r>
            <a:r>
              <a:rPr lang="zh-CN" altLang="en-US" dirty="0"/>
              <a:t>转为“</a:t>
            </a:r>
            <a:r>
              <a:rPr lang="en-US" altLang="zh-CN" dirty="0"/>
              <a:t>s</a:t>
            </a:r>
            <a:r>
              <a:rPr lang="zh-CN" altLang="en-US" dirty="0"/>
              <a:t>”，打印</a:t>
            </a:r>
            <a:r>
              <a:rPr lang="en-US" altLang="zh-CN" dirty="0" err="1"/>
              <a:t>file_bak</a:t>
            </a:r>
            <a:r>
              <a:rPr lang="zh-CN" altLang="en-US" dirty="0"/>
              <a:t>内容。</a:t>
            </a:r>
            <a:endParaRPr lang="en-US" altLang="zh-CN" dirty="0"/>
          </a:p>
          <a:p>
            <a:pPr lvl="1" algn="just">
              <a:defRPr/>
            </a:pPr>
            <a:r>
              <a:rPr lang="zh-CN" altLang="en-US" dirty="0"/>
              <a:t>把</a:t>
            </a:r>
            <a:r>
              <a:rPr lang="en-US" altLang="zh-CN" dirty="0" err="1"/>
              <a:t>file_src,file_bak</a:t>
            </a:r>
            <a:r>
              <a:rPr lang="en-US" altLang="zh-CN" dirty="0"/>
              <a:t> </a:t>
            </a:r>
            <a:r>
              <a:rPr lang="zh-CN" altLang="en-US" dirty="0"/>
              <a:t>合成一个文件</a:t>
            </a:r>
            <a:r>
              <a:rPr lang="en-US" altLang="zh-CN" dirty="0"/>
              <a:t>file,</a:t>
            </a:r>
            <a:r>
              <a:rPr lang="zh-CN" altLang="en-US" dirty="0"/>
              <a:t>打印</a:t>
            </a:r>
            <a:r>
              <a:rPr lang="en-US" altLang="zh-CN" dirty="0"/>
              <a:t>file</a:t>
            </a:r>
            <a:r>
              <a:rPr lang="zh-CN" altLang="en-US" dirty="0"/>
              <a:t>内容。</a:t>
            </a:r>
            <a:endParaRPr lang="zh-CN" dirty="0"/>
          </a:p>
          <a:p>
            <a:pPr algn="just">
              <a:defRPr/>
            </a:pPr>
            <a:r>
              <a:rPr lang="zh-CN" dirty="0"/>
              <a:t>审核要求：</a:t>
            </a:r>
          </a:p>
          <a:p>
            <a:pPr lvl="1" algn="just">
              <a:defRPr/>
            </a:pPr>
            <a:r>
              <a:rPr lang="zh-CN" dirty="0"/>
              <a:t>提供完整程序代码（</a:t>
            </a:r>
            <a:r>
              <a:rPr lang="zh-CN" altLang="zh-CN" dirty="0"/>
              <a:t>C</a:t>
            </a:r>
            <a:r>
              <a:rPr lang="zh-CN" dirty="0"/>
              <a:t>语言），要求代码规范。</a:t>
            </a:r>
          </a:p>
          <a:p>
            <a:pPr lvl="1" algn="just">
              <a:defRPr/>
            </a:pPr>
            <a:r>
              <a:rPr lang="zh-CN" dirty="0"/>
              <a:t>运行程序，程序正确无误运行。</a:t>
            </a:r>
          </a:p>
          <a:p>
            <a:pPr marL="457200" lvl="1" indent="0" algn="just">
              <a:buNone/>
              <a:defRPr/>
            </a:pPr>
            <a:endParaRPr lang="zh-C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A2F24E1-0430-4983-A27F-0F10AC7C89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dirty="0"/>
              <a:t>题目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1E0C0266-8709-4345-ACCA-8791EB41250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子任务1：编写打印时间的程序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子任务2：编写计算加法的程序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子任务3：shell脚本启动和终止进程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子任务4：shell脚本查看子进程和父进程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子任务5：shell脚本设置环境变量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子任务6：使用C语言操作环境变量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子任务7：使用其它shell脚本中设置的环境变量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子任务8：使用linux系统调用函数读取hostname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1966"/>
                </a:solidFill>
                <a:latin typeface="黑体" panose="02010609060101010101" pitchFamily="49" charset="-122"/>
              </a:rPr>
              <a:t>子任务9：使用linux系统调用函数设置hostname</a:t>
            </a:r>
          </a:p>
          <a:p>
            <a:pPr eaLnBrk="1" hangingPunct="1">
              <a:lnSpc>
                <a:spcPct val="80000"/>
              </a:lnSpc>
              <a:buClrTx/>
            </a:pPr>
            <a:endParaRPr lang="zh-CN" altLang="en-US" sz="2800" dirty="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DE42EF-2AB9-4615-B19A-4564C1F08B5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子任务1：</a:t>
            </a:r>
            <a:r>
              <a:rPr lang="en-US" altLang="zh-CN">
                <a:latin typeface="黑体" panose="02010609060101010101" pitchFamily="49" charset="-122"/>
              </a:rPr>
              <a:t>编写打印时间的程序</a:t>
            </a:r>
            <a:r>
              <a:rPr lang="zh-CN" altLang="en-US">
                <a:latin typeface="黑体" panose="02010609060101010101" pitchFamily="49" charset="-122"/>
              </a:rPr>
              <a:t>(25')</a:t>
            </a: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515022E-DE4F-4FA1-8CE8-48C4EEF58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任务描述：</a:t>
            </a:r>
          </a:p>
          <a:p>
            <a:pPr lvl="1"/>
            <a:r>
              <a:rPr lang="zh-CN" altLang="zh-CN"/>
              <a:t>编写C语言程序，该程序从0开始，每隔两秒钟输出一个整数，该整数为上一个整数+1，并且输出当前系统时间。</a:t>
            </a:r>
          </a:p>
          <a:p>
            <a:pPr lvl="1"/>
            <a:r>
              <a:rPr lang="zh-CN" altLang="zh-CN"/>
              <a:t>该程序要求能够无限次运行，直到外界终止该程序。</a:t>
            </a:r>
          </a:p>
          <a:p>
            <a:pPr lvl="1"/>
            <a:r>
              <a:rPr lang="zh-CN" altLang="zh-CN">
                <a:solidFill>
                  <a:srgbClr val="FF0000"/>
                </a:solidFill>
              </a:rPr>
              <a:t>对上述程序进行改进，实现以命令参数执行打印时间的程序。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zh-CN">
                <a:solidFill>
                  <a:srgbClr val="FF0000"/>
                </a:solidFill>
              </a:rPr>
              <a:t>system(“date”)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zh-CN" altLang="zh-CN"/>
              <a:t>审核要求：</a:t>
            </a:r>
          </a:p>
          <a:p>
            <a:pPr lvl="1"/>
            <a:r>
              <a:rPr lang="zh-CN" altLang="zh-CN"/>
              <a:t>使用C语言标准输入输出函数完成以上功能。</a:t>
            </a:r>
          </a:p>
          <a:p>
            <a:pPr lvl="1"/>
            <a:r>
              <a:rPr lang="zh-CN" altLang="zh-CN"/>
              <a:t>能够正确输出结果。</a:t>
            </a:r>
          </a:p>
          <a:p>
            <a:pPr lvl="1"/>
            <a:r>
              <a:rPr lang="zh-CN" altLang="zh-CN"/>
              <a:t>程序不占用过高的CPU使用率。</a:t>
            </a:r>
          </a:p>
          <a:p>
            <a:pPr lvl="1"/>
            <a:r>
              <a:rPr lang="zh-CN" altLang="zh-CN"/>
              <a:t>程序可以无限次运行。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25F5B5-9EF3-4306-9CD4-22ED522382A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子任务1：</a:t>
            </a:r>
            <a:r>
              <a:rPr lang="en-US" altLang="zh-CN">
                <a:latin typeface="黑体" panose="02010609060101010101" pitchFamily="49" charset="-122"/>
              </a:rPr>
              <a:t>编写打印时间的程序</a:t>
            </a:r>
            <a:r>
              <a:rPr lang="zh-CN" altLang="en-US">
                <a:latin typeface="黑体" panose="02010609060101010101" pitchFamily="49" charset="-122"/>
              </a:rPr>
              <a:t>(25')</a:t>
            </a:r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339271E-168F-4EC6-997E-D2259CA18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412876"/>
            <a:ext cx="8242300" cy="49688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b="0"/>
              <a:t>./main</a:t>
            </a:r>
          </a:p>
          <a:p>
            <a:pPr marL="0" indent="0">
              <a:buNone/>
            </a:pPr>
            <a:r>
              <a:rPr lang="en-US" altLang="zh-CN" sz="1200" b="0"/>
              <a:t>0</a:t>
            </a:r>
          </a:p>
          <a:p>
            <a:pPr marL="0" indent="0">
              <a:buNone/>
            </a:pPr>
            <a:r>
              <a:rPr lang="en-US" altLang="zh-CN" sz="1200" b="0"/>
              <a:t>2015</a:t>
            </a:r>
            <a:r>
              <a:rPr lang="zh-CN" altLang="en-US" sz="1200" b="0"/>
              <a:t>年 </a:t>
            </a:r>
            <a:r>
              <a:rPr lang="en-US" altLang="zh-CN" sz="1200" b="0"/>
              <a:t>10</a:t>
            </a:r>
            <a:r>
              <a:rPr lang="zh-CN" altLang="en-US" sz="1200" b="0"/>
              <a:t>月 </a:t>
            </a:r>
            <a:r>
              <a:rPr lang="en-US" altLang="zh-CN" sz="1200" b="0"/>
              <a:t>09</a:t>
            </a:r>
            <a:r>
              <a:rPr lang="zh-CN" altLang="en-US" sz="1200" b="0"/>
              <a:t>日 星期五 </a:t>
            </a:r>
            <a:r>
              <a:rPr lang="en-US" altLang="zh-CN" sz="1200" b="0"/>
              <a:t>11:32:48 CST</a:t>
            </a:r>
          </a:p>
          <a:p>
            <a:pPr marL="0" indent="0">
              <a:buNone/>
            </a:pPr>
            <a:r>
              <a:rPr lang="en-US" altLang="zh-CN" sz="1200" b="0"/>
              <a:t>1</a:t>
            </a:r>
          </a:p>
          <a:p>
            <a:pPr marL="0" indent="0">
              <a:buNone/>
            </a:pPr>
            <a:r>
              <a:rPr lang="en-US" altLang="zh-CN" sz="1200" b="0"/>
              <a:t>2015</a:t>
            </a:r>
            <a:r>
              <a:rPr lang="zh-CN" altLang="en-US" sz="1200" b="0"/>
              <a:t>年 </a:t>
            </a:r>
            <a:r>
              <a:rPr lang="en-US" altLang="zh-CN" sz="1200" b="0"/>
              <a:t>10</a:t>
            </a:r>
            <a:r>
              <a:rPr lang="zh-CN" altLang="en-US" sz="1200" b="0"/>
              <a:t>月 </a:t>
            </a:r>
            <a:r>
              <a:rPr lang="en-US" altLang="zh-CN" sz="1200" b="0"/>
              <a:t>09</a:t>
            </a:r>
            <a:r>
              <a:rPr lang="zh-CN" altLang="en-US" sz="1200" b="0"/>
              <a:t>日 星期五 </a:t>
            </a:r>
            <a:r>
              <a:rPr lang="en-US" altLang="zh-CN" sz="1200" b="0"/>
              <a:t>11:32:50 CST</a:t>
            </a:r>
          </a:p>
          <a:p>
            <a:pPr marL="0" indent="0">
              <a:buNone/>
            </a:pPr>
            <a:r>
              <a:rPr lang="en-US" altLang="zh-CN" sz="1200" b="0"/>
              <a:t>2</a:t>
            </a:r>
          </a:p>
          <a:p>
            <a:pPr marL="0" indent="0">
              <a:buNone/>
            </a:pPr>
            <a:r>
              <a:rPr lang="en-US" altLang="zh-CN" sz="1200" b="0"/>
              <a:t>2015</a:t>
            </a:r>
            <a:r>
              <a:rPr lang="zh-CN" altLang="en-US" sz="1200" b="0"/>
              <a:t>年 </a:t>
            </a:r>
            <a:r>
              <a:rPr lang="en-US" altLang="zh-CN" sz="1200" b="0"/>
              <a:t>10</a:t>
            </a:r>
            <a:r>
              <a:rPr lang="zh-CN" altLang="en-US" sz="1200" b="0"/>
              <a:t>月 </a:t>
            </a:r>
            <a:r>
              <a:rPr lang="en-US" altLang="zh-CN" sz="1200" b="0"/>
              <a:t>09</a:t>
            </a:r>
            <a:r>
              <a:rPr lang="zh-CN" altLang="en-US" sz="1200" b="0"/>
              <a:t>日 星期五 </a:t>
            </a:r>
            <a:r>
              <a:rPr lang="en-US" altLang="zh-CN" sz="1200" b="0"/>
              <a:t>11:32:52 CST</a:t>
            </a:r>
          </a:p>
          <a:p>
            <a:pPr marL="0" indent="0">
              <a:buNone/>
            </a:pPr>
            <a:r>
              <a:rPr lang="en-US" altLang="zh-CN" sz="1200" b="0"/>
              <a:t>3</a:t>
            </a:r>
          </a:p>
          <a:p>
            <a:pPr marL="0" indent="0">
              <a:buNone/>
            </a:pPr>
            <a:r>
              <a:rPr lang="en-US" altLang="zh-CN" sz="1200" b="0"/>
              <a:t>2015</a:t>
            </a:r>
            <a:r>
              <a:rPr lang="zh-CN" altLang="en-US" sz="1200" b="0"/>
              <a:t>年 </a:t>
            </a:r>
            <a:r>
              <a:rPr lang="en-US" altLang="zh-CN" sz="1200" b="0"/>
              <a:t>10</a:t>
            </a:r>
            <a:r>
              <a:rPr lang="zh-CN" altLang="en-US" sz="1200" b="0"/>
              <a:t>月 </a:t>
            </a:r>
            <a:r>
              <a:rPr lang="en-US" altLang="zh-CN" sz="1200" b="0"/>
              <a:t>09</a:t>
            </a:r>
            <a:r>
              <a:rPr lang="zh-CN" altLang="en-US" sz="1200" b="0"/>
              <a:t>日 星期五 </a:t>
            </a:r>
            <a:r>
              <a:rPr lang="en-US" altLang="zh-CN" sz="1200" b="0"/>
              <a:t>11:32:54 CST</a:t>
            </a:r>
          </a:p>
          <a:p>
            <a:pPr marL="0" indent="0">
              <a:buNone/>
            </a:pPr>
            <a:r>
              <a:rPr lang="en-US" altLang="zh-CN" sz="1200" b="0"/>
              <a:t>4</a:t>
            </a:r>
          </a:p>
          <a:p>
            <a:pPr marL="0" indent="0">
              <a:buNone/>
            </a:pPr>
            <a:r>
              <a:rPr lang="en-US" altLang="zh-CN" sz="1200" b="0"/>
              <a:t>2015</a:t>
            </a:r>
            <a:r>
              <a:rPr lang="zh-CN" altLang="en-US" sz="1200" b="0"/>
              <a:t>年 </a:t>
            </a:r>
            <a:r>
              <a:rPr lang="en-US" altLang="zh-CN" sz="1200" b="0"/>
              <a:t>10</a:t>
            </a:r>
            <a:r>
              <a:rPr lang="zh-CN" altLang="en-US" sz="1200" b="0"/>
              <a:t>月 </a:t>
            </a:r>
            <a:r>
              <a:rPr lang="en-US" altLang="zh-CN" sz="1200" b="0"/>
              <a:t>09</a:t>
            </a:r>
            <a:r>
              <a:rPr lang="zh-CN" altLang="en-US" sz="1200" b="0"/>
              <a:t>日 星期五 </a:t>
            </a:r>
            <a:r>
              <a:rPr lang="en-US" altLang="zh-CN" sz="1200" b="0"/>
              <a:t>11:32:56 CST</a:t>
            </a:r>
          </a:p>
          <a:p>
            <a:pPr marL="0" indent="0">
              <a:buNone/>
            </a:pPr>
            <a:endParaRPr lang="en-US" altLang="zh-CN" sz="1200" b="0"/>
          </a:p>
          <a:p>
            <a:pPr marL="0" indent="0">
              <a:buNone/>
            </a:pPr>
            <a:r>
              <a:rPr lang="en-US" altLang="zh-CN" sz="1400" b="0"/>
              <a:t>./mainprint date</a:t>
            </a:r>
          </a:p>
          <a:p>
            <a:pPr marL="0" indent="0">
              <a:buNone/>
            </a:pPr>
            <a:r>
              <a:rPr lang="en-US" altLang="zh-CN" sz="1400" b="0"/>
              <a:t>1</a:t>
            </a:r>
          </a:p>
          <a:p>
            <a:pPr marL="0" indent="0">
              <a:buNone/>
            </a:pPr>
            <a:r>
              <a:rPr lang="en-US" altLang="zh-CN" sz="1400" b="0"/>
              <a:t>2015</a:t>
            </a:r>
            <a:r>
              <a:rPr lang="zh-CN" altLang="en-US" sz="1400" b="0"/>
              <a:t>年 </a:t>
            </a:r>
            <a:r>
              <a:rPr lang="en-US" altLang="zh-CN" sz="1400" b="0"/>
              <a:t>10</a:t>
            </a:r>
            <a:r>
              <a:rPr lang="zh-CN" altLang="en-US" sz="1400" b="0"/>
              <a:t>月 </a:t>
            </a:r>
            <a:r>
              <a:rPr lang="en-US" altLang="zh-CN" sz="1400" b="0"/>
              <a:t>09</a:t>
            </a:r>
            <a:r>
              <a:rPr lang="zh-CN" altLang="en-US" sz="1400" b="0"/>
              <a:t>日 星期五 </a:t>
            </a:r>
            <a:r>
              <a:rPr lang="en-US" altLang="zh-CN" sz="1400" b="0"/>
              <a:t>11:31:13 CST</a:t>
            </a:r>
          </a:p>
          <a:p>
            <a:pPr marL="0" indent="0">
              <a:buNone/>
            </a:pPr>
            <a:r>
              <a:rPr lang="en-US" altLang="zh-CN" sz="1400" b="0"/>
              <a:t>2</a:t>
            </a:r>
          </a:p>
          <a:p>
            <a:pPr marL="0" indent="0">
              <a:buNone/>
            </a:pPr>
            <a:r>
              <a:rPr lang="en-US" altLang="zh-CN" sz="1400" b="0"/>
              <a:t>2015</a:t>
            </a:r>
            <a:r>
              <a:rPr lang="zh-CN" altLang="en-US" sz="1400" b="0"/>
              <a:t>年 </a:t>
            </a:r>
            <a:r>
              <a:rPr lang="en-US" altLang="zh-CN" sz="1400" b="0"/>
              <a:t>10</a:t>
            </a:r>
            <a:r>
              <a:rPr lang="zh-CN" altLang="en-US" sz="1400" b="0"/>
              <a:t>月 </a:t>
            </a:r>
            <a:r>
              <a:rPr lang="en-US" altLang="zh-CN" sz="1400" b="0"/>
              <a:t>09</a:t>
            </a:r>
            <a:r>
              <a:rPr lang="zh-CN" altLang="en-US" sz="1400" b="0"/>
              <a:t>日 星期五 </a:t>
            </a:r>
            <a:r>
              <a:rPr lang="en-US" altLang="zh-CN" sz="1400" b="0"/>
              <a:t>11:31:15 CST</a:t>
            </a:r>
          </a:p>
          <a:p>
            <a:pPr marL="0" indent="0">
              <a:buNone/>
            </a:pPr>
            <a:r>
              <a:rPr lang="en-US" altLang="zh-CN" sz="1400" b="0"/>
              <a:t>3</a:t>
            </a:r>
          </a:p>
          <a:p>
            <a:pPr marL="0" indent="0">
              <a:buNone/>
            </a:pPr>
            <a:r>
              <a:rPr lang="en-US" altLang="zh-CN" sz="1400" b="0"/>
              <a:t>2015</a:t>
            </a:r>
            <a:r>
              <a:rPr lang="zh-CN" altLang="en-US" sz="1400" b="0"/>
              <a:t>年 </a:t>
            </a:r>
            <a:r>
              <a:rPr lang="en-US" altLang="zh-CN" sz="1400" b="0"/>
              <a:t>10</a:t>
            </a:r>
            <a:r>
              <a:rPr lang="zh-CN" altLang="en-US" sz="1400" b="0"/>
              <a:t>月 </a:t>
            </a:r>
            <a:r>
              <a:rPr lang="en-US" altLang="zh-CN" sz="1400" b="0"/>
              <a:t>09</a:t>
            </a:r>
            <a:r>
              <a:rPr lang="zh-CN" altLang="en-US" sz="1400" b="0"/>
              <a:t>日 星期五 </a:t>
            </a:r>
            <a:r>
              <a:rPr lang="en-US" altLang="zh-CN" sz="1400" b="0"/>
              <a:t>11:31:17 CST</a:t>
            </a:r>
          </a:p>
          <a:p>
            <a:pPr marL="0" indent="0">
              <a:buNone/>
            </a:pPr>
            <a:r>
              <a:rPr lang="en-US" altLang="zh-CN" sz="1400" b="0"/>
              <a:t>4</a:t>
            </a:r>
          </a:p>
          <a:p>
            <a:pPr marL="0" indent="0">
              <a:buNone/>
            </a:pPr>
            <a:endParaRPr lang="zh-CN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F4C0DF-16F3-4DF2-ACB6-B52F0281C00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子任务2：</a:t>
            </a:r>
            <a:r>
              <a:rPr lang="zh-CN" altLang="zh-CN">
                <a:latin typeface="黑体" panose="02010609060101010101" pitchFamily="49" charset="-122"/>
              </a:rPr>
              <a:t>编写计算加法的程序(25')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02F5B49-F765-47C5-B1CB-1DD602994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412876"/>
            <a:ext cx="8242300" cy="5184775"/>
          </a:xfrm>
        </p:spPr>
        <p:txBody>
          <a:bodyPr/>
          <a:lstStyle/>
          <a:p>
            <a:r>
              <a:rPr lang="zh-CN" altLang="zh-CN" sz="2400"/>
              <a:t>任务描述：</a:t>
            </a:r>
          </a:p>
          <a:p>
            <a:pPr lvl="1"/>
            <a:r>
              <a:rPr lang="zh-CN" altLang="zh-CN" sz="2000"/>
              <a:t>编写C语言程序，该程序每次读取两个整数x，y，整数大小为1-99999，计算x+y的值，并输出到屏幕上。</a:t>
            </a:r>
          </a:p>
          <a:p>
            <a:pPr lvl="1"/>
            <a:r>
              <a:rPr lang="zh-CN" altLang="zh-CN" sz="2000"/>
              <a:t>该程序要求能够计算无限次，直到外界终止该程序。</a:t>
            </a:r>
          </a:p>
          <a:p>
            <a:r>
              <a:rPr lang="zh-CN" altLang="zh-CN" sz="2400"/>
              <a:t>审核要求：</a:t>
            </a:r>
          </a:p>
          <a:p>
            <a:pPr lvl="1"/>
            <a:r>
              <a:rPr lang="zh-CN" altLang="zh-CN" sz="2000"/>
              <a:t>使用C语言标准输入输出函数完成以上功能。</a:t>
            </a:r>
          </a:p>
          <a:p>
            <a:pPr lvl="1"/>
            <a:r>
              <a:rPr lang="zh-CN" altLang="zh-CN" sz="2000"/>
              <a:t>分别使用</a:t>
            </a:r>
            <a:r>
              <a:rPr lang="zh-CN" altLang="zh-CN" sz="2000">
                <a:solidFill>
                  <a:srgbClr val="FF0000"/>
                </a:solidFill>
              </a:rPr>
              <a:t>scanf("%s",&amp;str)，gets(str)，fgets(str,n,fp)</a:t>
            </a:r>
            <a:r>
              <a:rPr lang="zh-CN" altLang="zh-CN" sz="2000"/>
              <a:t>来实现从标准输入流中获取参数值（注意可能会产生的警告）。</a:t>
            </a:r>
          </a:p>
          <a:p>
            <a:pPr lvl="1"/>
            <a:r>
              <a:rPr lang="zh-CN" altLang="zh-CN" sz="2000"/>
              <a:t>程序可以正确计算x+y结果。</a:t>
            </a:r>
          </a:p>
          <a:p>
            <a:pPr lvl="1"/>
            <a:r>
              <a:rPr lang="zh-CN" altLang="zh-CN" sz="2000"/>
              <a:t>程序可以无限次进行计算。</a:t>
            </a:r>
          </a:p>
          <a:p>
            <a:pPr lvl="1"/>
            <a:r>
              <a:rPr lang="zh-CN" altLang="zh-CN" sz="2000"/>
              <a:t>能够对错误的输入进行处理（选做）。</a:t>
            </a:r>
          </a:p>
          <a:p>
            <a:pPr lvl="1"/>
            <a:r>
              <a:rPr lang="zh-CN" altLang="zh-CN" sz="2000">
                <a:solidFill>
                  <a:srgbClr val="FF0000"/>
                </a:solidFill>
              </a:rPr>
              <a:t>使用fgets实现从文件读取两个整数并相加(不要使用feof判断，会导致最后一行读两次，用fgets(s,5,fp)==NULL)。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62EEC1-DE45-4182-9A6E-5E6724C9173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子任务3：</a:t>
            </a:r>
            <a:r>
              <a:rPr lang="zh-CN" altLang="zh-CN">
                <a:latin typeface="黑体" panose="02010609060101010101" pitchFamily="49" charset="-122"/>
              </a:rPr>
              <a:t>shell脚本启动和终止进程(25')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03EA66-ACB2-49B5-8E3A-CF4EAF436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412876"/>
            <a:ext cx="8242300" cy="5040313"/>
          </a:xfrm>
        </p:spPr>
        <p:txBody>
          <a:bodyPr/>
          <a:lstStyle/>
          <a:p>
            <a:r>
              <a:rPr lang="zh-CN" altLang="zh-CN" sz="2400"/>
              <a:t>任务描述：</a:t>
            </a:r>
          </a:p>
          <a:p>
            <a:pPr lvl="1"/>
            <a:r>
              <a:rPr lang="zh-CN" altLang="zh-CN" sz="1800"/>
              <a:t>编写shell脚本，脚本打开三个终端，并且在每个终端中执行子任务1程序。</a:t>
            </a:r>
          </a:p>
          <a:p>
            <a:pPr lvl="1"/>
            <a:r>
              <a:rPr lang="zh-CN" altLang="zh-CN" sz="1800"/>
              <a:t>打印出每个任务1程序对应的进程的详细信息，至少包括USER，PID，CPU ，MEM四个信息。</a:t>
            </a:r>
          </a:p>
          <a:p>
            <a:pPr lvl="1"/>
            <a:r>
              <a:rPr lang="zh-CN" altLang="zh-CN" sz="1800"/>
              <a:t>在脚本执行一分钟后，终止所有任务1程序对应的进程(killall)。然后在打印出此时系统中所有进程的信息。</a:t>
            </a:r>
          </a:p>
          <a:p>
            <a:r>
              <a:rPr lang="zh-CN" altLang="zh-CN" sz="2400"/>
              <a:t>审核要求：</a:t>
            </a:r>
          </a:p>
          <a:p>
            <a:pPr lvl="1"/>
            <a:r>
              <a:rPr lang="zh-CN" altLang="zh-CN" sz="1800"/>
              <a:t>使用shell脚本编程，提交全部程序代码或者指令文件，代码思路规范清晰，命名规范。</a:t>
            </a:r>
          </a:p>
          <a:p>
            <a:pPr lvl="1"/>
            <a:r>
              <a:rPr lang="zh-CN" altLang="zh-CN" sz="1800"/>
              <a:t>能够按照任务要求实现功能，三个进程在终止前要可以正常运行。</a:t>
            </a:r>
          </a:p>
          <a:p>
            <a:r>
              <a:rPr lang="zh-CN" altLang="zh-CN" sz="2400"/>
              <a:t>提示：</a:t>
            </a:r>
          </a:p>
          <a:p>
            <a:pPr lvl="1"/>
            <a:r>
              <a:rPr lang="zh-CN" altLang="zh-CN" sz="1800"/>
              <a:t>在脚本中打开终端可以使用如下语句：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1800"/>
              <a:t>ubuntu:gnome-terminal -t "终端名" -x bash -c "执行命令名;exec bash;"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zh-CN" sz="1800"/>
              <a:t>deepin: gnome-terminal -t "终端名" -x bash -c "执行命令名;exec bash;"&amp;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2098E71-8DA8-45F1-BA7C-2E5B6312D663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子任务4： </a:t>
            </a:r>
            <a:r>
              <a:rPr lang="zh-CN" altLang="zh-CN">
                <a:latin typeface="黑体" panose="02010609060101010101" pitchFamily="49" charset="-122"/>
              </a:rPr>
              <a:t>shell脚本查看子进程和父进程(25')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0A78CC-A252-4DE6-BEBA-C0E2234A7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412876"/>
            <a:ext cx="8242300" cy="5184775"/>
          </a:xfrm>
        </p:spPr>
        <p:txBody>
          <a:bodyPr/>
          <a:lstStyle/>
          <a:p>
            <a:r>
              <a:rPr lang="zh-CN" altLang="zh-CN"/>
              <a:t>任务描述：</a:t>
            </a:r>
          </a:p>
          <a:p>
            <a:pPr lvl="1"/>
            <a:r>
              <a:rPr lang="zh-CN" altLang="zh-CN"/>
              <a:t>编写shell脚本，脚本能够依次输出当前脚本运行的进程的PID，当前进程的命令名，当前进程父进程的PID，当前进程父进程的命令名。</a:t>
            </a:r>
          </a:p>
          <a:p>
            <a:pPr lvl="1"/>
            <a:r>
              <a:rPr lang="zh-CN" altLang="zh-CN"/>
              <a:t>在打印后进程不自动终止，通过手动输入命令核对第一步中打印的信息，核对完成后手动终止该进程。</a:t>
            </a:r>
          </a:p>
          <a:p>
            <a:r>
              <a:rPr lang="zh-CN" altLang="zh-CN"/>
              <a:t>审核要求：</a:t>
            </a:r>
          </a:p>
          <a:p>
            <a:pPr lvl="1"/>
            <a:r>
              <a:rPr lang="zh-CN" altLang="zh-CN"/>
              <a:t>使用shell脚本编程，提交全部程序代码或者指令文件，代码思路规范清晰，命名规范。</a:t>
            </a:r>
          </a:p>
          <a:p>
            <a:pPr lvl="1"/>
            <a:r>
              <a:rPr lang="zh-CN" altLang="zh-CN"/>
              <a:t>能够按照任务要求实现功能。</a:t>
            </a:r>
          </a:p>
          <a:p>
            <a:r>
              <a:rPr lang="zh-CN" altLang="zh-CN"/>
              <a:t>提示：</a:t>
            </a:r>
          </a:p>
          <a:p>
            <a:pPr lvl="1"/>
            <a:r>
              <a:rPr lang="zh-CN" altLang="zh-CN" sz="2300"/>
              <a:t>$$,$PPID,/proc(s=`cat /proc/$$/cmdline`)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39982C8-9463-4CC3-AC8B-F09D6C18B19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子任务4： </a:t>
            </a:r>
            <a:r>
              <a:rPr lang="zh-CN" altLang="zh-CN">
                <a:latin typeface="黑体" panose="02010609060101010101" pitchFamily="49" charset="-122"/>
              </a:rPr>
              <a:t>shell脚本查看子进程和父进程(25')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5DE62B1-F50A-4C9C-9979-3BB3BF98F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412876"/>
            <a:ext cx="8242300" cy="5184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b="0" dirty="0"/>
              <a:t>./task4.sh</a:t>
            </a:r>
          </a:p>
          <a:p>
            <a:pPr marL="0" indent="0">
              <a:buNone/>
              <a:defRPr/>
            </a:pPr>
            <a:r>
              <a:rPr lang="en-US" altLang="zh-CN" b="0" dirty="0"/>
              <a:t>current process </a:t>
            </a:r>
            <a:r>
              <a:rPr lang="en-US" altLang="zh-CN" b="0" dirty="0" err="1"/>
              <a:t>pid</a:t>
            </a:r>
            <a:r>
              <a:rPr lang="en-US" altLang="zh-CN" b="0" dirty="0"/>
              <a:t> is 4271</a:t>
            </a:r>
          </a:p>
          <a:p>
            <a:pPr marL="0" indent="0">
              <a:buNone/>
              <a:defRPr/>
            </a:pPr>
            <a:r>
              <a:rPr lang="en-US" altLang="zh-CN" b="0" dirty="0"/>
              <a:t>current process </a:t>
            </a:r>
            <a:r>
              <a:rPr lang="en-US" altLang="zh-CN" b="0" dirty="0" err="1"/>
              <a:t>cmd</a:t>
            </a:r>
            <a:r>
              <a:rPr lang="en-US" altLang="zh-CN" b="0" dirty="0"/>
              <a:t> is /bin/bash./task4.sh</a:t>
            </a:r>
          </a:p>
          <a:p>
            <a:pPr marL="0" indent="0">
              <a:buNone/>
              <a:defRPr/>
            </a:pPr>
            <a:r>
              <a:rPr lang="en-US" altLang="zh-CN" b="0" dirty="0"/>
              <a:t>current parent </a:t>
            </a:r>
            <a:r>
              <a:rPr lang="en-US" altLang="zh-CN" b="0" dirty="0" err="1"/>
              <a:t>pid</a:t>
            </a:r>
            <a:r>
              <a:rPr lang="en-US" altLang="zh-CN" b="0" dirty="0"/>
              <a:t> is 3398</a:t>
            </a:r>
          </a:p>
          <a:p>
            <a:pPr marL="0" indent="0">
              <a:buNone/>
              <a:defRPr/>
            </a:pPr>
            <a:r>
              <a:rPr lang="en-US" altLang="zh-CN" b="0" dirty="0"/>
              <a:t>current parent </a:t>
            </a:r>
            <a:r>
              <a:rPr lang="en-US" altLang="zh-CN" b="0" dirty="0" err="1"/>
              <a:t>cmd</a:t>
            </a:r>
            <a:r>
              <a:rPr lang="en-US" altLang="zh-CN" b="0" dirty="0"/>
              <a:t> is bash</a:t>
            </a:r>
          </a:p>
          <a:p>
            <a:pPr marL="0" indent="0">
              <a:buNone/>
              <a:defRPr/>
            </a:pPr>
            <a:r>
              <a:rPr lang="en-US" altLang="zh-CN" b="0" dirty="0"/>
              <a:t>do you want to end it?(y/n)</a:t>
            </a:r>
          </a:p>
          <a:p>
            <a:pPr marL="0" indent="0">
              <a:buNone/>
              <a:defRPr/>
            </a:pPr>
            <a:r>
              <a:rPr lang="en-US" altLang="zh-CN" b="0" dirty="0"/>
              <a:t>n</a:t>
            </a:r>
          </a:p>
          <a:p>
            <a:pPr marL="0" indent="0">
              <a:buNone/>
              <a:defRPr/>
            </a:pPr>
            <a:r>
              <a:rPr lang="en-US" altLang="zh-CN" b="0" dirty="0"/>
              <a:t>do you want to end it?(y/n)</a:t>
            </a:r>
          </a:p>
          <a:p>
            <a:pPr marL="0" indent="0">
              <a:buNone/>
              <a:defRPr/>
            </a:pPr>
            <a:r>
              <a:rPr lang="en-US" altLang="zh-CN" b="0" dirty="0"/>
              <a:t>y</a:t>
            </a:r>
          </a:p>
          <a:p>
            <a:pPr>
              <a:defRPr/>
            </a:pPr>
            <a:endParaRPr 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C2A29B-4F86-4C70-A365-6E675B21C623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/>
              <a:t>子任务5：</a:t>
            </a:r>
            <a:r>
              <a:rPr lang="zh-CN" altLang="zh-CN">
                <a:latin typeface="黑体" panose="02010609060101010101" pitchFamily="49" charset="-122"/>
              </a:rPr>
              <a:t>shell脚本设置环境变量(25')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C33BF1-4723-4661-AAEA-7C14DE63B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读取当前系统中的环境变量，包括当前用户名和当前用户目录名信息。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设置环境变量WELCOME，内容是一句欢迎词，内容为“Welcome ，{用户名}.Your home is {用户目录名}.Today is {时间日期} ”。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在每次用户登录时将WELCOME设为系统环境变量。</a:t>
            </a:r>
          </a:p>
          <a:p>
            <a:pPr>
              <a:lnSpc>
                <a:spcPct val="80000"/>
              </a:lnSpc>
            </a:pPr>
            <a:r>
              <a:rPr lang="zh-CN" altLang="zh-CN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学生提供完整SHELL程序代码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运行程序，能够正确设置环境变量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环境变量在用户注销后再登陆时，依旧可用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export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33282</TotalTime>
  <Words>1397</Words>
  <Application>Microsoft Office PowerPoint</Application>
  <PresentationFormat>A4 纸张(210x297 毫米)</PresentationFormat>
  <Paragraphs>141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第四章 实验2 进程间通信开发</vt:lpstr>
      <vt:lpstr>题目</vt:lpstr>
      <vt:lpstr>子任务1：编写打印时间的程序(25')</vt:lpstr>
      <vt:lpstr>子任务1：编写打印时间的程序(25')</vt:lpstr>
      <vt:lpstr>子任务2：编写计算加法的程序(25')</vt:lpstr>
      <vt:lpstr>子任务3：shell脚本启动和终止进程(25')</vt:lpstr>
      <vt:lpstr>子任务4： shell脚本查看子进程和父进程(25')</vt:lpstr>
      <vt:lpstr>子任务4： shell脚本查看子进程和父进程(25')</vt:lpstr>
      <vt:lpstr>子任务5：shell脚本设置环境变量(25')</vt:lpstr>
      <vt:lpstr>子任务6：使用C语言操作环境变量(25')</vt:lpstr>
      <vt:lpstr>子任务7：使用其它shell脚本中设置的环境变量(25')</vt:lpstr>
      <vt:lpstr>子任务8：使用linux系统调用函数读取hostname(25')</vt:lpstr>
      <vt:lpstr>子任务9：使用linux系统调用函数设置hostname(25')</vt:lpstr>
      <vt:lpstr>子任务10：复制文件并对文件进行处理(25')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3232</cp:revision>
  <cp:lastPrinted>2011-09-02T04:24:48Z</cp:lastPrinted>
  <dcterms:created xsi:type="dcterms:W3CDTF">2001-03-21T12:57:26Z</dcterms:created>
  <dcterms:modified xsi:type="dcterms:W3CDTF">2021-01-15T03:28:41Z</dcterms:modified>
</cp:coreProperties>
</file>