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44"/>
  </p:notesMasterIdLst>
  <p:handoutMasterIdLst>
    <p:handoutMasterId r:id="rId45"/>
  </p:handoutMasterIdLst>
  <p:sldIdLst>
    <p:sldId id="256" r:id="rId2"/>
    <p:sldId id="506" r:id="rId3"/>
    <p:sldId id="507" r:id="rId4"/>
    <p:sldId id="260" r:id="rId5"/>
    <p:sldId id="306" r:id="rId6"/>
    <p:sldId id="311" r:id="rId7"/>
    <p:sldId id="309" r:id="rId8"/>
    <p:sldId id="312" r:id="rId9"/>
    <p:sldId id="323" r:id="rId10"/>
    <p:sldId id="277" r:id="rId11"/>
    <p:sldId id="278" r:id="rId12"/>
    <p:sldId id="279" r:id="rId13"/>
    <p:sldId id="280" r:id="rId14"/>
    <p:sldId id="320" r:id="rId15"/>
    <p:sldId id="281" r:id="rId16"/>
    <p:sldId id="282" r:id="rId17"/>
    <p:sldId id="286" r:id="rId18"/>
    <p:sldId id="289" r:id="rId19"/>
    <p:sldId id="302" r:id="rId20"/>
    <p:sldId id="303" r:id="rId21"/>
    <p:sldId id="284" r:id="rId22"/>
    <p:sldId id="324" r:id="rId23"/>
    <p:sldId id="290" r:id="rId24"/>
    <p:sldId id="291" r:id="rId25"/>
    <p:sldId id="313" r:id="rId26"/>
    <p:sldId id="292" r:id="rId27"/>
    <p:sldId id="314" r:id="rId28"/>
    <p:sldId id="294" r:id="rId29"/>
    <p:sldId id="304" r:id="rId30"/>
    <p:sldId id="305" r:id="rId31"/>
    <p:sldId id="298" r:id="rId32"/>
    <p:sldId id="301" r:id="rId33"/>
    <p:sldId id="300" r:id="rId34"/>
    <p:sldId id="316" r:id="rId35"/>
    <p:sldId id="317" r:id="rId36"/>
    <p:sldId id="318" r:id="rId37"/>
    <p:sldId id="319" r:id="rId38"/>
    <p:sldId id="295" r:id="rId39"/>
    <p:sldId id="296" r:id="rId40"/>
    <p:sldId id="325" r:id="rId41"/>
    <p:sldId id="315" r:id="rId42"/>
    <p:sldId id="297" r:id="rId43"/>
  </p:sldIdLst>
  <p:sldSz cx="9906000" cy="6858000" type="A4"/>
  <p:notesSz cx="6797675" cy="9928225"/>
  <p:defaultTextStyle>
    <a:defPPr>
      <a:defRPr lang="zh-CN"/>
    </a:defPPr>
    <a:lvl1pPr algn="ctr" rtl="0" fontAlgn="base">
      <a:spcBef>
        <a:spcPct val="0"/>
      </a:spcBef>
      <a:spcAft>
        <a:spcPct val="0"/>
      </a:spcAft>
      <a:defRPr kumimoji="1" sz="2400" b="1" kern="1200">
        <a:solidFill>
          <a:schemeClr val="bg2"/>
        </a:solidFill>
        <a:latin typeface="Times New Roman" pitchFamily="18" charset="0"/>
        <a:ea typeface="楷体_GB2312" pitchFamily="49" charset="-122"/>
        <a:cs typeface="+mn-cs"/>
      </a:defRPr>
    </a:lvl1pPr>
    <a:lvl2pPr marL="457200" algn="ctr" rtl="0" fontAlgn="base">
      <a:spcBef>
        <a:spcPct val="0"/>
      </a:spcBef>
      <a:spcAft>
        <a:spcPct val="0"/>
      </a:spcAft>
      <a:defRPr kumimoji="1" sz="2400" b="1" kern="1200">
        <a:solidFill>
          <a:schemeClr val="bg2"/>
        </a:solidFill>
        <a:latin typeface="Times New Roman" pitchFamily="18" charset="0"/>
        <a:ea typeface="楷体_GB2312" pitchFamily="49" charset="-122"/>
        <a:cs typeface="+mn-cs"/>
      </a:defRPr>
    </a:lvl2pPr>
    <a:lvl3pPr marL="914400" algn="ctr" rtl="0" fontAlgn="base">
      <a:spcBef>
        <a:spcPct val="0"/>
      </a:spcBef>
      <a:spcAft>
        <a:spcPct val="0"/>
      </a:spcAft>
      <a:defRPr kumimoji="1" sz="2400" b="1" kern="1200">
        <a:solidFill>
          <a:schemeClr val="bg2"/>
        </a:solidFill>
        <a:latin typeface="Times New Roman" pitchFamily="18" charset="0"/>
        <a:ea typeface="楷体_GB2312" pitchFamily="49" charset="-122"/>
        <a:cs typeface="+mn-cs"/>
      </a:defRPr>
    </a:lvl3pPr>
    <a:lvl4pPr marL="1371600" algn="ctr" rtl="0" fontAlgn="base">
      <a:spcBef>
        <a:spcPct val="0"/>
      </a:spcBef>
      <a:spcAft>
        <a:spcPct val="0"/>
      </a:spcAft>
      <a:defRPr kumimoji="1" sz="2400" b="1" kern="1200">
        <a:solidFill>
          <a:schemeClr val="bg2"/>
        </a:solidFill>
        <a:latin typeface="Times New Roman" pitchFamily="18" charset="0"/>
        <a:ea typeface="楷体_GB2312" pitchFamily="49" charset="-122"/>
        <a:cs typeface="+mn-cs"/>
      </a:defRPr>
    </a:lvl4pPr>
    <a:lvl5pPr marL="1828800" algn="ctr" rtl="0" fontAlgn="base">
      <a:spcBef>
        <a:spcPct val="0"/>
      </a:spcBef>
      <a:spcAft>
        <a:spcPct val="0"/>
      </a:spcAft>
      <a:defRPr kumimoji="1" sz="2400" b="1" kern="1200">
        <a:solidFill>
          <a:schemeClr val="bg2"/>
        </a:solidFill>
        <a:latin typeface="Times New Roman" pitchFamily="18" charset="0"/>
        <a:ea typeface="楷体_GB2312" pitchFamily="49" charset="-122"/>
        <a:cs typeface="+mn-cs"/>
      </a:defRPr>
    </a:lvl5pPr>
    <a:lvl6pPr marL="2286000" algn="l" defTabSz="914400" rtl="0" eaLnBrk="1" latinLnBrk="0" hangingPunct="1">
      <a:defRPr kumimoji="1" sz="2400" b="1" kern="1200">
        <a:solidFill>
          <a:schemeClr val="bg2"/>
        </a:solidFill>
        <a:latin typeface="Times New Roman" pitchFamily="18" charset="0"/>
        <a:ea typeface="楷体_GB2312" pitchFamily="49" charset="-122"/>
        <a:cs typeface="+mn-cs"/>
      </a:defRPr>
    </a:lvl6pPr>
    <a:lvl7pPr marL="2743200" algn="l" defTabSz="914400" rtl="0" eaLnBrk="1" latinLnBrk="0" hangingPunct="1">
      <a:defRPr kumimoji="1" sz="2400" b="1" kern="1200">
        <a:solidFill>
          <a:schemeClr val="bg2"/>
        </a:solidFill>
        <a:latin typeface="Times New Roman" pitchFamily="18" charset="0"/>
        <a:ea typeface="楷体_GB2312" pitchFamily="49" charset="-122"/>
        <a:cs typeface="+mn-cs"/>
      </a:defRPr>
    </a:lvl7pPr>
    <a:lvl8pPr marL="3200400" algn="l" defTabSz="914400" rtl="0" eaLnBrk="1" latinLnBrk="0" hangingPunct="1">
      <a:defRPr kumimoji="1" sz="2400" b="1" kern="1200">
        <a:solidFill>
          <a:schemeClr val="bg2"/>
        </a:solidFill>
        <a:latin typeface="Times New Roman" pitchFamily="18" charset="0"/>
        <a:ea typeface="楷体_GB2312" pitchFamily="49" charset="-122"/>
        <a:cs typeface="+mn-cs"/>
      </a:defRPr>
    </a:lvl8pPr>
    <a:lvl9pPr marL="3657600" algn="l" defTabSz="914400" rtl="0" eaLnBrk="1" latinLnBrk="0" hangingPunct="1">
      <a:defRPr kumimoji="1" sz="2400" b="1" kern="1200">
        <a:solidFill>
          <a:schemeClr val="bg2"/>
        </a:solidFill>
        <a:latin typeface="Times New Roman" pitchFamily="18" charset="0"/>
        <a:ea typeface="楷体_GB2312" pitchFamily="49" charset="-122"/>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enovo" initials="l"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3399"/>
    <a:srgbClr val="336699"/>
    <a:srgbClr val="001D3A"/>
    <a:srgbClr val="FF3300"/>
    <a:srgbClr val="C8860E"/>
    <a:srgbClr val="000066"/>
    <a:srgbClr val="0000FF"/>
    <a:srgbClr val="FFFF99"/>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172" autoAdjust="0"/>
    <p:restoredTop sz="98074" autoAdjust="0"/>
  </p:normalViewPr>
  <p:slideViewPr>
    <p:cSldViewPr>
      <p:cViewPr varScale="1">
        <p:scale>
          <a:sx n="61" d="100"/>
          <a:sy n="61" d="100"/>
        </p:scale>
        <p:origin x="58" y="413"/>
      </p:cViewPr>
      <p:guideLst>
        <p:guide orient="horz" pos="2160"/>
        <p:guide pos="3120"/>
      </p:guideLst>
    </p:cSldViewPr>
  </p:slideViewPr>
  <p:outlineViewPr>
    <p:cViewPr>
      <p:scale>
        <a:sx n="33" d="100"/>
        <a:sy n="33" d="100"/>
      </p:scale>
      <p:origin x="0" y="1008"/>
    </p:cViewPr>
  </p:outlineViewPr>
  <p:notesTextViewPr>
    <p:cViewPr>
      <p:scale>
        <a:sx n="100" d="100"/>
        <a:sy n="100" d="100"/>
      </p:scale>
      <p:origin x="0" y="0"/>
    </p:cViewPr>
  </p:notesTextViewPr>
  <p:sorterViewPr>
    <p:cViewPr>
      <p:scale>
        <a:sx n="100" d="100"/>
        <a:sy n="100" d="100"/>
      </p:scale>
      <p:origin x="0" y="1410"/>
    </p:cViewPr>
  </p:sorterViewPr>
  <p:notesViewPr>
    <p:cSldViewPr>
      <p:cViewPr varScale="1">
        <p:scale>
          <a:sx n="47" d="100"/>
          <a:sy n="47" d="100"/>
        </p:scale>
        <p:origin x="2792" y="4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42786" name="Rectangle 2"/>
          <p:cNvSpPr>
            <a:spLocks noGrp="1" noChangeArrowheads="1"/>
          </p:cNvSpPr>
          <p:nvPr>
            <p:ph type="hdr" sz="quarter"/>
          </p:nvPr>
        </p:nvSpPr>
        <p:spPr bwMode="auto">
          <a:xfrm>
            <a:off x="0" y="0"/>
            <a:ext cx="2944813" cy="496888"/>
          </a:xfrm>
          <a:prstGeom prst="rect">
            <a:avLst/>
          </a:prstGeom>
          <a:noFill/>
          <a:ln>
            <a:noFill/>
          </a:ln>
          <a:effectLst/>
        </p:spPr>
        <p:txBody>
          <a:bodyPr vert="horz" wrap="square" lIns="91122" tIns="45561" rIns="91122" bIns="45561" numCol="1" anchor="t" anchorCtr="0" compatLnSpc="1">
            <a:prstTxWarp prst="textNoShape">
              <a:avLst/>
            </a:prstTxWarp>
          </a:bodyPr>
          <a:lstStyle>
            <a:lvl1pPr algn="l" defTabSz="909638">
              <a:defRPr sz="1200"/>
            </a:lvl1pPr>
          </a:lstStyle>
          <a:p>
            <a:pPr>
              <a:defRPr/>
            </a:pPr>
            <a:endParaRPr lang="en-US" altLang="zh-CN"/>
          </a:p>
        </p:txBody>
      </p:sp>
      <p:sp>
        <p:nvSpPr>
          <p:cNvPr id="1142787" name="Rectangle 3"/>
          <p:cNvSpPr>
            <a:spLocks noGrp="1" noChangeArrowheads="1"/>
          </p:cNvSpPr>
          <p:nvPr>
            <p:ph type="dt" sz="quarter" idx="1"/>
          </p:nvPr>
        </p:nvSpPr>
        <p:spPr bwMode="auto">
          <a:xfrm>
            <a:off x="3852863" y="0"/>
            <a:ext cx="2944812" cy="496888"/>
          </a:xfrm>
          <a:prstGeom prst="rect">
            <a:avLst/>
          </a:prstGeom>
          <a:noFill/>
          <a:ln>
            <a:noFill/>
          </a:ln>
          <a:effectLst/>
        </p:spPr>
        <p:txBody>
          <a:bodyPr vert="horz" wrap="square" lIns="91122" tIns="45561" rIns="91122" bIns="45561" numCol="1" anchor="t" anchorCtr="0" compatLnSpc="1">
            <a:prstTxWarp prst="textNoShape">
              <a:avLst/>
            </a:prstTxWarp>
          </a:bodyPr>
          <a:lstStyle>
            <a:lvl1pPr algn="r" defTabSz="909638">
              <a:defRPr sz="1200"/>
            </a:lvl1pPr>
          </a:lstStyle>
          <a:p>
            <a:pPr>
              <a:defRPr/>
            </a:pPr>
            <a:endParaRPr lang="en-US" altLang="zh-CN"/>
          </a:p>
        </p:txBody>
      </p:sp>
      <p:sp>
        <p:nvSpPr>
          <p:cNvPr id="1142788" name="Rectangle 4"/>
          <p:cNvSpPr>
            <a:spLocks noGrp="1" noChangeArrowheads="1"/>
          </p:cNvSpPr>
          <p:nvPr>
            <p:ph type="ftr" sz="quarter" idx="2"/>
          </p:nvPr>
        </p:nvSpPr>
        <p:spPr bwMode="auto">
          <a:xfrm>
            <a:off x="0" y="9431338"/>
            <a:ext cx="2944813" cy="496887"/>
          </a:xfrm>
          <a:prstGeom prst="rect">
            <a:avLst/>
          </a:prstGeom>
          <a:noFill/>
          <a:ln>
            <a:noFill/>
          </a:ln>
          <a:effectLst/>
        </p:spPr>
        <p:txBody>
          <a:bodyPr vert="horz" wrap="square" lIns="91122" tIns="45561" rIns="91122" bIns="45561" numCol="1" anchor="b" anchorCtr="0" compatLnSpc="1">
            <a:prstTxWarp prst="textNoShape">
              <a:avLst/>
            </a:prstTxWarp>
          </a:bodyPr>
          <a:lstStyle>
            <a:lvl1pPr algn="l" defTabSz="909638">
              <a:defRPr sz="1200"/>
            </a:lvl1pPr>
          </a:lstStyle>
          <a:p>
            <a:pPr>
              <a:defRPr/>
            </a:pPr>
            <a:endParaRPr lang="en-US" altLang="zh-CN"/>
          </a:p>
        </p:txBody>
      </p:sp>
      <p:sp>
        <p:nvSpPr>
          <p:cNvPr id="1142789" name="Rectangle 5"/>
          <p:cNvSpPr>
            <a:spLocks noGrp="1" noChangeArrowheads="1"/>
          </p:cNvSpPr>
          <p:nvPr>
            <p:ph type="sldNum" sz="quarter" idx="3"/>
          </p:nvPr>
        </p:nvSpPr>
        <p:spPr bwMode="auto">
          <a:xfrm>
            <a:off x="3852863" y="9431338"/>
            <a:ext cx="2944812" cy="496887"/>
          </a:xfrm>
          <a:prstGeom prst="rect">
            <a:avLst/>
          </a:prstGeom>
          <a:noFill/>
          <a:ln>
            <a:noFill/>
          </a:ln>
          <a:effectLst/>
        </p:spPr>
        <p:txBody>
          <a:bodyPr vert="horz" wrap="square" lIns="91122" tIns="45561" rIns="91122" bIns="45561" numCol="1" anchor="b" anchorCtr="0" compatLnSpc="1">
            <a:prstTxWarp prst="textNoShape">
              <a:avLst/>
            </a:prstTxWarp>
          </a:bodyPr>
          <a:lstStyle>
            <a:lvl1pPr algn="r" defTabSz="909638">
              <a:defRPr sz="1200"/>
            </a:lvl1pPr>
          </a:lstStyle>
          <a:p>
            <a:pPr>
              <a:defRPr/>
            </a:pPr>
            <a:fld id="{91CEAB8E-1E52-4AF3-A645-E2A34AEB46A6}" type="slidenum">
              <a:rPr lang="en-US" altLang="zh-CN"/>
              <a:pPr>
                <a:defRPr/>
              </a:pPr>
              <a:t>‹#›</a:t>
            </a:fld>
            <a:endParaRPr lang="en-US" altLang="zh-CN"/>
          </a:p>
        </p:txBody>
      </p:sp>
    </p:spTree>
    <p:extLst>
      <p:ext uri="{BB962C8B-B14F-4D97-AF65-F5344CB8AC3E}">
        <p14:creationId xmlns:p14="http://schemas.microsoft.com/office/powerpoint/2010/main" val="6142692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010" name="Rectangle 2"/>
          <p:cNvSpPr>
            <a:spLocks noGrp="1" noChangeArrowheads="1"/>
          </p:cNvSpPr>
          <p:nvPr>
            <p:ph type="hdr" sz="quarter"/>
          </p:nvPr>
        </p:nvSpPr>
        <p:spPr bwMode="auto">
          <a:xfrm>
            <a:off x="0" y="0"/>
            <a:ext cx="2944813" cy="496888"/>
          </a:xfrm>
          <a:prstGeom prst="rect">
            <a:avLst/>
          </a:prstGeom>
          <a:noFill/>
          <a:ln>
            <a:noFill/>
          </a:ln>
          <a:effectLst/>
        </p:spPr>
        <p:txBody>
          <a:bodyPr vert="horz" wrap="square" lIns="91122" tIns="45561" rIns="91122" bIns="45561" numCol="1" anchor="t" anchorCtr="0" compatLnSpc="1">
            <a:prstTxWarp prst="textNoShape">
              <a:avLst/>
            </a:prstTxWarp>
          </a:bodyPr>
          <a:lstStyle>
            <a:lvl1pPr algn="l" defTabSz="909638">
              <a:defRPr sz="1200" b="0">
                <a:solidFill>
                  <a:schemeClr val="tx1"/>
                </a:solidFill>
                <a:ea typeface="宋体" pitchFamily="2" charset="-122"/>
              </a:defRPr>
            </a:lvl1pPr>
          </a:lstStyle>
          <a:p>
            <a:pPr>
              <a:defRPr/>
            </a:pPr>
            <a:endParaRPr lang="en-US" altLang="zh-CN"/>
          </a:p>
        </p:txBody>
      </p:sp>
      <p:sp>
        <p:nvSpPr>
          <p:cNvPr id="43011" name="Rectangle 3"/>
          <p:cNvSpPr>
            <a:spLocks noGrp="1" noChangeArrowheads="1"/>
          </p:cNvSpPr>
          <p:nvPr>
            <p:ph type="dt" idx="1"/>
          </p:nvPr>
        </p:nvSpPr>
        <p:spPr bwMode="auto">
          <a:xfrm>
            <a:off x="3852863" y="0"/>
            <a:ext cx="2944812" cy="496888"/>
          </a:xfrm>
          <a:prstGeom prst="rect">
            <a:avLst/>
          </a:prstGeom>
          <a:noFill/>
          <a:ln>
            <a:noFill/>
          </a:ln>
          <a:effectLst/>
        </p:spPr>
        <p:txBody>
          <a:bodyPr vert="horz" wrap="square" lIns="91122" tIns="45561" rIns="91122" bIns="45561" numCol="1" anchor="t" anchorCtr="0" compatLnSpc="1">
            <a:prstTxWarp prst="textNoShape">
              <a:avLst/>
            </a:prstTxWarp>
          </a:bodyPr>
          <a:lstStyle>
            <a:lvl1pPr algn="r" defTabSz="909638">
              <a:defRPr sz="1200" b="0">
                <a:solidFill>
                  <a:schemeClr val="tx1"/>
                </a:solidFill>
                <a:ea typeface="宋体" pitchFamily="2" charset="-122"/>
              </a:defRPr>
            </a:lvl1pPr>
          </a:lstStyle>
          <a:p>
            <a:pPr>
              <a:defRPr/>
            </a:pPr>
            <a:endParaRPr lang="en-US" altLang="zh-CN"/>
          </a:p>
        </p:txBody>
      </p:sp>
      <p:sp>
        <p:nvSpPr>
          <p:cNvPr id="18436" name="Rectangle 4"/>
          <p:cNvSpPr>
            <a:spLocks noGrp="1" noRot="1" noChangeAspect="1" noChangeArrowheads="1" noTextEdit="1"/>
          </p:cNvSpPr>
          <p:nvPr>
            <p:ph type="sldImg" idx="2"/>
          </p:nvPr>
        </p:nvSpPr>
        <p:spPr bwMode="auto">
          <a:xfrm>
            <a:off x="712788" y="746125"/>
            <a:ext cx="5372100" cy="37211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3" name="Rectangle 5"/>
          <p:cNvSpPr>
            <a:spLocks noGrp="1" noChangeArrowheads="1"/>
          </p:cNvSpPr>
          <p:nvPr>
            <p:ph type="body" sz="quarter" idx="3"/>
          </p:nvPr>
        </p:nvSpPr>
        <p:spPr bwMode="auto">
          <a:xfrm>
            <a:off x="906463" y="4713288"/>
            <a:ext cx="4984750" cy="4468812"/>
          </a:xfrm>
          <a:prstGeom prst="rect">
            <a:avLst/>
          </a:prstGeom>
          <a:noFill/>
          <a:ln>
            <a:noFill/>
          </a:ln>
          <a:effectLst/>
        </p:spPr>
        <p:txBody>
          <a:bodyPr vert="horz" wrap="square" lIns="91122" tIns="45561" rIns="91122" bIns="45561"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43014" name="Rectangle 6"/>
          <p:cNvSpPr>
            <a:spLocks noGrp="1" noChangeArrowheads="1"/>
          </p:cNvSpPr>
          <p:nvPr>
            <p:ph type="ftr" sz="quarter" idx="4"/>
          </p:nvPr>
        </p:nvSpPr>
        <p:spPr bwMode="auto">
          <a:xfrm>
            <a:off x="0" y="9431338"/>
            <a:ext cx="2944813" cy="496887"/>
          </a:xfrm>
          <a:prstGeom prst="rect">
            <a:avLst/>
          </a:prstGeom>
          <a:noFill/>
          <a:ln>
            <a:noFill/>
          </a:ln>
          <a:effectLst/>
        </p:spPr>
        <p:txBody>
          <a:bodyPr vert="horz" wrap="square" lIns="91122" tIns="45561" rIns="91122" bIns="45561" numCol="1" anchor="b" anchorCtr="0" compatLnSpc="1">
            <a:prstTxWarp prst="textNoShape">
              <a:avLst/>
            </a:prstTxWarp>
          </a:bodyPr>
          <a:lstStyle>
            <a:lvl1pPr algn="l" defTabSz="909638">
              <a:defRPr sz="1200" b="0">
                <a:solidFill>
                  <a:schemeClr val="tx1"/>
                </a:solidFill>
                <a:ea typeface="宋体" pitchFamily="2" charset="-122"/>
              </a:defRPr>
            </a:lvl1pPr>
          </a:lstStyle>
          <a:p>
            <a:pPr>
              <a:defRPr/>
            </a:pPr>
            <a:endParaRPr lang="en-US" altLang="zh-CN"/>
          </a:p>
        </p:txBody>
      </p:sp>
      <p:sp>
        <p:nvSpPr>
          <p:cNvPr id="43015" name="Rectangle 7"/>
          <p:cNvSpPr>
            <a:spLocks noGrp="1" noChangeArrowheads="1"/>
          </p:cNvSpPr>
          <p:nvPr>
            <p:ph type="sldNum" sz="quarter" idx="5"/>
          </p:nvPr>
        </p:nvSpPr>
        <p:spPr bwMode="auto">
          <a:xfrm>
            <a:off x="3852863" y="9431338"/>
            <a:ext cx="2944812" cy="496887"/>
          </a:xfrm>
          <a:prstGeom prst="rect">
            <a:avLst/>
          </a:prstGeom>
          <a:noFill/>
          <a:ln>
            <a:noFill/>
          </a:ln>
          <a:effectLst/>
        </p:spPr>
        <p:txBody>
          <a:bodyPr vert="horz" wrap="square" lIns="91122" tIns="45561" rIns="91122" bIns="45561" numCol="1" anchor="b" anchorCtr="0" compatLnSpc="1">
            <a:prstTxWarp prst="textNoShape">
              <a:avLst/>
            </a:prstTxWarp>
          </a:bodyPr>
          <a:lstStyle>
            <a:lvl1pPr algn="r" defTabSz="909638">
              <a:defRPr sz="1200" b="0">
                <a:solidFill>
                  <a:schemeClr val="tx1"/>
                </a:solidFill>
                <a:ea typeface="宋体" pitchFamily="2" charset="-122"/>
              </a:defRPr>
            </a:lvl1pPr>
          </a:lstStyle>
          <a:p>
            <a:pPr>
              <a:defRPr/>
            </a:pPr>
            <a:fld id="{BC7D674A-C53E-4DF2-95AB-FDF5B54D8C97}" type="slidenum">
              <a:rPr lang="en-US" altLang="zh-CN"/>
              <a:pPr>
                <a:defRPr/>
              </a:pPr>
              <a:t>‹#›</a:t>
            </a:fld>
            <a:endParaRPr lang="en-US" altLang="zh-CN"/>
          </a:p>
        </p:txBody>
      </p:sp>
    </p:spTree>
    <p:extLst>
      <p:ext uri="{BB962C8B-B14F-4D97-AF65-F5344CB8AC3E}">
        <p14:creationId xmlns:p14="http://schemas.microsoft.com/office/powerpoint/2010/main" val="37712294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幻灯片图像占位符 1">
            <a:extLst>
              <a:ext uri="{FF2B5EF4-FFF2-40B4-BE49-F238E27FC236}">
                <a16:creationId xmlns:a16="http://schemas.microsoft.com/office/drawing/2014/main" id="{4401F2DA-B830-42FF-87A2-A614B1BD2F1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备注占位符 2">
            <a:extLst>
              <a:ext uri="{FF2B5EF4-FFF2-40B4-BE49-F238E27FC236}">
                <a16:creationId xmlns:a16="http://schemas.microsoft.com/office/drawing/2014/main" id="{88D49C19-CEA4-44EB-A960-86338B10ECF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a:t>线程使用并存在于进程资源中，还可以被操作系统调用并独立地运行，这主要是因为线程仅仅复制必要的资源以使自己得以存在并执行。  </a:t>
            </a:r>
          </a:p>
          <a:p>
            <a:r>
              <a:rPr lang="zh-CN" altLang="en-US"/>
              <a:t>独立的控制流得以实现是因为线程维持着自己的：  </a:t>
            </a:r>
          </a:p>
          <a:p>
            <a:pPr lvl="1"/>
            <a:r>
              <a:rPr lang="zh-CN" altLang="en-US"/>
              <a:t>堆栈指针  </a:t>
            </a:r>
          </a:p>
          <a:p>
            <a:pPr lvl="1"/>
            <a:r>
              <a:rPr lang="zh-CN" altLang="en-US"/>
              <a:t>寄存器  </a:t>
            </a:r>
          </a:p>
          <a:p>
            <a:pPr lvl="1"/>
            <a:r>
              <a:rPr lang="zh-CN" altLang="en-US"/>
              <a:t>调度属性（如：策略或优先级）  </a:t>
            </a:r>
          </a:p>
          <a:p>
            <a:pPr lvl="1"/>
            <a:r>
              <a:rPr lang="zh-CN" altLang="en-US"/>
              <a:t>待定的和阻塞的信号集合（</a:t>
            </a:r>
            <a:r>
              <a:rPr lang="en-US" altLang="zh-CN"/>
              <a:t>Set of pending and blocked signals</a:t>
            </a:r>
            <a:r>
              <a:rPr lang="zh-CN" altLang="en-US"/>
              <a:t>）  </a:t>
            </a:r>
          </a:p>
          <a:p>
            <a:pPr lvl="1"/>
            <a:r>
              <a:rPr lang="zh-CN" altLang="en-US"/>
              <a:t>线程专用数据（</a:t>
            </a:r>
            <a:r>
              <a:rPr lang="en-US" altLang="zh-CN"/>
              <a:t>TSD</a:t>
            </a:r>
            <a:r>
              <a:rPr lang="zh-CN" altLang="en-US"/>
              <a:t>：</a:t>
            </a:r>
            <a:r>
              <a:rPr lang="en-US" altLang="zh-CN"/>
              <a:t>Thread Specific Data.</a:t>
            </a:r>
            <a:r>
              <a:rPr lang="zh-CN" altLang="en-US"/>
              <a:t>） </a:t>
            </a:r>
          </a:p>
          <a:p>
            <a:r>
              <a:rPr lang="zh-CN" altLang="en-US"/>
              <a:t>因此，在</a:t>
            </a:r>
            <a:r>
              <a:rPr lang="en-US" altLang="zh-CN"/>
              <a:t>UNIX</a:t>
            </a:r>
            <a:r>
              <a:rPr lang="zh-CN" altLang="en-US"/>
              <a:t>环境下线程：  </a:t>
            </a:r>
          </a:p>
          <a:p>
            <a:pPr lvl="1"/>
            <a:r>
              <a:rPr lang="zh-CN" altLang="en-US"/>
              <a:t>存在于进程，使用进程资源  </a:t>
            </a:r>
          </a:p>
          <a:p>
            <a:pPr lvl="1"/>
            <a:r>
              <a:rPr lang="zh-CN" altLang="en-US"/>
              <a:t>拥有自己独立的控制流，只要父进程存在并且操作系统支持  </a:t>
            </a:r>
          </a:p>
          <a:p>
            <a:pPr lvl="1"/>
            <a:r>
              <a:rPr lang="zh-CN" altLang="en-US"/>
              <a:t>只复制必可以使得独立调度的必要资源  </a:t>
            </a:r>
          </a:p>
          <a:p>
            <a:pPr lvl="1"/>
            <a:r>
              <a:rPr lang="zh-CN" altLang="en-US"/>
              <a:t>可以和其他线程独立（或非独立的）地共享进程资源  </a:t>
            </a:r>
          </a:p>
          <a:p>
            <a:pPr lvl="1"/>
            <a:r>
              <a:rPr lang="zh-CN" altLang="en-US"/>
              <a:t>当父进程结束时结束，或者相关类似的  </a:t>
            </a:r>
          </a:p>
          <a:p>
            <a:pPr lvl="1"/>
            <a:r>
              <a:rPr lang="zh-CN" altLang="en-US"/>
              <a:t>是“轻型的”，因为大部分额外开销已经在进程创建时完成了 </a:t>
            </a:r>
          </a:p>
          <a:p>
            <a:r>
              <a:rPr lang="zh-CN" altLang="en-US"/>
              <a:t>因为在同一个进程中的线程共享资源：  </a:t>
            </a:r>
          </a:p>
          <a:p>
            <a:pPr lvl="1"/>
            <a:r>
              <a:rPr lang="zh-CN" altLang="en-US"/>
              <a:t>一个线程对系统资源（如关闭一个文件）的改变对所有其它线程是可以见的  </a:t>
            </a:r>
          </a:p>
          <a:p>
            <a:pPr lvl="1"/>
            <a:r>
              <a:rPr lang="zh-CN" altLang="en-US"/>
              <a:t>两个同样值的指针指向相同的数据  </a:t>
            </a:r>
          </a:p>
          <a:p>
            <a:pPr lvl="1"/>
            <a:r>
              <a:rPr lang="zh-CN" altLang="en-US"/>
              <a:t>读写同一个内存位置是可能的，因此需要成员显式地使用同步 </a:t>
            </a:r>
          </a:p>
          <a:p>
            <a:endParaRPr lang="zh-CN" altLang="en-US"/>
          </a:p>
        </p:txBody>
      </p:sp>
      <p:sp>
        <p:nvSpPr>
          <p:cNvPr id="9220" name="灯片编号占位符 3">
            <a:extLst>
              <a:ext uri="{FF2B5EF4-FFF2-40B4-BE49-F238E27FC236}">
                <a16:creationId xmlns:a16="http://schemas.microsoft.com/office/drawing/2014/main" id="{02D83BD4-3536-44AD-B04C-AA98824D650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9836E6F-9F4F-439C-A1AC-31C25BE96D05}" type="slidenum">
              <a:rPr lang="en-US" altLang="zh-CN"/>
              <a:pPr/>
              <a:t>3</a:t>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幻灯片图像占位符 1">
            <a:extLst>
              <a:ext uri="{FF2B5EF4-FFF2-40B4-BE49-F238E27FC236}">
                <a16:creationId xmlns:a16="http://schemas.microsoft.com/office/drawing/2014/main" id="{F1E98A9E-1FE8-42A2-91DB-6F078309604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299" name="备注占位符 2">
            <a:extLst>
              <a:ext uri="{FF2B5EF4-FFF2-40B4-BE49-F238E27FC236}">
                <a16:creationId xmlns:a16="http://schemas.microsoft.com/office/drawing/2014/main" id="{291E5C9A-AECF-4045-9CF9-80C430DED61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a:t>读写锁</a:t>
            </a:r>
            <a:r>
              <a:rPr lang="en-US" altLang="zh-CN"/>
              <a:t>:</a:t>
            </a:r>
          </a:p>
          <a:p>
            <a:endParaRPr lang="en-US" altLang="zh-CN"/>
          </a:p>
          <a:p>
            <a:r>
              <a:rPr lang="zh-CN" altLang="en-US"/>
              <a:t>回想一下上面介绍的互斥量，它只有两个状态，要么是加锁状态，要么是不加锁。假如现在一个线程 </a:t>
            </a:r>
            <a:r>
              <a:rPr lang="en-US" altLang="zh-CN"/>
              <a:t>a </a:t>
            </a:r>
            <a:r>
              <a:rPr lang="zh-CN" altLang="en-US"/>
              <a:t>只是想读一个共享变量 </a:t>
            </a:r>
            <a:r>
              <a:rPr lang="en-US" altLang="zh-CN"/>
              <a:t>i </a:t>
            </a:r>
            <a:r>
              <a:rPr lang="zh-CN" altLang="en-US"/>
              <a:t>，因为不确定是否会有线程去写他，所以我们还是要对它进行加锁。但是这时候又一个线程 </a:t>
            </a:r>
            <a:r>
              <a:rPr lang="en-US" altLang="zh-CN"/>
              <a:t>b </a:t>
            </a:r>
            <a:r>
              <a:rPr lang="zh-CN" altLang="en-US"/>
              <a:t>试图读共享变量</a:t>
            </a:r>
            <a:r>
              <a:rPr lang="en-US" altLang="zh-CN"/>
              <a:t>i </a:t>
            </a:r>
            <a:r>
              <a:rPr lang="zh-CN" altLang="en-US"/>
              <a:t>，于是发现被锁住，那么</a:t>
            </a:r>
            <a:r>
              <a:rPr lang="en-US" altLang="zh-CN"/>
              <a:t>b</a:t>
            </a:r>
            <a:r>
              <a:rPr lang="zh-CN" altLang="en-US"/>
              <a:t>不得不等到</a:t>
            </a:r>
            <a:r>
              <a:rPr lang="en-US" altLang="zh-CN"/>
              <a:t>a</a:t>
            </a:r>
            <a:r>
              <a:rPr lang="zh-CN" altLang="en-US"/>
              <a:t>释放了锁后才能获得锁并读取 </a:t>
            </a:r>
            <a:r>
              <a:rPr lang="en-US" altLang="zh-CN"/>
              <a:t>i </a:t>
            </a:r>
            <a:r>
              <a:rPr lang="zh-CN" altLang="en-US"/>
              <a:t>的值，</a:t>
            </a:r>
          </a:p>
          <a:p>
            <a:r>
              <a:rPr lang="zh-CN" altLang="en-US"/>
              <a:t>但是两个读取操作即使是几乎同时发生也并不会像写操作那样造成竞争，应为他们不修改变量的值。所以我们期望如果是 多个线程试图读取共享变量的 值的话</a:t>
            </a:r>
            <a:r>
              <a:rPr lang="en-US" altLang="zh-CN"/>
              <a:t>,</a:t>
            </a:r>
            <a:r>
              <a:rPr lang="zh-CN" altLang="en-US"/>
              <a:t>那么他们应该可以立刻获取而不需要等待前一个线程释放因为读而加的锁。</a:t>
            </a:r>
          </a:p>
          <a:p>
            <a:endParaRPr lang="zh-CN" altLang="en-US"/>
          </a:p>
          <a:p>
            <a:r>
              <a:rPr lang="zh-CN" altLang="en-US"/>
              <a:t>读写锁解决了上面的问题。他提供了比互斥量跟好的并行性。因为以读模式加锁后当又有多个线程仅仅是试图再以读模式加锁然时，并不会造成这些线程阻塞在等待锁的释放上。</a:t>
            </a:r>
          </a:p>
          <a:p>
            <a:r>
              <a:rPr lang="zh-CN" altLang="en-US"/>
              <a:t>注意我们只是说 读写锁提高了 更高的并行性，也就是说允许多个线程几乎同一时间读取一个共享变量，而互斥锁不行。但是不是 使用读写锁就会比互斥量快呢？我们下面会做一些测试</a:t>
            </a:r>
          </a:p>
          <a:p>
            <a:endParaRPr lang="zh-CN" altLang="en-US"/>
          </a:p>
          <a:p>
            <a:endParaRPr lang="zh-CN" altLang="en-US"/>
          </a:p>
          <a:p>
            <a:r>
              <a:rPr lang="zh-CN" altLang="en-US"/>
              <a:t>读写锁的特点是：</a:t>
            </a:r>
          </a:p>
          <a:p>
            <a:r>
              <a:rPr lang="zh-CN" altLang="en-US"/>
              <a:t>当读写锁是写加锁时，在这个锁被解锁之前，所有试图对这个锁加锁的线程都会被阻塞。</a:t>
            </a:r>
          </a:p>
          <a:p>
            <a:r>
              <a:rPr lang="zh-CN" altLang="en-US"/>
              <a:t>当读写锁是读加锁时，在这个锁被解锁之前，所有试图以读模式对他进行加锁的线程都可以得到访问权，但是如果线程以写模式对此锁加锁时会造成阻塞，直到所有线程释放读锁</a:t>
            </a:r>
          </a:p>
          <a:p>
            <a:endParaRPr lang="zh-CN" altLang="en-US"/>
          </a:p>
          <a:p>
            <a:r>
              <a:rPr lang="zh-CN" altLang="en-US"/>
              <a:t>这里有一个问题，如果一个线程现 </a:t>
            </a:r>
            <a:r>
              <a:rPr lang="en-US" altLang="zh-CN"/>
              <a:t>A </a:t>
            </a:r>
            <a:r>
              <a:rPr lang="zh-CN" altLang="en-US"/>
              <a:t>获得一把读锁，现在来了一个线程</a:t>
            </a:r>
            <a:r>
              <a:rPr lang="en-US" altLang="zh-CN"/>
              <a:t>B</a:t>
            </a:r>
            <a:r>
              <a:rPr lang="zh-CN" altLang="en-US"/>
              <a:t>请求写锁</a:t>
            </a:r>
            <a:r>
              <a:rPr lang="en-US" altLang="zh-CN"/>
              <a:t>,</a:t>
            </a:r>
            <a:r>
              <a:rPr lang="zh-CN" altLang="en-US"/>
              <a:t>那么它就要等到线程</a:t>
            </a:r>
            <a:r>
              <a:rPr lang="en-US" altLang="zh-CN"/>
              <a:t>A</a:t>
            </a:r>
            <a:r>
              <a:rPr lang="zh-CN" altLang="en-US"/>
              <a:t>释放读锁，但是如果在</a:t>
            </a:r>
            <a:r>
              <a:rPr lang="en-US" altLang="zh-CN"/>
              <a:t>A</a:t>
            </a:r>
            <a:r>
              <a:rPr lang="zh-CN" altLang="en-US"/>
              <a:t>释放之前又一个线程获得了读锁（读锁可以多次获得），</a:t>
            </a:r>
          </a:p>
          <a:p>
            <a:r>
              <a:rPr lang="zh-CN" altLang="en-US"/>
              <a:t>并且在改线程释放读锁之前又一个线程请求到了读锁，假设后续一直有读锁请求成功，那么请求写锁的进程</a:t>
            </a:r>
            <a:r>
              <a:rPr lang="en-US" altLang="zh-CN"/>
              <a:t>B</a:t>
            </a:r>
            <a:r>
              <a:rPr lang="zh-CN" altLang="en-US"/>
              <a:t>就不得不一直阻塞等待所有读锁的释放。所以相关的实现一般让当一个读写锁处于读模式锁住时，此时来了另一个线程的写模式加锁请求，那么读写锁通常会阻塞随后的读模式锁请求，这样可以避免锁被读模式长期占用，而写模式请求一直得不到满足。 </a:t>
            </a:r>
          </a:p>
        </p:txBody>
      </p:sp>
      <p:sp>
        <p:nvSpPr>
          <p:cNvPr id="55300" name="灯片编号占位符 3">
            <a:extLst>
              <a:ext uri="{FF2B5EF4-FFF2-40B4-BE49-F238E27FC236}">
                <a16:creationId xmlns:a16="http://schemas.microsoft.com/office/drawing/2014/main" id="{A5E57C96-5F14-41FD-BAEE-4733A906E92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2132E8F-FA53-4313-B5C0-090F4EF0D791}" type="slidenum">
              <a:rPr lang="en-US" altLang="zh-CN">
                <a:latin typeface="Calibri" panose="020F0502020204030204" pitchFamily="34" charset="0"/>
              </a:rPr>
              <a:pPr/>
              <a:t>39</a:t>
            </a:fld>
            <a:endParaRPr lang="en-US" altLang="zh-CN">
              <a:latin typeface="Calibri" panose="020F050202020403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幻灯片图像占位符 1">
            <a:extLst>
              <a:ext uri="{FF2B5EF4-FFF2-40B4-BE49-F238E27FC236}">
                <a16:creationId xmlns:a16="http://schemas.microsoft.com/office/drawing/2014/main" id="{5E58BB5F-EF1A-4D8B-BB81-FABD8678E83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备注占位符 2">
            <a:extLst>
              <a:ext uri="{FF2B5EF4-FFF2-40B4-BE49-F238E27FC236}">
                <a16:creationId xmlns:a16="http://schemas.microsoft.com/office/drawing/2014/main" id="{2C8D7A06-A007-414E-B69C-E34F123AA8A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a:t>读写锁</a:t>
            </a:r>
            <a:r>
              <a:rPr lang="en-US" altLang="zh-CN"/>
              <a:t>:</a:t>
            </a:r>
          </a:p>
          <a:p>
            <a:endParaRPr lang="en-US" altLang="zh-CN"/>
          </a:p>
          <a:p>
            <a:r>
              <a:rPr lang="zh-CN" altLang="en-US"/>
              <a:t>回想一下上面介绍的互斥量，它只有两个状态，要么是加锁状态，要么是不加锁。假如现在一个线程 </a:t>
            </a:r>
            <a:r>
              <a:rPr lang="en-US" altLang="zh-CN"/>
              <a:t>a </a:t>
            </a:r>
            <a:r>
              <a:rPr lang="zh-CN" altLang="en-US"/>
              <a:t>只是想读一个共享变量 </a:t>
            </a:r>
            <a:r>
              <a:rPr lang="en-US" altLang="zh-CN"/>
              <a:t>i </a:t>
            </a:r>
            <a:r>
              <a:rPr lang="zh-CN" altLang="en-US"/>
              <a:t>，因为不确定是否会有线程去写他，所以我们还是要对它进行加锁。但是这时候又一个线程 </a:t>
            </a:r>
            <a:r>
              <a:rPr lang="en-US" altLang="zh-CN"/>
              <a:t>b </a:t>
            </a:r>
            <a:r>
              <a:rPr lang="zh-CN" altLang="en-US"/>
              <a:t>试图读共享变量</a:t>
            </a:r>
            <a:r>
              <a:rPr lang="en-US" altLang="zh-CN"/>
              <a:t>i </a:t>
            </a:r>
            <a:r>
              <a:rPr lang="zh-CN" altLang="en-US"/>
              <a:t>，于是发现被锁住，那么</a:t>
            </a:r>
            <a:r>
              <a:rPr lang="en-US" altLang="zh-CN"/>
              <a:t>b</a:t>
            </a:r>
            <a:r>
              <a:rPr lang="zh-CN" altLang="en-US"/>
              <a:t>不得不等到</a:t>
            </a:r>
            <a:r>
              <a:rPr lang="en-US" altLang="zh-CN"/>
              <a:t>a</a:t>
            </a:r>
            <a:r>
              <a:rPr lang="zh-CN" altLang="en-US"/>
              <a:t>释放了锁后才能获得锁并读取 </a:t>
            </a:r>
            <a:r>
              <a:rPr lang="en-US" altLang="zh-CN"/>
              <a:t>i </a:t>
            </a:r>
            <a:r>
              <a:rPr lang="zh-CN" altLang="en-US"/>
              <a:t>的值，</a:t>
            </a:r>
          </a:p>
          <a:p>
            <a:r>
              <a:rPr lang="zh-CN" altLang="en-US"/>
              <a:t>但是两个读取操作即使是几乎同时发生也并不会像写操作那样造成竞争，应为他们不修改变量的值。所以我们期望如果是 多个线程试图读取共享变量的 值的话</a:t>
            </a:r>
            <a:r>
              <a:rPr lang="en-US" altLang="zh-CN"/>
              <a:t>,</a:t>
            </a:r>
            <a:r>
              <a:rPr lang="zh-CN" altLang="en-US"/>
              <a:t>那么他们应该可以立刻获取而不需要等待前一个线程释放因为读而加的锁。</a:t>
            </a:r>
          </a:p>
          <a:p>
            <a:endParaRPr lang="zh-CN" altLang="en-US"/>
          </a:p>
          <a:p>
            <a:r>
              <a:rPr lang="zh-CN" altLang="en-US"/>
              <a:t>读写锁解决了上面的问题。他提供了比互斥量跟好的并行性。因为以读模式加锁后当又有多个线程仅仅是试图再以读模式加锁然时，并不会造成这些线程阻塞在等待锁的释放上。</a:t>
            </a:r>
          </a:p>
          <a:p>
            <a:r>
              <a:rPr lang="zh-CN" altLang="en-US"/>
              <a:t>注意我们只是说 读写锁提高了 更高的并行性，也就是说允许多个线程几乎同一时间读取一个共享变量，而互斥锁不行。但是不是 使用读写锁就会比互斥量快呢？我们下面会做一些测试</a:t>
            </a:r>
          </a:p>
          <a:p>
            <a:endParaRPr lang="zh-CN" altLang="en-US"/>
          </a:p>
          <a:p>
            <a:endParaRPr lang="zh-CN" altLang="en-US"/>
          </a:p>
          <a:p>
            <a:r>
              <a:rPr lang="zh-CN" altLang="en-US"/>
              <a:t>读写锁的特点是：</a:t>
            </a:r>
          </a:p>
          <a:p>
            <a:r>
              <a:rPr lang="zh-CN" altLang="en-US"/>
              <a:t>当读写锁是写加锁时，在这个锁被解锁之前，所有试图对这个锁加锁的线程都会被阻塞。</a:t>
            </a:r>
          </a:p>
          <a:p>
            <a:r>
              <a:rPr lang="zh-CN" altLang="en-US"/>
              <a:t>当读写锁是读加锁时，在这个锁被解锁之前，所有试图以读模式对他进行加锁的线程都可以得到访问权，但是如果线程以写模式对此锁加锁时会造成阻塞，直到所有线程释放读锁</a:t>
            </a:r>
          </a:p>
          <a:p>
            <a:endParaRPr lang="zh-CN" altLang="en-US"/>
          </a:p>
          <a:p>
            <a:r>
              <a:rPr lang="zh-CN" altLang="en-US"/>
              <a:t>这里有一个问题，如果一个线程现 </a:t>
            </a:r>
            <a:r>
              <a:rPr lang="en-US" altLang="zh-CN"/>
              <a:t>A </a:t>
            </a:r>
            <a:r>
              <a:rPr lang="zh-CN" altLang="en-US"/>
              <a:t>获得一把读锁，现在来了一个线程</a:t>
            </a:r>
            <a:r>
              <a:rPr lang="en-US" altLang="zh-CN"/>
              <a:t>B</a:t>
            </a:r>
            <a:r>
              <a:rPr lang="zh-CN" altLang="en-US"/>
              <a:t>请求写锁</a:t>
            </a:r>
            <a:r>
              <a:rPr lang="en-US" altLang="zh-CN"/>
              <a:t>,</a:t>
            </a:r>
            <a:r>
              <a:rPr lang="zh-CN" altLang="en-US"/>
              <a:t>那么它就要等到线程</a:t>
            </a:r>
            <a:r>
              <a:rPr lang="en-US" altLang="zh-CN"/>
              <a:t>A</a:t>
            </a:r>
            <a:r>
              <a:rPr lang="zh-CN" altLang="en-US"/>
              <a:t>释放读锁，但是如果在</a:t>
            </a:r>
            <a:r>
              <a:rPr lang="en-US" altLang="zh-CN"/>
              <a:t>A</a:t>
            </a:r>
            <a:r>
              <a:rPr lang="zh-CN" altLang="en-US"/>
              <a:t>释放之前又一个线程获得了读锁（读锁可以多次获得），</a:t>
            </a:r>
          </a:p>
          <a:p>
            <a:r>
              <a:rPr lang="zh-CN" altLang="en-US"/>
              <a:t>并且在改线程释放读锁之前又一个线程请求到了读锁，假设后续一直有读锁请求成功，那么请求写锁的进程</a:t>
            </a:r>
            <a:r>
              <a:rPr lang="en-US" altLang="zh-CN"/>
              <a:t>B</a:t>
            </a:r>
            <a:r>
              <a:rPr lang="zh-CN" altLang="en-US"/>
              <a:t>就不得不一直阻塞等待所有读锁的释放。所以相关的实现一般让当一个读写锁处于读模式锁住时，此时来了另一个线程的写模式加锁请求，那么读写锁通常会阻塞随后的读模式锁请求，这样可以避免锁被读模式长期占用，而写模式请求一直得不到满足。 </a:t>
            </a:r>
          </a:p>
        </p:txBody>
      </p:sp>
      <p:sp>
        <p:nvSpPr>
          <p:cNvPr id="57348" name="灯片编号占位符 3">
            <a:extLst>
              <a:ext uri="{FF2B5EF4-FFF2-40B4-BE49-F238E27FC236}">
                <a16:creationId xmlns:a16="http://schemas.microsoft.com/office/drawing/2014/main" id="{6A198927-80F4-48CB-9B74-99B8BC8124B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8D7794D-3D22-4D0C-A2DC-CB73A6060CBA}" type="slidenum">
              <a:rPr lang="en-US" altLang="zh-CN">
                <a:latin typeface="Calibri" panose="020F0502020204030204" pitchFamily="34" charset="0"/>
              </a:rPr>
              <a:pPr/>
              <a:t>40</a:t>
            </a:fld>
            <a:endParaRPr lang="en-US" altLang="zh-CN">
              <a:latin typeface="Calibri" panose="020F050202020403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a:extLst>
              <a:ext uri="{FF2B5EF4-FFF2-40B4-BE49-F238E27FC236}">
                <a16:creationId xmlns:a16="http://schemas.microsoft.com/office/drawing/2014/main" id="{E9E4F618-240F-4658-AFFA-C97D4D4C0DF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7" name="备注占位符 2">
            <a:extLst>
              <a:ext uri="{FF2B5EF4-FFF2-40B4-BE49-F238E27FC236}">
                <a16:creationId xmlns:a16="http://schemas.microsoft.com/office/drawing/2014/main" id="{C59479AA-6F88-401C-8D69-1513E9046B3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lvl="1"/>
            <a:r>
              <a:rPr lang="zh-CN" altLang="en-US"/>
              <a:t>进程的所有信息对该进程的所有线程都是共享的，包括可执行的程序文本、程序的全局内存、堆内存、文件描述符等</a:t>
            </a:r>
          </a:p>
          <a:p>
            <a:pPr lvl="1"/>
            <a:r>
              <a:rPr lang="zh-CN" altLang="en-US"/>
              <a:t>线程独有的：线程</a:t>
            </a:r>
            <a:r>
              <a:rPr lang="en-US" altLang="zh-CN"/>
              <a:t>ID</a:t>
            </a:r>
            <a:r>
              <a:rPr lang="zh-CN" altLang="en-US"/>
              <a:t>、寄存器值、栈、信号屏蔽字、</a:t>
            </a:r>
            <a:r>
              <a:rPr lang="en-US" altLang="zh-CN"/>
              <a:t>errno</a:t>
            </a:r>
            <a:r>
              <a:rPr lang="zh-CN" altLang="en-US"/>
              <a:t>值、线程私有数据</a:t>
            </a:r>
          </a:p>
          <a:p>
            <a:pPr lvl="1"/>
            <a:r>
              <a:rPr lang="zh-CN" altLang="en-US"/>
              <a:t>典型的</a:t>
            </a:r>
            <a:r>
              <a:rPr lang="en-US" altLang="zh-CN"/>
              <a:t>UNIX</a:t>
            </a:r>
            <a:r>
              <a:rPr lang="zh-CN" altLang="en-US"/>
              <a:t>进程，可以看成是只有一个线程的进程</a:t>
            </a:r>
          </a:p>
          <a:p>
            <a:endParaRPr lang="zh-CN" altLang="en-US"/>
          </a:p>
        </p:txBody>
      </p:sp>
      <p:sp>
        <p:nvSpPr>
          <p:cNvPr id="11268" name="灯片编号占位符 3">
            <a:extLst>
              <a:ext uri="{FF2B5EF4-FFF2-40B4-BE49-F238E27FC236}">
                <a16:creationId xmlns:a16="http://schemas.microsoft.com/office/drawing/2014/main" id="{C1118E7A-5858-4FC8-8E5E-A45F362870A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653A6FC-E7BA-433F-A3BC-8ECE76F5B65C}" type="slidenum">
              <a:rPr lang="en-US" altLang="zh-CN"/>
              <a:pPr/>
              <a:t>4</a:t>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幻灯片图像占位符 1">
            <a:extLst>
              <a:ext uri="{FF2B5EF4-FFF2-40B4-BE49-F238E27FC236}">
                <a16:creationId xmlns:a16="http://schemas.microsoft.com/office/drawing/2014/main" id="{3CDC2A24-FDEF-4EF9-89BF-6D0B4627A5A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备注占位符 2">
            <a:extLst>
              <a:ext uri="{FF2B5EF4-FFF2-40B4-BE49-F238E27FC236}">
                <a16:creationId xmlns:a16="http://schemas.microsoft.com/office/drawing/2014/main" id="{7F700158-E0B3-4F2D-BFB1-95BB9F32248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a:t>线程使用并存在于进程资源中，还可以被操作系统调用并独立地运行，这主要是因为线程仅仅复制必要的资源以使自己得以存在并执行。  </a:t>
            </a:r>
          </a:p>
          <a:p>
            <a:r>
              <a:rPr lang="zh-CN" altLang="en-US"/>
              <a:t>独立的控制流得以实现是因为线程维持着自己的：  </a:t>
            </a:r>
          </a:p>
          <a:p>
            <a:pPr lvl="1"/>
            <a:r>
              <a:rPr lang="zh-CN" altLang="en-US"/>
              <a:t>堆栈指针  </a:t>
            </a:r>
          </a:p>
          <a:p>
            <a:pPr lvl="1"/>
            <a:r>
              <a:rPr lang="zh-CN" altLang="en-US"/>
              <a:t>寄存器  </a:t>
            </a:r>
          </a:p>
          <a:p>
            <a:pPr lvl="1"/>
            <a:r>
              <a:rPr lang="zh-CN" altLang="en-US"/>
              <a:t>调度属性（如：策略或优先级）  </a:t>
            </a:r>
          </a:p>
          <a:p>
            <a:pPr lvl="1"/>
            <a:r>
              <a:rPr lang="zh-CN" altLang="en-US"/>
              <a:t>待定的和阻塞的信号集合（</a:t>
            </a:r>
            <a:r>
              <a:rPr lang="en-US" altLang="zh-CN"/>
              <a:t>Set of pending and blocked signals</a:t>
            </a:r>
            <a:r>
              <a:rPr lang="zh-CN" altLang="en-US"/>
              <a:t>）  </a:t>
            </a:r>
          </a:p>
          <a:p>
            <a:pPr lvl="1"/>
            <a:r>
              <a:rPr lang="zh-CN" altLang="en-US"/>
              <a:t>线程专用数据（</a:t>
            </a:r>
            <a:r>
              <a:rPr lang="en-US" altLang="zh-CN"/>
              <a:t>TSD</a:t>
            </a:r>
            <a:r>
              <a:rPr lang="zh-CN" altLang="en-US"/>
              <a:t>：</a:t>
            </a:r>
            <a:r>
              <a:rPr lang="en-US" altLang="zh-CN"/>
              <a:t>Thread Specific Data.</a:t>
            </a:r>
            <a:r>
              <a:rPr lang="zh-CN" altLang="en-US"/>
              <a:t>） </a:t>
            </a:r>
          </a:p>
          <a:p>
            <a:r>
              <a:rPr lang="zh-CN" altLang="en-US"/>
              <a:t>因此，在</a:t>
            </a:r>
            <a:r>
              <a:rPr lang="en-US" altLang="zh-CN"/>
              <a:t>UNIX</a:t>
            </a:r>
            <a:r>
              <a:rPr lang="zh-CN" altLang="en-US"/>
              <a:t>环境下线程：  </a:t>
            </a:r>
          </a:p>
          <a:p>
            <a:pPr lvl="1"/>
            <a:r>
              <a:rPr lang="zh-CN" altLang="en-US"/>
              <a:t>存在于进程，使用进程资源  </a:t>
            </a:r>
          </a:p>
          <a:p>
            <a:pPr lvl="1"/>
            <a:r>
              <a:rPr lang="zh-CN" altLang="en-US"/>
              <a:t>拥有自己独立的控制流，只要父进程存在并且操作系统支持  </a:t>
            </a:r>
          </a:p>
          <a:p>
            <a:pPr lvl="1"/>
            <a:r>
              <a:rPr lang="zh-CN" altLang="en-US"/>
              <a:t>只复制必可以使得独立调度的必要资源  </a:t>
            </a:r>
          </a:p>
          <a:p>
            <a:pPr lvl="1"/>
            <a:r>
              <a:rPr lang="zh-CN" altLang="en-US"/>
              <a:t>可以和其他线程独立（或非独立的）地共享进程资源  </a:t>
            </a:r>
          </a:p>
          <a:p>
            <a:pPr lvl="1"/>
            <a:r>
              <a:rPr lang="zh-CN" altLang="en-US"/>
              <a:t>当父进程结束时结束，或者相关类似的  </a:t>
            </a:r>
          </a:p>
          <a:p>
            <a:pPr lvl="1"/>
            <a:r>
              <a:rPr lang="zh-CN" altLang="en-US"/>
              <a:t>是“轻型的”，因为大部分额外开销已经在进程创建时完成了 </a:t>
            </a:r>
          </a:p>
          <a:p>
            <a:r>
              <a:rPr lang="zh-CN" altLang="en-US"/>
              <a:t>因为在同一个进程中的线程共享资源：  </a:t>
            </a:r>
          </a:p>
          <a:p>
            <a:pPr lvl="1"/>
            <a:r>
              <a:rPr lang="zh-CN" altLang="en-US"/>
              <a:t>一个线程对系统资源（如关闭一个文件）的改变对所有其它线程是可以见的  </a:t>
            </a:r>
          </a:p>
          <a:p>
            <a:pPr lvl="1"/>
            <a:r>
              <a:rPr lang="zh-CN" altLang="en-US"/>
              <a:t>两个同样值的指针指向相同的数据  </a:t>
            </a:r>
          </a:p>
          <a:p>
            <a:pPr lvl="1"/>
            <a:r>
              <a:rPr lang="zh-CN" altLang="en-US"/>
              <a:t>读写同一个内存位置是可能的，因此需要成员显式地使用同步 </a:t>
            </a:r>
          </a:p>
          <a:p>
            <a:endParaRPr lang="zh-CN" altLang="en-US"/>
          </a:p>
        </p:txBody>
      </p:sp>
      <p:sp>
        <p:nvSpPr>
          <p:cNvPr id="15364" name="灯片编号占位符 3">
            <a:extLst>
              <a:ext uri="{FF2B5EF4-FFF2-40B4-BE49-F238E27FC236}">
                <a16:creationId xmlns:a16="http://schemas.microsoft.com/office/drawing/2014/main" id="{BFDE8BE6-C514-427F-827F-8C9C1584B0A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34FE597-AA97-47A6-85D5-0CFDC6B0DBC1}" type="slidenum">
              <a:rPr lang="en-US" altLang="zh-CN"/>
              <a:pPr/>
              <a:t>7</a:t>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a:extLst>
              <a:ext uri="{FF2B5EF4-FFF2-40B4-BE49-F238E27FC236}">
                <a16:creationId xmlns:a16="http://schemas.microsoft.com/office/drawing/2014/main" id="{6FFB0C65-964C-4C44-872A-3972B1FC169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AC1BB6EE-9AA2-487C-BB5A-811A88E5B94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a:t>VmPeak</a:t>
            </a:r>
            <a:r>
              <a:rPr lang="zh-CN" altLang="en-US"/>
              <a:t>代表当前进程运行过程中占用内存的峰值</a:t>
            </a:r>
            <a:endParaRPr lang="en-US" altLang="zh-CN"/>
          </a:p>
          <a:p>
            <a:r>
              <a:rPr lang="en-US" altLang="zh-CN"/>
              <a:t>VmSize</a:t>
            </a:r>
            <a:r>
              <a:rPr lang="zh-CN" altLang="en-US"/>
              <a:t>代表进程现在正在占用的内存</a:t>
            </a:r>
            <a:r>
              <a:rPr lang="en-US" altLang="zh-CN"/>
              <a:t>VmHWM</a:t>
            </a:r>
            <a:r>
              <a:rPr lang="zh-CN" altLang="en-US"/>
              <a:t>是程序得到分配到物理内存的峰值</a:t>
            </a:r>
            <a:r>
              <a:rPr lang="en-US" altLang="zh-CN"/>
              <a:t>.</a:t>
            </a:r>
          </a:p>
          <a:p>
            <a:r>
              <a:rPr lang="en-US" altLang="zh-CN"/>
              <a:t>VmRSS</a:t>
            </a:r>
            <a:r>
              <a:rPr lang="zh-CN" altLang="en-US"/>
              <a:t>是程序现在使用的物理内存</a:t>
            </a:r>
          </a:p>
        </p:txBody>
      </p:sp>
      <p:sp>
        <p:nvSpPr>
          <p:cNvPr id="17412" name="灯片编号占位符 3">
            <a:extLst>
              <a:ext uri="{FF2B5EF4-FFF2-40B4-BE49-F238E27FC236}">
                <a16:creationId xmlns:a16="http://schemas.microsoft.com/office/drawing/2014/main" id="{0B1C5FB7-4B55-400C-8D49-FE9E2A502D6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12740B5-3916-4D94-9166-B23E62074B7A}" type="slidenum">
              <a:rPr lang="en-US" altLang="zh-CN">
                <a:latin typeface="Calibri" panose="020F0502020204030204" pitchFamily="34" charset="0"/>
              </a:rPr>
              <a:pPr/>
              <a:t>8</a:t>
            </a:fld>
            <a:endParaRPr lang="en-US" altLang="zh-CN">
              <a:latin typeface="Calibri" panose="020F050202020403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幻灯片图像占位符 1">
            <a:extLst>
              <a:ext uri="{FF2B5EF4-FFF2-40B4-BE49-F238E27FC236}">
                <a16:creationId xmlns:a16="http://schemas.microsoft.com/office/drawing/2014/main" id="{40781EA2-6360-4524-913D-A93B4300918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备注占位符 2">
            <a:extLst>
              <a:ext uri="{FF2B5EF4-FFF2-40B4-BE49-F238E27FC236}">
                <a16:creationId xmlns:a16="http://schemas.microsoft.com/office/drawing/2014/main" id="{0079AE33-C2F0-4AB4-87EE-C8191C4BD4A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a:t>VmPeak</a:t>
            </a:r>
            <a:r>
              <a:rPr lang="zh-CN" altLang="en-US"/>
              <a:t>代表当前进程运行过程中占用内存的峰值</a:t>
            </a:r>
            <a:endParaRPr lang="en-US" altLang="zh-CN"/>
          </a:p>
          <a:p>
            <a:r>
              <a:rPr lang="en-US" altLang="zh-CN"/>
              <a:t>VmSize</a:t>
            </a:r>
            <a:r>
              <a:rPr lang="zh-CN" altLang="en-US"/>
              <a:t>代表进程现在正在占用的内存</a:t>
            </a:r>
            <a:r>
              <a:rPr lang="en-US" altLang="zh-CN"/>
              <a:t>VmHWM</a:t>
            </a:r>
            <a:r>
              <a:rPr lang="zh-CN" altLang="en-US"/>
              <a:t>是程序得到分配到物理内存的峰值</a:t>
            </a:r>
            <a:r>
              <a:rPr lang="en-US" altLang="zh-CN"/>
              <a:t>.</a:t>
            </a:r>
          </a:p>
          <a:p>
            <a:r>
              <a:rPr lang="en-US" altLang="zh-CN"/>
              <a:t>VmRSS</a:t>
            </a:r>
            <a:r>
              <a:rPr lang="zh-CN" altLang="en-US"/>
              <a:t>是程序现在使用的物理内存</a:t>
            </a:r>
          </a:p>
        </p:txBody>
      </p:sp>
      <p:sp>
        <p:nvSpPr>
          <p:cNvPr id="19460" name="灯片编号占位符 3">
            <a:extLst>
              <a:ext uri="{FF2B5EF4-FFF2-40B4-BE49-F238E27FC236}">
                <a16:creationId xmlns:a16="http://schemas.microsoft.com/office/drawing/2014/main" id="{97126D62-D2F8-44B6-AF24-955A5AC5B35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3D7BDB8-0D3A-403D-A310-35F7724C644A}" type="slidenum">
              <a:rPr lang="en-US" altLang="zh-CN">
                <a:latin typeface="Calibri" panose="020F0502020204030204" pitchFamily="34" charset="0"/>
              </a:rPr>
              <a:pPr/>
              <a:t>9</a:t>
            </a:fld>
            <a:endParaRPr lang="en-US" altLang="zh-CN">
              <a:latin typeface="Calibri" panose="020F050202020403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0FBD22AB-D09D-443F-BDA5-C8E3270B5E6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3400F202-71F3-4BD6-885D-B4E1162DC21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a:t>Getconf GNU_LIBPTHREAD_VERSION</a:t>
            </a:r>
          </a:p>
          <a:p>
            <a:endParaRPr lang="en-US" altLang="zh-CN"/>
          </a:p>
          <a:p>
            <a:r>
              <a:rPr lang="fr-FR" altLang="zh-CN"/>
              <a:t>sudo apt-get install manpages-posix manpages-posix-dev</a:t>
            </a:r>
            <a:endParaRPr lang="zh-CN" altLang="en-US"/>
          </a:p>
        </p:txBody>
      </p:sp>
      <p:sp>
        <p:nvSpPr>
          <p:cNvPr id="22532" name="灯片编号占位符 3">
            <a:extLst>
              <a:ext uri="{FF2B5EF4-FFF2-40B4-BE49-F238E27FC236}">
                <a16:creationId xmlns:a16="http://schemas.microsoft.com/office/drawing/2014/main" id="{23E18693-5561-4FD5-87D0-D18414F07B6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F65382D-940E-474D-9001-718475E17F88}" type="slidenum">
              <a:rPr lang="en-US" altLang="zh-CN">
                <a:latin typeface="Calibri" panose="020F0502020204030204" pitchFamily="34" charset="0"/>
              </a:rPr>
              <a:pPr/>
              <a:t>11</a:t>
            </a:fld>
            <a:endParaRPr lang="en-US" altLang="zh-CN">
              <a:latin typeface="Calibri" panose="020F050202020403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a:extLst>
              <a:ext uri="{FF2B5EF4-FFF2-40B4-BE49-F238E27FC236}">
                <a16:creationId xmlns:a16="http://schemas.microsoft.com/office/drawing/2014/main" id="{D0333775-0A03-4F23-A4AB-E514DA617A1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备注占位符 2">
            <a:extLst>
              <a:ext uri="{FF2B5EF4-FFF2-40B4-BE49-F238E27FC236}">
                <a16:creationId xmlns:a16="http://schemas.microsoft.com/office/drawing/2014/main" id="{BB92ED83-F43E-4346-B68B-683727C9970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a:t>互相</a:t>
            </a:r>
            <a:r>
              <a:rPr lang="en-US" altLang="zh-CN"/>
              <a:t>join</a:t>
            </a:r>
            <a:r>
              <a:rPr lang="zh-CN" altLang="en-US"/>
              <a:t>的死锁</a:t>
            </a:r>
            <a:endParaRPr lang="en-US" altLang="zh-CN"/>
          </a:p>
          <a:p>
            <a:r>
              <a:rPr lang="zh-CN" altLang="en-US"/>
              <a:t>此线程已经被其他线程等待</a:t>
            </a:r>
            <a:endParaRPr lang="en-US" altLang="zh-CN"/>
          </a:p>
          <a:p>
            <a:r>
              <a:rPr lang="zh-CN" altLang="en-US"/>
              <a:t>没有此被等待线程的</a:t>
            </a:r>
            <a:r>
              <a:rPr lang="en-US" altLang="zh-CN"/>
              <a:t>ID</a:t>
            </a:r>
            <a:endParaRPr lang="zh-CN" altLang="en-US"/>
          </a:p>
        </p:txBody>
      </p:sp>
      <p:sp>
        <p:nvSpPr>
          <p:cNvPr id="29700" name="灯片编号占位符 3">
            <a:extLst>
              <a:ext uri="{FF2B5EF4-FFF2-40B4-BE49-F238E27FC236}">
                <a16:creationId xmlns:a16="http://schemas.microsoft.com/office/drawing/2014/main" id="{6D9C733B-74F4-4956-9879-0672315486E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24A903E-4D28-4530-BF20-27499D164317}" type="slidenum">
              <a:rPr lang="en-US" altLang="zh-CN">
                <a:latin typeface="Calibri" panose="020F0502020204030204" pitchFamily="34" charset="0"/>
              </a:rPr>
              <a:pPr/>
              <a:t>17</a:t>
            </a:fld>
            <a:endParaRPr lang="en-US" altLang="zh-CN">
              <a:latin typeface="Calibri" panose="020F050202020403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幻灯片图像占位符 1">
            <a:extLst>
              <a:ext uri="{FF2B5EF4-FFF2-40B4-BE49-F238E27FC236}">
                <a16:creationId xmlns:a16="http://schemas.microsoft.com/office/drawing/2014/main" id="{33794CCB-86AA-4911-993A-F77DF595664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备注占位符 2">
            <a:extLst>
              <a:ext uri="{FF2B5EF4-FFF2-40B4-BE49-F238E27FC236}">
                <a16:creationId xmlns:a16="http://schemas.microsoft.com/office/drawing/2014/main" id="{8B98727F-E37F-4D42-92D4-F9BCD639290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zh-CN"/>
          </a:p>
          <a:p>
            <a:r>
              <a:rPr lang="zh-CN" altLang="en-US"/>
              <a:t>在访问共享资源前，对互斥量进行加锁</a:t>
            </a:r>
          </a:p>
          <a:p>
            <a:r>
              <a:rPr lang="zh-CN" altLang="en-US"/>
              <a:t>在访问完成后释放互斥量上的锁</a:t>
            </a:r>
          </a:p>
          <a:p>
            <a:r>
              <a:rPr lang="zh-CN" altLang="en-US"/>
              <a:t>对互斥量进行加锁后，任何其他试图再次对互斥量加锁的线程将会被阻塞，直到锁被释放</a:t>
            </a:r>
          </a:p>
          <a:p>
            <a:endParaRPr lang="en-US" altLang="zh-CN"/>
          </a:p>
          <a:p>
            <a:r>
              <a:rPr lang="zh-CN" altLang="en-US"/>
              <a:t>　互斥锁的属性在创建锁的时候指定，在</a:t>
            </a:r>
            <a:r>
              <a:rPr lang="en-US" altLang="zh-CN"/>
              <a:t>LinuxThreads</a:t>
            </a:r>
            <a:r>
              <a:rPr lang="zh-CN" altLang="en-US"/>
              <a:t>实现中仅有一个锁类型属性，不同的锁类型在试图对一个已经被锁定的互斥锁加锁时表现不同。当前（</a:t>
            </a:r>
            <a:r>
              <a:rPr lang="en-US" altLang="zh-CN"/>
              <a:t>glibc2.2.3,linuxthreads0.9</a:t>
            </a:r>
            <a:r>
              <a:rPr lang="zh-CN" altLang="en-US"/>
              <a:t>）有四个值可供选择：</a:t>
            </a:r>
          </a:p>
          <a:p>
            <a:r>
              <a:rPr lang="zh-CN" altLang="en-US"/>
              <a:t>　　* </a:t>
            </a:r>
            <a:r>
              <a:rPr lang="en-US" altLang="zh-CN"/>
              <a:t>PTHREAD_MUTEX_TIMED_NP</a:t>
            </a:r>
            <a:r>
              <a:rPr lang="zh-CN" altLang="en-US"/>
              <a:t>，这是缺省值，也就是普通锁。当一个线程加锁以后，其余请求锁的线程将形成一个等待队列，并在解锁后按优先级获得锁。这种锁策略保证了资源分配的公平性。</a:t>
            </a:r>
          </a:p>
          <a:p>
            <a:r>
              <a:rPr lang="zh-CN" altLang="en-US"/>
              <a:t>　　* </a:t>
            </a:r>
            <a:r>
              <a:rPr lang="en-US" altLang="zh-CN"/>
              <a:t>PTHREAD_MUTEX_RECURSIVE_NP</a:t>
            </a:r>
            <a:r>
              <a:rPr lang="zh-CN" altLang="en-US"/>
              <a:t>，嵌套锁，允许同一个线程对同一个锁成功获得多次，并通过多次</a:t>
            </a:r>
            <a:r>
              <a:rPr lang="en-US" altLang="zh-CN"/>
              <a:t>unlock</a:t>
            </a:r>
            <a:r>
              <a:rPr lang="zh-CN" altLang="en-US"/>
              <a:t>解锁。如果是不同线程请求，则在加锁线程解锁时重新竞争。</a:t>
            </a:r>
          </a:p>
          <a:p>
            <a:r>
              <a:rPr lang="zh-CN" altLang="en-US"/>
              <a:t>　　* </a:t>
            </a:r>
            <a:r>
              <a:rPr lang="en-US" altLang="zh-CN"/>
              <a:t>PTHREAD_MUTEX_ERRORCHECK_NP</a:t>
            </a:r>
            <a:r>
              <a:rPr lang="zh-CN" altLang="en-US"/>
              <a:t>，检错锁，如果同一个线程请求同一个锁，则返回</a:t>
            </a:r>
            <a:r>
              <a:rPr lang="en-US" altLang="zh-CN"/>
              <a:t>EDEADLK</a:t>
            </a:r>
            <a:r>
              <a:rPr lang="zh-CN" altLang="en-US"/>
              <a:t>，否则与</a:t>
            </a:r>
            <a:r>
              <a:rPr lang="en-US" altLang="zh-CN"/>
              <a:t>PTHREAD_MUTEX_TIMED_NP</a:t>
            </a:r>
            <a:r>
              <a:rPr lang="zh-CN" altLang="en-US"/>
              <a:t>类型动作相同。这样就保证当不允许多次加锁时不会出现最简单情况下的死锁。</a:t>
            </a:r>
          </a:p>
          <a:p>
            <a:r>
              <a:rPr lang="zh-CN" altLang="en-US"/>
              <a:t>　　* </a:t>
            </a:r>
            <a:r>
              <a:rPr lang="en-US" altLang="zh-CN"/>
              <a:t>PTHREAD_MUTEX_ADAPTIVE_NP</a:t>
            </a:r>
            <a:r>
              <a:rPr lang="zh-CN" altLang="en-US"/>
              <a:t>，适应锁，动作最简单的锁类型，仅等待解锁后重新竞争。</a:t>
            </a:r>
          </a:p>
          <a:p>
            <a:endParaRPr lang="zh-CN" altLang="en-US"/>
          </a:p>
        </p:txBody>
      </p:sp>
      <p:sp>
        <p:nvSpPr>
          <p:cNvPr id="40964" name="灯片编号占位符 3">
            <a:extLst>
              <a:ext uri="{FF2B5EF4-FFF2-40B4-BE49-F238E27FC236}">
                <a16:creationId xmlns:a16="http://schemas.microsoft.com/office/drawing/2014/main" id="{B2963088-B6E5-429B-B82C-F3930D9385D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10450D3A-DC60-47A0-BDD0-222F2973023D}" type="slidenum">
              <a:rPr lang="en-US" altLang="zh-CN">
                <a:latin typeface="Calibri" panose="020F0502020204030204" pitchFamily="34" charset="0"/>
              </a:rPr>
              <a:pPr/>
              <a:t>27</a:t>
            </a:fld>
            <a:endParaRPr lang="en-US" altLang="zh-CN">
              <a:latin typeface="Calibri" panose="020F050202020403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幻灯片图像占位符 1">
            <a:extLst>
              <a:ext uri="{FF2B5EF4-FFF2-40B4-BE49-F238E27FC236}">
                <a16:creationId xmlns:a16="http://schemas.microsoft.com/office/drawing/2014/main" id="{FC557641-5A29-4C5C-B0BB-61BFC4E6B3D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备注占位符 2">
            <a:extLst>
              <a:ext uri="{FF2B5EF4-FFF2-40B4-BE49-F238E27FC236}">
                <a16:creationId xmlns:a16="http://schemas.microsoft.com/office/drawing/2014/main" id="{296B27BD-D088-4329-90B0-E009E7B4D2B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a:t>pthread_cond_t cond=PTHREAD_COND_INITIALIZER</a:t>
            </a:r>
            <a:endParaRPr lang="zh-CN" altLang="en-US"/>
          </a:p>
        </p:txBody>
      </p:sp>
      <p:sp>
        <p:nvSpPr>
          <p:cNvPr id="50180" name="灯片编号占位符 3">
            <a:extLst>
              <a:ext uri="{FF2B5EF4-FFF2-40B4-BE49-F238E27FC236}">
                <a16:creationId xmlns:a16="http://schemas.microsoft.com/office/drawing/2014/main" id="{012BABD7-9A83-4A0D-BD50-FDC79238081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EDDBB7A-01CA-471F-8EA9-C7A4D2F46497}" type="slidenum">
              <a:rPr lang="en-US" altLang="zh-CN">
                <a:latin typeface="Calibri" panose="020F0502020204030204" pitchFamily="34" charset="0"/>
              </a:rPr>
              <a:pPr/>
              <a:t>35</a:t>
            </a:fld>
            <a:endParaRPr lang="en-US" altLang="zh-CN">
              <a:latin typeface="Calibri" panose="020F050202020403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11" descr="backgroud-blueframe"/>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9525" y="561975"/>
            <a:ext cx="9925050" cy="629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descr="软件所所徽"/>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29263" y="112713"/>
            <a:ext cx="1366837"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descr="iscas-mzd"/>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7113588" y="96838"/>
            <a:ext cx="2141537"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5"/>
          <p:cNvSpPr txBox="1">
            <a:spLocks noChangeArrowheads="1"/>
          </p:cNvSpPr>
          <p:nvPr/>
        </p:nvSpPr>
        <p:spPr bwMode="auto">
          <a:xfrm>
            <a:off x="6824663" y="333375"/>
            <a:ext cx="2808287" cy="244475"/>
          </a:xfrm>
          <a:prstGeom prst="rect">
            <a:avLst/>
          </a:prstGeom>
          <a:noFill/>
          <a:ln>
            <a:noFill/>
          </a:ln>
          <a:effectLst/>
        </p:spPr>
        <p:txBody>
          <a:bodyPr wrap="none">
            <a:spAutoFit/>
          </a:bodyPr>
          <a:lstStyle>
            <a:lvl1pPr eaLnBrk="0" hangingPunct="0">
              <a:defRPr kumimoji="1" sz="2400" b="1">
                <a:solidFill>
                  <a:schemeClr val="bg2"/>
                </a:solidFill>
                <a:latin typeface="Times New Roman" pitchFamily="18" charset="0"/>
                <a:ea typeface="楷体_GB2312" pitchFamily="49" charset="-122"/>
              </a:defRPr>
            </a:lvl1pPr>
            <a:lvl2pPr marL="742950" indent="-285750" eaLnBrk="0" hangingPunct="0">
              <a:defRPr kumimoji="1" sz="2400" b="1">
                <a:solidFill>
                  <a:schemeClr val="bg2"/>
                </a:solidFill>
                <a:latin typeface="Times New Roman" pitchFamily="18" charset="0"/>
                <a:ea typeface="楷体_GB2312" pitchFamily="49" charset="-122"/>
              </a:defRPr>
            </a:lvl2pPr>
            <a:lvl3pPr marL="1143000" indent="-228600" eaLnBrk="0" hangingPunct="0">
              <a:defRPr kumimoji="1" sz="2400" b="1">
                <a:solidFill>
                  <a:schemeClr val="bg2"/>
                </a:solidFill>
                <a:latin typeface="Times New Roman" pitchFamily="18" charset="0"/>
                <a:ea typeface="楷体_GB2312" pitchFamily="49" charset="-122"/>
              </a:defRPr>
            </a:lvl3pPr>
            <a:lvl4pPr marL="1600200" indent="-228600" eaLnBrk="0" hangingPunct="0">
              <a:defRPr kumimoji="1" sz="2400" b="1">
                <a:solidFill>
                  <a:schemeClr val="bg2"/>
                </a:solidFill>
                <a:latin typeface="Times New Roman" pitchFamily="18" charset="0"/>
                <a:ea typeface="楷体_GB2312" pitchFamily="49" charset="-122"/>
              </a:defRPr>
            </a:lvl4pPr>
            <a:lvl5pPr marL="2057400" indent="-228600" eaLnBrk="0" hangingPunct="0">
              <a:defRPr kumimoji="1" sz="2400" b="1">
                <a:solidFill>
                  <a:schemeClr val="bg2"/>
                </a:solidFill>
                <a:latin typeface="Times New Roman" pitchFamily="18" charset="0"/>
                <a:ea typeface="楷体_GB2312" pitchFamily="49" charset="-122"/>
              </a:defRPr>
            </a:lvl5pPr>
            <a:lvl6pPr marL="2514600" indent="-228600" algn="ctr" eaLnBrk="0" fontAlgn="base" hangingPunct="0">
              <a:spcBef>
                <a:spcPct val="0"/>
              </a:spcBef>
              <a:spcAft>
                <a:spcPct val="0"/>
              </a:spcAft>
              <a:defRPr kumimoji="1" sz="2400" b="1">
                <a:solidFill>
                  <a:schemeClr val="bg2"/>
                </a:solidFill>
                <a:latin typeface="Times New Roman" pitchFamily="18" charset="0"/>
                <a:ea typeface="楷体_GB2312" pitchFamily="49" charset="-122"/>
              </a:defRPr>
            </a:lvl6pPr>
            <a:lvl7pPr marL="2971800" indent="-228600" algn="ctr" eaLnBrk="0" fontAlgn="base" hangingPunct="0">
              <a:spcBef>
                <a:spcPct val="0"/>
              </a:spcBef>
              <a:spcAft>
                <a:spcPct val="0"/>
              </a:spcAft>
              <a:defRPr kumimoji="1" sz="2400" b="1">
                <a:solidFill>
                  <a:schemeClr val="bg2"/>
                </a:solidFill>
                <a:latin typeface="Times New Roman" pitchFamily="18" charset="0"/>
                <a:ea typeface="楷体_GB2312" pitchFamily="49" charset="-122"/>
              </a:defRPr>
            </a:lvl7pPr>
            <a:lvl8pPr marL="3429000" indent="-228600" algn="ctr" eaLnBrk="0" fontAlgn="base" hangingPunct="0">
              <a:spcBef>
                <a:spcPct val="0"/>
              </a:spcBef>
              <a:spcAft>
                <a:spcPct val="0"/>
              </a:spcAft>
              <a:defRPr kumimoji="1" sz="2400" b="1">
                <a:solidFill>
                  <a:schemeClr val="bg2"/>
                </a:solidFill>
                <a:latin typeface="Times New Roman" pitchFamily="18" charset="0"/>
                <a:ea typeface="楷体_GB2312" pitchFamily="49" charset="-122"/>
              </a:defRPr>
            </a:lvl8pPr>
            <a:lvl9pPr marL="3886200" indent="-228600" algn="ctr" eaLnBrk="0" fontAlgn="base" hangingPunct="0">
              <a:spcBef>
                <a:spcPct val="0"/>
              </a:spcBef>
              <a:spcAft>
                <a:spcPct val="0"/>
              </a:spcAft>
              <a:defRPr kumimoji="1" sz="2400" b="1">
                <a:solidFill>
                  <a:schemeClr val="bg2"/>
                </a:solidFill>
                <a:latin typeface="Times New Roman" pitchFamily="18" charset="0"/>
                <a:ea typeface="楷体_GB2312" pitchFamily="49" charset="-122"/>
              </a:defRPr>
            </a:lvl9pPr>
          </a:lstStyle>
          <a:p>
            <a:pPr eaLnBrk="1" hangingPunct="1">
              <a:defRPr/>
            </a:pPr>
            <a:r>
              <a:rPr lang="en-US" altLang="zh-CN" sz="1000" b="0">
                <a:solidFill>
                  <a:srgbClr val="777777"/>
                </a:solidFill>
                <a:ea typeface="华文行楷" pitchFamily="2" charset="-122"/>
              </a:rPr>
              <a:t>Institute of Software,Chinese Academy of Sciences</a:t>
            </a:r>
          </a:p>
        </p:txBody>
      </p:sp>
      <p:sp>
        <p:nvSpPr>
          <p:cNvPr id="1913862" name="Rectangle 6"/>
          <p:cNvSpPr>
            <a:spLocks noGrp="1" noChangeArrowheads="1"/>
          </p:cNvSpPr>
          <p:nvPr>
            <p:ph type="ctrTitle"/>
          </p:nvPr>
        </p:nvSpPr>
        <p:spPr>
          <a:xfrm>
            <a:off x="488950" y="1828800"/>
            <a:ext cx="8928100" cy="1744663"/>
          </a:xfrm>
          <a:noFill/>
        </p:spPr>
        <p:txBody>
          <a:bodyPr lIns="91440" rIns="91440"/>
          <a:lstStyle>
            <a:lvl1pPr algn="ctr">
              <a:defRPr sz="4400">
                <a:solidFill>
                  <a:srgbClr val="000066"/>
                </a:solidFill>
                <a:effectLst>
                  <a:outerShdw blurRad="38100" dist="38100" dir="2700000" algn="tl">
                    <a:srgbClr val="C0C0C0"/>
                  </a:outerShdw>
                </a:effectLst>
              </a:defRPr>
            </a:lvl1pPr>
          </a:lstStyle>
          <a:p>
            <a:pPr lvl="0"/>
            <a:r>
              <a:rPr lang="zh-CN" altLang="en-US" noProof="0"/>
              <a:t>单击此处编辑母版标题样式</a:t>
            </a:r>
          </a:p>
        </p:txBody>
      </p:sp>
      <p:sp>
        <p:nvSpPr>
          <p:cNvPr id="1913863" name="Rectangle 7"/>
          <p:cNvSpPr>
            <a:spLocks noGrp="1" noChangeArrowheads="1"/>
          </p:cNvSpPr>
          <p:nvPr>
            <p:ph type="subTitle" idx="1"/>
          </p:nvPr>
        </p:nvSpPr>
        <p:spPr>
          <a:xfrm>
            <a:off x="1647825" y="3886200"/>
            <a:ext cx="6400800" cy="1752600"/>
          </a:xfrm>
        </p:spPr>
        <p:txBody>
          <a:bodyPr/>
          <a:lstStyle>
            <a:lvl1pPr marL="0" indent="0" algn="ctr">
              <a:buFont typeface="Wingdings" pitchFamily="2" charset="2"/>
              <a:buNone/>
              <a:defRPr/>
            </a:lvl1pPr>
          </a:lstStyle>
          <a:p>
            <a:pPr lvl="0"/>
            <a:r>
              <a:rPr lang="zh-CN" altLang="en-US" noProof="0"/>
              <a:t>单击此处编辑母版副标题样式</a:t>
            </a:r>
          </a:p>
        </p:txBody>
      </p:sp>
    </p:spTree>
    <p:extLst>
      <p:ext uri="{BB962C8B-B14F-4D97-AF65-F5344CB8AC3E}">
        <p14:creationId xmlns:p14="http://schemas.microsoft.com/office/powerpoint/2010/main" val="3378498552"/>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58"/>
          <p:cNvSpPr>
            <a:spLocks noGrp="1" noChangeArrowheads="1"/>
          </p:cNvSpPr>
          <p:nvPr>
            <p:ph type="ftr" sz="quarter" idx="11"/>
          </p:nvPr>
        </p:nvSpPr>
        <p:spPr>
          <a:ln/>
        </p:spPr>
        <p:txBody>
          <a:bodyPr/>
          <a:lstStyle>
            <a:lvl1pPr>
              <a:defRPr/>
            </a:lvl1pPr>
          </a:lstStyle>
          <a:p>
            <a:pPr>
              <a:defRPr/>
            </a:pPr>
            <a:r>
              <a:rPr lang="en-US" altLang="zh-CN"/>
              <a:t>‹#›</a:t>
            </a:r>
          </a:p>
        </p:txBody>
      </p:sp>
      <p:sp>
        <p:nvSpPr>
          <p:cNvPr id="6" name="Rectangle 1059"/>
          <p:cNvSpPr>
            <a:spLocks noGrp="1" noChangeArrowheads="1"/>
          </p:cNvSpPr>
          <p:nvPr>
            <p:ph type="sldNum" sz="quarter" idx="12"/>
          </p:nvPr>
        </p:nvSpPr>
        <p:spPr>
          <a:ln/>
        </p:spPr>
        <p:txBody>
          <a:bodyPr/>
          <a:lstStyle>
            <a:lvl1pPr>
              <a:defRPr/>
            </a:lvl1pPr>
          </a:lstStyle>
          <a:p>
            <a:pPr>
              <a:defRPr/>
            </a:pPr>
            <a:fld id="{EC186309-1557-4760-BFCC-A8CA618ECF06}" type="slidenum">
              <a:rPr lang="en-US" altLang="zh-CN"/>
              <a:pPr>
                <a:defRPr/>
              </a:pPr>
              <a:t>‹#›</a:t>
            </a:fld>
            <a:endParaRPr lang="en-US" altLang="zh-CN"/>
          </a:p>
        </p:txBody>
      </p:sp>
    </p:spTree>
    <p:extLst>
      <p:ext uri="{BB962C8B-B14F-4D97-AF65-F5344CB8AC3E}">
        <p14:creationId xmlns:p14="http://schemas.microsoft.com/office/powerpoint/2010/main" val="2038312799"/>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429500" y="568325"/>
            <a:ext cx="2476500" cy="545306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0" y="568325"/>
            <a:ext cx="7277100" cy="545306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58"/>
          <p:cNvSpPr>
            <a:spLocks noGrp="1" noChangeArrowheads="1"/>
          </p:cNvSpPr>
          <p:nvPr>
            <p:ph type="ftr" sz="quarter" idx="11"/>
          </p:nvPr>
        </p:nvSpPr>
        <p:spPr>
          <a:ln/>
        </p:spPr>
        <p:txBody>
          <a:bodyPr/>
          <a:lstStyle>
            <a:lvl1pPr>
              <a:defRPr/>
            </a:lvl1pPr>
          </a:lstStyle>
          <a:p>
            <a:pPr>
              <a:defRPr/>
            </a:pPr>
            <a:r>
              <a:rPr lang="en-US" altLang="zh-CN"/>
              <a:t>‹#›</a:t>
            </a:r>
          </a:p>
        </p:txBody>
      </p:sp>
      <p:sp>
        <p:nvSpPr>
          <p:cNvPr id="6" name="Rectangle 1059"/>
          <p:cNvSpPr>
            <a:spLocks noGrp="1" noChangeArrowheads="1"/>
          </p:cNvSpPr>
          <p:nvPr>
            <p:ph type="sldNum" sz="quarter" idx="12"/>
          </p:nvPr>
        </p:nvSpPr>
        <p:spPr>
          <a:ln/>
        </p:spPr>
        <p:txBody>
          <a:bodyPr/>
          <a:lstStyle>
            <a:lvl1pPr>
              <a:defRPr/>
            </a:lvl1pPr>
          </a:lstStyle>
          <a:p>
            <a:pPr>
              <a:defRPr/>
            </a:pPr>
            <a:fld id="{DFC5A923-AA79-42CB-AEBF-F06CE1EDB2B2}" type="slidenum">
              <a:rPr lang="en-US" altLang="zh-CN"/>
              <a:pPr>
                <a:defRPr/>
              </a:pPr>
              <a:t>‹#›</a:t>
            </a:fld>
            <a:endParaRPr lang="en-US" altLang="zh-CN"/>
          </a:p>
        </p:txBody>
      </p:sp>
    </p:spTree>
    <p:extLst>
      <p:ext uri="{BB962C8B-B14F-4D97-AF65-F5344CB8AC3E}">
        <p14:creationId xmlns:p14="http://schemas.microsoft.com/office/powerpoint/2010/main" val="4123582802"/>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57"/>
          <p:cNvSpPr>
            <a:spLocks noGrp="1" noChangeArrowheads="1"/>
          </p:cNvSpPr>
          <p:nvPr>
            <p:ph type="dt" sz="half" idx="10"/>
          </p:nvPr>
        </p:nvSpPr>
        <p:spPr/>
        <p:txBody>
          <a:bodyPr/>
          <a:lstStyle>
            <a:lvl1pPr>
              <a:defRPr/>
            </a:lvl1pPr>
          </a:lstStyle>
          <a:p>
            <a:pPr>
              <a:defRPr/>
            </a:pPr>
            <a:endParaRPr lang="en-US" altLang="zh-CN"/>
          </a:p>
        </p:txBody>
      </p:sp>
      <p:sp>
        <p:nvSpPr>
          <p:cNvPr id="5" name="Rectangle 1058"/>
          <p:cNvSpPr>
            <a:spLocks noGrp="1" noChangeArrowheads="1"/>
          </p:cNvSpPr>
          <p:nvPr>
            <p:ph type="ftr" sz="quarter" idx="11"/>
          </p:nvPr>
        </p:nvSpPr>
        <p:spPr>
          <a:xfrm>
            <a:off x="0" y="52388"/>
            <a:ext cx="920552" cy="457200"/>
          </a:xfrm>
        </p:spPr>
        <p:txBody>
          <a:bodyPr/>
          <a:lstStyle>
            <a:lvl1pPr>
              <a:defRPr/>
            </a:lvl1pPr>
          </a:lstStyle>
          <a:p>
            <a:pPr>
              <a:defRPr/>
            </a:pPr>
            <a:fld id="{B28318B3-CF94-4338-9C47-A02F66CD6F13}" type="slidenum">
              <a:rPr lang="en-US" altLang="zh-CN" smtClean="0"/>
              <a:pPr>
                <a:defRPr/>
              </a:pPr>
              <a:t>‹#›</a:t>
            </a:fld>
            <a:endParaRPr lang="en-US" altLang="zh-CN" dirty="0"/>
          </a:p>
        </p:txBody>
      </p:sp>
      <p:sp>
        <p:nvSpPr>
          <p:cNvPr id="6" name="Rectangle 1059"/>
          <p:cNvSpPr>
            <a:spLocks noGrp="1" noChangeArrowheads="1"/>
          </p:cNvSpPr>
          <p:nvPr>
            <p:ph type="sldNum" sz="quarter" idx="12"/>
          </p:nvPr>
        </p:nvSpPr>
        <p:spPr>
          <a:xfrm>
            <a:off x="7905750" y="6237288"/>
            <a:ext cx="1905000" cy="457200"/>
          </a:xfrm>
        </p:spPr>
        <p:txBody>
          <a:bodyPr/>
          <a:lstStyle>
            <a:lvl1pPr>
              <a:defRPr sz="1400" b="1" i="0" baseline="0">
                <a:solidFill>
                  <a:srgbClr val="001D3A"/>
                </a:solidFill>
              </a:defRPr>
            </a:lvl1pPr>
          </a:lstStyle>
          <a:p>
            <a:pPr>
              <a:defRPr/>
            </a:pPr>
            <a:fld id="{581DD3E0-5F7C-46B2-AE3F-E81668104769}" type="slidenum">
              <a:rPr lang="en-US" altLang="zh-CN"/>
              <a:pPr>
                <a:defRPr/>
              </a:pPr>
              <a:t>‹#›</a:t>
            </a:fld>
            <a:endParaRPr lang="en-US" altLang="zh-CN"/>
          </a:p>
        </p:txBody>
      </p:sp>
    </p:spTree>
    <p:extLst>
      <p:ext uri="{BB962C8B-B14F-4D97-AF65-F5344CB8AC3E}">
        <p14:creationId xmlns:p14="http://schemas.microsoft.com/office/powerpoint/2010/main" val="1587492836"/>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82638" y="4406900"/>
            <a:ext cx="84201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82638"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58"/>
          <p:cNvSpPr>
            <a:spLocks noGrp="1" noChangeArrowheads="1"/>
          </p:cNvSpPr>
          <p:nvPr>
            <p:ph type="ftr" sz="quarter" idx="11"/>
          </p:nvPr>
        </p:nvSpPr>
        <p:spPr>
          <a:ln/>
        </p:spPr>
        <p:txBody>
          <a:bodyPr/>
          <a:lstStyle>
            <a:lvl1pPr>
              <a:defRPr/>
            </a:lvl1pPr>
          </a:lstStyle>
          <a:p>
            <a:pPr>
              <a:defRPr/>
            </a:pPr>
            <a:r>
              <a:rPr lang="en-US" altLang="zh-CN"/>
              <a:t>‹#›</a:t>
            </a:r>
          </a:p>
        </p:txBody>
      </p:sp>
      <p:sp>
        <p:nvSpPr>
          <p:cNvPr id="6" name="Rectangle 1059"/>
          <p:cNvSpPr>
            <a:spLocks noGrp="1" noChangeArrowheads="1"/>
          </p:cNvSpPr>
          <p:nvPr>
            <p:ph type="sldNum" sz="quarter" idx="12"/>
          </p:nvPr>
        </p:nvSpPr>
        <p:spPr>
          <a:ln/>
        </p:spPr>
        <p:txBody>
          <a:bodyPr/>
          <a:lstStyle>
            <a:lvl1pPr>
              <a:defRPr/>
            </a:lvl1pPr>
          </a:lstStyle>
          <a:p>
            <a:pPr>
              <a:defRPr/>
            </a:pPr>
            <a:fld id="{8770C540-FA4A-4C72-B81A-93C6DC1F8004}" type="slidenum">
              <a:rPr lang="en-US" altLang="zh-CN"/>
              <a:pPr>
                <a:defRPr/>
              </a:pPr>
              <a:t>‹#›</a:t>
            </a:fld>
            <a:endParaRPr lang="en-US" altLang="zh-CN"/>
          </a:p>
        </p:txBody>
      </p:sp>
    </p:spTree>
    <p:extLst>
      <p:ext uri="{BB962C8B-B14F-4D97-AF65-F5344CB8AC3E}">
        <p14:creationId xmlns:p14="http://schemas.microsoft.com/office/powerpoint/2010/main" val="3234271983"/>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88950" y="1412875"/>
            <a:ext cx="4387850" cy="46085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029200" y="1412875"/>
            <a:ext cx="4387850" cy="46085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058"/>
          <p:cNvSpPr>
            <a:spLocks noGrp="1" noChangeArrowheads="1"/>
          </p:cNvSpPr>
          <p:nvPr>
            <p:ph type="ftr" sz="quarter" idx="11"/>
          </p:nvPr>
        </p:nvSpPr>
        <p:spPr>
          <a:ln/>
        </p:spPr>
        <p:txBody>
          <a:bodyPr/>
          <a:lstStyle>
            <a:lvl1pPr>
              <a:defRPr/>
            </a:lvl1pPr>
          </a:lstStyle>
          <a:p>
            <a:pPr>
              <a:defRPr/>
            </a:pPr>
            <a:r>
              <a:rPr lang="en-US" altLang="zh-CN"/>
              <a:t>‹#›</a:t>
            </a:r>
          </a:p>
        </p:txBody>
      </p:sp>
      <p:sp>
        <p:nvSpPr>
          <p:cNvPr id="7" name="Rectangle 1059"/>
          <p:cNvSpPr>
            <a:spLocks noGrp="1" noChangeArrowheads="1"/>
          </p:cNvSpPr>
          <p:nvPr>
            <p:ph type="sldNum" sz="quarter" idx="12"/>
          </p:nvPr>
        </p:nvSpPr>
        <p:spPr>
          <a:ln/>
        </p:spPr>
        <p:txBody>
          <a:bodyPr/>
          <a:lstStyle>
            <a:lvl1pPr>
              <a:defRPr/>
            </a:lvl1pPr>
          </a:lstStyle>
          <a:p>
            <a:pPr>
              <a:defRPr/>
            </a:pPr>
            <a:fld id="{CE50C3C9-4EC1-4D0E-A124-05EA02C5D9B8}" type="slidenum">
              <a:rPr lang="en-US" altLang="zh-CN"/>
              <a:pPr>
                <a:defRPr/>
              </a:pPr>
              <a:t>‹#›</a:t>
            </a:fld>
            <a:endParaRPr lang="en-US" altLang="zh-CN"/>
          </a:p>
        </p:txBody>
      </p:sp>
    </p:spTree>
    <p:extLst>
      <p:ext uri="{BB962C8B-B14F-4D97-AF65-F5344CB8AC3E}">
        <p14:creationId xmlns:p14="http://schemas.microsoft.com/office/powerpoint/2010/main" val="2440617048"/>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95300" y="274638"/>
            <a:ext cx="89154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5032375"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5032375"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1058"/>
          <p:cNvSpPr>
            <a:spLocks noGrp="1" noChangeArrowheads="1"/>
          </p:cNvSpPr>
          <p:nvPr>
            <p:ph type="ftr" sz="quarter" idx="11"/>
          </p:nvPr>
        </p:nvSpPr>
        <p:spPr>
          <a:ln/>
        </p:spPr>
        <p:txBody>
          <a:bodyPr/>
          <a:lstStyle>
            <a:lvl1pPr>
              <a:defRPr/>
            </a:lvl1pPr>
          </a:lstStyle>
          <a:p>
            <a:pPr>
              <a:defRPr/>
            </a:pPr>
            <a:r>
              <a:rPr lang="en-US" altLang="zh-CN"/>
              <a:t>‹#›</a:t>
            </a:r>
          </a:p>
        </p:txBody>
      </p:sp>
      <p:sp>
        <p:nvSpPr>
          <p:cNvPr id="9" name="Rectangle 1059"/>
          <p:cNvSpPr>
            <a:spLocks noGrp="1" noChangeArrowheads="1"/>
          </p:cNvSpPr>
          <p:nvPr>
            <p:ph type="sldNum" sz="quarter" idx="12"/>
          </p:nvPr>
        </p:nvSpPr>
        <p:spPr>
          <a:ln/>
        </p:spPr>
        <p:txBody>
          <a:bodyPr/>
          <a:lstStyle>
            <a:lvl1pPr>
              <a:defRPr/>
            </a:lvl1pPr>
          </a:lstStyle>
          <a:p>
            <a:pPr>
              <a:defRPr/>
            </a:pPr>
            <a:fld id="{B03E9D4A-0597-4B45-9AF7-E0992F0E6E47}" type="slidenum">
              <a:rPr lang="en-US" altLang="zh-CN"/>
              <a:pPr>
                <a:defRPr/>
              </a:pPr>
              <a:t>‹#›</a:t>
            </a:fld>
            <a:endParaRPr lang="en-US" altLang="zh-CN"/>
          </a:p>
        </p:txBody>
      </p:sp>
    </p:spTree>
    <p:extLst>
      <p:ext uri="{BB962C8B-B14F-4D97-AF65-F5344CB8AC3E}">
        <p14:creationId xmlns:p14="http://schemas.microsoft.com/office/powerpoint/2010/main" val="539927314"/>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1058"/>
          <p:cNvSpPr>
            <a:spLocks noGrp="1" noChangeArrowheads="1"/>
          </p:cNvSpPr>
          <p:nvPr>
            <p:ph type="ftr" sz="quarter" idx="11"/>
          </p:nvPr>
        </p:nvSpPr>
        <p:spPr>
          <a:ln/>
        </p:spPr>
        <p:txBody>
          <a:bodyPr/>
          <a:lstStyle>
            <a:lvl1pPr>
              <a:defRPr/>
            </a:lvl1pPr>
          </a:lstStyle>
          <a:p>
            <a:pPr>
              <a:defRPr/>
            </a:pPr>
            <a:r>
              <a:rPr lang="en-US" altLang="zh-CN"/>
              <a:t>‹#›</a:t>
            </a:r>
          </a:p>
        </p:txBody>
      </p:sp>
      <p:sp>
        <p:nvSpPr>
          <p:cNvPr id="5" name="Rectangle 1059"/>
          <p:cNvSpPr>
            <a:spLocks noGrp="1" noChangeArrowheads="1"/>
          </p:cNvSpPr>
          <p:nvPr>
            <p:ph type="sldNum" sz="quarter" idx="12"/>
          </p:nvPr>
        </p:nvSpPr>
        <p:spPr>
          <a:ln/>
        </p:spPr>
        <p:txBody>
          <a:bodyPr/>
          <a:lstStyle>
            <a:lvl1pPr>
              <a:defRPr/>
            </a:lvl1pPr>
          </a:lstStyle>
          <a:p>
            <a:pPr>
              <a:defRPr/>
            </a:pPr>
            <a:fld id="{50B2FFED-9152-4D2D-86D8-2C5FC9A66E99}" type="slidenum">
              <a:rPr lang="en-US" altLang="zh-CN"/>
              <a:pPr>
                <a:defRPr/>
              </a:pPr>
              <a:t>‹#›</a:t>
            </a:fld>
            <a:endParaRPr lang="en-US" altLang="zh-CN"/>
          </a:p>
        </p:txBody>
      </p:sp>
    </p:spTree>
    <p:extLst>
      <p:ext uri="{BB962C8B-B14F-4D97-AF65-F5344CB8AC3E}">
        <p14:creationId xmlns:p14="http://schemas.microsoft.com/office/powerpoint/2010/main" val="380216947"/>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1058"/>
          <p:cNvSpPr>
            <a:spLocks noGrp="1" noChangeArrowheads="1"/>
          </p:cNvSpPr>
          <p:nvPr>
            <p:ph type="ftr" sz="quarter" idx="11"/>
          </p:nvPr>
        </p:nvSpPr>
        <p:spPr>
          <a:xfrm>
            <a:off x="8265368" y="6345056"/>
            <a:ext cx="2895600" cy="457200"/>
          </a:xfrm>
          <a:ln/>
        </p:spPr>
        <p:txBody>
          <a:bodyPr/>
          <a:lstStyle>
            <a:lvl1pPr>
              <a:defRPr/>
            </a:lvl1pPr>
          </a:lstStyle>
          <a:p>
            <a:pPr>
              <a:defRPr/>
            </a:pPr>
            <a:fld id="{9F8E3554-2F4C-4F81-A61C-F7B03B5D2EAE}" type="slidenum">
              <a:rPr lang="en-US" altLang="zh-CN" smtClean="0"/>
              <a:pPr>
                <a:defRPr/>
              </a:pPr>
              <a:t>‹#›</a:t>
            </a:fld>
            <a:endParaRPr lang="en-US" altLang="zh-CN" dirty="0"/>
          </a:p>
        </p:txBody>
      </p:sp>
      <p:sp>
        <p:nvSpPr>
          <p:cNvPr id="4" name="Rectangle 1059"/>
          <p:cNvSpPr>
            <a:spLocks noGrp="1" noChangeArrowheads="1"/>
          </p:cNvSpPr>
          <p:nvPr>
            <p:ph type="sldNum" sz="quarter" idx="12"/>
          </p:nvPr>
        </p:nvSpPr>
        <p:spPr>
          <a:xfrm>
            <a:off x="7966901" y="6345745"/>
            <a:ext cx="1905000" cy="457200"/>
          </a:xfrm>
          <a:ln/>
        </p:spPr>
        <p:txBody>
          <a:bodyPr/>
          <a:lstStyle>
            <a:lvl1pPr>
              <a:defRPr/>
            </a:lvl1pPr>
          </a:lstStyle>
          <a:p>
            <a:pPr>
              <a:defRPr/>
            </a:pPr>
            <a:fld id="{F3E041F5-C80F-41AD-85A6-1DB15A00DDFA}" type="slidenum">
              <a:rPr lang="en-US" altLang="zh-CN"/>
              <a:pPr>
                <a:defRPr/>
              </a:pPr>
              <a:t>‹#›</a:t>
            </a:fld>
            <a:endParaRPr lang="en-US" altLang="zh-CN"/>
          </a:p>
        </p:txBody>
      </p:sp>
    </p:spTree>
    <p:extLst>
      <p:ext uri="{BB962C8B-B14F-4D97-AF65-F5344CB8AC3E}">
        <p14:creationId xmlns:p14="http://schemas.microsoft.com/office/powerpoint/2010/main" val="4054941795"/>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95300" y="273050"/>
            <a:ext cx="3259138"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873500" y="273050"/>
            <a:ext cx="5537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058"/>
          <p:cNvSpPr>
            <a:spLocks noGrp="1" noChangeArrowheads="1"/>
          </p:cNvSpPr>
          <p:nvPr>
            <p:ph type="ftr" sz="quarter" idx="11"/>
          </p:nvPr>
        </p:nvSpPr>
        <p:spPr>
          <a:ln/>
        </p:spPr>
        <p:txBody>
          <a:bodyPr/>
          <a:lstStyle>
            <a:lvl1pPr>
              <a:defRPr/>
            </a:lvl1pPr>
          </a:lstStyle>
          <a:p>
            <a:pPr>
              <a:defRPr/>
            </a:pPr>
            <a:r>
              <a:rPr lang="en-US" altLang="zh-CN"/>
              <a:t>‹#›</a:t>
            </a:r>
          </a:p>
        </p:txBody>
      </p:sp>
      <p:sp>
        <p:nvSpPr>
          <p:cNvPr id="7" name="Rectangle 1059"/>
          <p:cNvSpPr>
            <a:spLocks noGrp="1" noChangeArrowheads="1"/>
          </p:cNvSpPr>
          <p:nvPr>
            <p:ph type="sldNum" sz="quarter" idx="12"/>
          </p:nvPr>
        </p:nvSpPr>
        <p:spPr>
          <a:ln/>
        </p:spPr>
        <p:txBody>
          <a:bodyPr/>
          <a:lstStyle>
            <a:lvl1pPr>
              <a:defRPr/>
            </a:lvl1pPr>
          </a:lstStyle>
          <a:p>
            <a:pPr>
              <a:defRPr/>
            </a:pPr>
            <a:fld id="{802B5A26-504E-4E45-B2B1-F0DD749C1A3A}" type="slidenum">
              <a:rPr lang="en-US" altLang="zh-CN"/>
              <a:pPr>
                <a:defRPr/>
              </a:pPr>
              <a:t>‹#›</a:t>
            </a:fld>
            <a:endParaRPr lang="en-US" altLang="zh-CN"/>
          </a:p>
        </p:txBody>
      </p:sp>
    </p:spTree>
    <p:extLst>
      <p:ext uri="{BB962C8B-B14F-4D97-AF65-F5344CB8AC3E}">
        <p14:creationId xmlns:p14="http://schemas.microsoft.com/office/powerpoint/2010/main" val="2458134525"/>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941513" y="4800600"/>
            <a:ext cx="59436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058"/>
          <p:cNvSpPr>
            <a:spLocks noGrp="1" noChangeArrowheads="1"/>
          </p:cNvSpPr>
          <p:nvPr>
            <p:ph type="ftr" sz="quarter" idx="11"/>
          </p:nvPr>
        </p:nvSpPr>
        <p:spPr>
          <a:ln/>
        </p:spPr>
        <p:txBody>
          <a:bodyPr/>
          <a:lstStyle>
            <a:lvl1pPr>
              <a:defRPr/>
            </a:lvl1pPr>
          </a:lstStyle>
          <a:p>
            <a:pPr>
              <a:defRPr/>
            </a:pPr>
            <a:r>
              <a:rPr lang="en-US" altLang="zh-CN"/>
              <a:t>‹#›</a:t>
            </a:r>
          </a:p>
        </p:txBody>
      </p:sp>
      <p:sp>
        <p:nvSpPr>
          <p:cNvPr id="7" name="Rectangle 1059"/>
          <p:cNvSpPr>
            <a:spLocks noGrp="1" noChangeArrowheads="1"/>
          </p:cNvSpPr>
          <p:nvPr>
            <p:ph type="sldNum" sz="quarter" idx="12"/>
          </p:nvPr>
        </p:nvSpPr>
        <p:spPr>
          <a:ln/>
        </p:spPr>
        <p:txBody>
          <a:bodyPr/>
          <a:lstStyle>
            <a:lvl1pPr>
              <a:defRPr/>
            </a:lvl1pPr>
          </a:lstStyle>
          <a:p>
            <a:pPr>
              <a:defRPr/>
            </a:pPr>
            <a:fld id="{3B4394A5-E25D-4EC5-882D-FDF0894202F1}" type="slidenum">
              <a:rPr lang="en-US" altLang="zh-CN"/>
              <a:pPr>
                <a:defRPr/>
              </a:pPr>
              <a:t>‹#›</a:t>
            </a:fld>
            <a:endParaRPr lang="en-US" altLang="zh-CN"/>
          </a:p>
        </p:txBody>
      </p:sp>
    </p:spTree>
    <p:extLst>
      <p:ext uri="{BB962C8B-B14F-4D97-AF65-F5344CB8AC3E}">
        <p14:creationId xmlns:p14="http://schemas.microsoft.com/office/powerpoint/2010/main" val="1769470675"/>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063" descr="backgroud-blueframe"/>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9525" y="561975"/>
            <a:ext cx="9925050" cy="629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1047" descr="软件所所徽"/>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5530850" y="112713"/>
            <a:ext cx="1366838"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8" name="Picture 1056" descr="iscas-mzd"/>
          <p:cNvPicPr>
            <a:picLocks noChangeAspect="1" noChangeArrowheads="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7113588" y="96838"/>
            <a:ext cx="2141537"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9" name="Text Box 1045"/>
          <p:cNvSpPr txBox="1">
            <a:spLocks noChangeArrowheads="1"/>
          </p:cNvSpPr>
          <p:nvPr/>
        </p:nvSpPr>
        <p:spPr bwMode="auto">
          <a:xfrm>
            <a:off x="6824663" y="333375"/>
            <a:ext cx="2808287" cy="244475"/>
          </a:xfrm>
          <a:prstGeom prst="rect">
            <a:avLst/>
          </a:prstGeom>
          <a:noFill/>
          <a:ln>
            <a:noFill/>
          </a:ln>
          <a:effectLst/>
        </p:spPr>
        <p:txBody>
          <a:bodyPr wrap="none">
            <a:spAutoFit/>
          </a:bodyPr>
          <a:lstStyle>
            <a:lvl1pPr eaLnBrk="0" hangingPunct="0">
              <a:defRPr kumimoji="1" sz="2400" b="1">
                <a:solidFill>
                  <a:schemeClr val="bg2"/>
                </a:solidFill>
                <a:latin typeface="Times New Roman" pitchFamily="18" charset="0"/>
                <a:ea typeface="楷体_GB2312" pitchFamily="49" charset="-122"/>
              </a:defRPr>
            </a:lvl1pPr>
            <a:lvl2pPr marL="742950" indent="-285750" eaLnBrk="0" hangingPunct="0">
              <a:defRPr kumimoji="1" sz="2400" b="1">
                <a:solidFill>
                  <a:schemeClr val="bg2"/>
                </a:solidFill>
                <a:latin typeface="Times New Roman" pitchFamily="18" charset="0"/>
                <a:ea typeface="楷体_GB2312" pitchFamily="49" charset="-122"/>
              </a:defRPr>
            </a:lvl2pPr>
            <a:lvl3pPr marL="1143000" indent="-228600" eaLnBrk="0" hangingPunct="0">
              <a:defRPr kumimoji="1" sz="2400" b="1">
                <a:solidFill>
                  <a:schemeClr val="bg2"/>
                </a:solidFill>
                <a:latin typeface="Times New Roman" pitchFamily="18" charset="0"/>
                <a:ea typeface="楷体_GB2312" pitchFamily="49" charset="-122"/>
              </a:defRPr>
            </a:lvl3pPr>
            <a:lvl4pPr marL="1600200" indent="-228600" eaLnBrk="0" hangingPunct="0">
              <a:defRPr kumimoji="1" sz="2400" b="1">
                <a:solidFill>
                  <a:schemeClr val="bg2"/>
                </a:solidFill>
                <a:latin typeface="Times New Roman" pitchFamily="18" charset="0"/>
                <a:ea typeface="楷体_GB2312" pitchFamily="49" charset="-122"/>
              </a:defRPr>
            </a:lvl4pPr>
            <a:lvl5pPr marL="2057400" indent="-228600" eaLnBrk="0" hangingPunct="0">
              <a:defRPr kumimoji="1" sz="2400" b="1">
                <a:solidFill>
                  <a:schemeClr val="bg2"/>
                </a:solidFill>
                <a:latin typeface="Times New Roman" pitchFamily="18" charset="0"/>
                <a:ea typeface="楷体_GB2312" pitchFamily="49" charset="-122"/>
              </a:defRPr>
            </a:lvl5pPr>
            <a:lvl6pPr marL="2514600" indent="-228600" algn="ctr" eaLnBrk="0" fontAlgn="base" hangingPunct="0">
              <a:spcBef>
                <a:spcPct val="0"/>
              </a:spcBef>
              <a:spcAft>
                <a:spcPct val="0"/>
              </a:spcAft>
              <a:defRPr kumimoji="1" sz="2400" b="1">
                <a:solidFill>
                  <a:schemeClr val="bg2"/>
                </a:solidFill>
                <a:latin typeface="Times New Roman" pitchFamily="18" charset="0"/>
                <a:ea typeface="楷体_GB2312" pitchFamily="49" charset="-122"/>
              </a:defRPr>
            </a:lvl6pPr>
            <a:lvl7pPr marL="2971800" indent="-228600" algn="ctr" eaLnBrk="0" fontAlgn="base" hangingPunct="0">
              <a:spcBef>
                <a:spcPct val="0"/>
              </a:spcBef>
              <a:spcAft>
                <a:spcPct val="0"/>
              </a:spcAft>
              <a:defRPr kumimoji="1" sz="2400" b="1">
                <a:solidFill>
                  <a:schemeClr val="bg2"/>
                </a:solidFill>
                <a:latin typeface="Times New Roman" pitchFamily="18" charset="0"/>
                <a:ea typeface="楷体_GB2312" pitchFamily="49" charset="-122"/>
              </a:defRPr>
            </a:lvl7pPr>
            <a:lvl8pPr marL="3429000" indent="-228600" algn="ctr" eaLnBrk="0" fontAlgn="base" hangingPunct="0">
              <a:spcBef>
                <a:spcPct val="0"/>
              </a:spcBef>
              <a:spcAft>
                <a:spcPct val="0"/>
              </a:spcAft>
              <a:defRPr kumimoji="1" sz="2400" b="1">
                <a:solidFill>
                  <a:schemeClr val="bg2"/>
                </a:solidFill>
                <a:latin typeface="Times New Roman" pitchFamily="18" charset="0"/>
                <a:ea typeface="楷体_GB2312" pitchFamily="49" charset="-122"/>
              </a:defRPr>
            </a:lvl8pPr>
            <a:lvl9pPr marL="3886200" indent="-228600" algn="ctr" eaLnBrk="0" fontAlgn="base" hangingPunct="0">
              <a:spcBef>
                <a:spcPct val="0"/>
              </a:spcBef>
              <a:spcAft>
                <a:spcPct val="0"/>
              </a:spcAft>
              <a:defRPr kumimoji="1" sz="2400" b="1">
                <a:solidFill>
                  <a:schemeClr val="bg2"/>
                </a:solidFill>
                <a:latin typeface="Times New Roman" pitchFamily="18" charset="0"/>
                <a:ea typeface="楷体_GB2312" pitchFamily="49" charset="-122"/>
              </a:defRPr>
            </a:lvl9pPr>
          </a:lstStyle>
          <a:p>
            <a:pPr eaLnBrk="1" hangingPunct="1">
              <a:defRPr/>
            </a:pPr>
            <a:r>
              <a:rPr lang="en-US" altLang="zh-CN" sz="1000" b="0">
                <a:solidFill>
                  <a:srgbClr val="777777"/>
                </a:solidFill>
                <a:ea typeface="华文行楷" pitchFamily="2" charset="-122"/>
              </a:rPr>
              <a:t>Institute of Software,Chinese Academy of Sciences</a:t>
            </a:r>
          </a:p>
        </p:txBody>
      </p:sp>
      <p:sp>
        <p:nvSpPr>
          <p:cNvPr id="3105" name="Rectangle 1057"/>
          <p:cNvSpPr>
            <a:spLocks noGrp="1" noChangeArrowheads="1"/>
          </p:cNvSpPr>
          <p:nvPr>
            <p:ph type="dt" sz="half" idx="2"/>
          </p:nvPr>
        </p:nvSpPr>
        <p:spPr bwMode="auto">
          <a:xfrm>
            <a:off x="685800" y="6242050"/>
            <a:ext cx="19050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l">
              <a:defRPr sz="1400" b="0">
                <a:solidFill>
                  <a:schemeClr val="tx1"/>
                </a:solidFill>
                <a:ea typeface="+mn-ea"/>
              </a:defRPr>
            </a:lvl1pPr>
          </a:lstStyle>
          <a:p>
            <a:pPr>
              <a:defRPr/>
            </a:pPr>
            <a:endParaRPr lang="en-US" altLang="zh-CN"/>
          </a:p>
        </p:txBody>
      </p:sp>
      <p:sp>
        <p:nvSpPr>
          <p:cNvPr id="3106" name="Rectangle 1058"/>
          <p:cNvSpPr>
            <a:spLocks noGrp="1" noChangeArrowheads="1"/>
          </p:cNvSpPr>
          <p:nvPr>
            <p:ph type="ftr" sz="quarter" idx="3"/>
          </p:nvPr>
        </p:nvSpPr>
        <p:spPr bwMode="auto">
          <a:xfrm>
            <a:off x="10643" y="1506"/>
            <a:ext cx="28956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defRPr sz="1400" b="0">
                <a:solidFill>
                  <a:schemeClr val="tx1"/>
                </a:solidFill>
                <a:ea typeface="+mn-ea"/>
              </a:defRPr>
            </a:lvl1pPr>
          </a:lstStyle>
          <a:p>
            <a:pPr>
              <a:defRPr/>
            </a:pPr>
            <a:fld id="{D8894C89-F3FE-40C0-A5F3-ADEF3E1A6553}" type="slidenum">
              <a:rPr lang="en-US" altLang="zh-CN" smtClean="0"/>
              <a:pPr>
                <a:defRPr/>
              </a:pPr>
              <a:t>‹#›</a:t>
            </a:fld>
            <a:endParaRPr lang="en-US" altLang="zh-CN" dirty="0"/>
          </a:p>
        </p:txBody>
      </p:sp>
      <p:sp>
        <p:nvSpPr>
          <p:cNvPr id="3107" name="Rectangle 1059"/>
          <p:cNvSpPr>
            <a:spLocks noGrp="1" noChangeArrowheads="1"/>
          </p:cNvSpPr>
          <p:nvPr>
            <p:ph type="sldNum" sz="quarter" idx="4"/>
          </p:nvPr>
        </p:nvSpPr>
        <p:spPr bwMode="auto">
          <a:xfrm>
            <a:off x="6553200" y="6242050"/>
            <a:ext cx="19050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a:defRPr sz="1400" b="0">
                <a:solidFill>
                  <a:srgbClr val="0000CC"/>
                </a:solidFill>
                <a:ea typeface="+mn-ea"/>
              </a:defRPr>
            </a:lvl1pPr>
          </a:lstStyle>
          <a:p>
            <a:pPr>
              <a:defRPr/>
            </a:pPr>
            <a:fld id="{FE7D64B2-A068-40FD-8A0E-D4EEE312E3A4}" type="slidenum">
              <a:rPr lang="en-US" altLang="zh-CN"/>
              <a:pPr>
                <a:defRPr/>
              </a:pPr>
              <a:t>‹#›</a:t>
            </a:fld>
            <a:endParaRPr lang="en-US" altLang="zh-CN"/>
          </a:p>
        </p:txBody>
      </p:sp>
      <p:sp>
        <p:nvSpPr>
          <p:cNvPr id="1033" name="Rectangle 1060"/>
          <p:cNvSpPr>
            <a:spLocks noGrp="1" noChangeArrowheads="1"/>
          </p:cNvSpPr>
          <p:nvPr>
            <p:ph type="body" idx="1"/>
          </p:nvPr>
        </p:nvSpPr>
        <p:spPr bwMode="auto">
          <a:xfrm>
            <a:off x="488950" y="1412875"/>
            <a:ext cx="8928100" cy="4608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109" name="Rectangle 1061"/>
          <p:cNvSpPr>
            <a:spLocks noGrp="1" noChangeAspect="1" noChangeArrowheads="1"/>
          </p:cNvSpPr>
          <p:nvPr>
            <p:ph type="title"/>
          </p:nvPr>
        </p:nvSpPr>
        <p:spPr bwMode="auto">
          <a:xfrm>
            <a:off x="0" y="568325"/>
            <a:ext cx="9906000" cy="557213"/>
          </a:xfrm>
          <a:prstGeom prst="rect">
            <a:avLst/>
          </a:prstGeom>
          <a:solidFill>
            <a:srgbClr val="336699"/>
          </a:solidFill>
          <a:ln>
            <a:noFill/>
          </a:ln>
          <a:effectLst/>
        </p:spPr>
        <p:txBody>
          <a:bodyPr vert="horz" wrap="square" lIns="288000" tIns="45720" rIns="288000" bIns="45720" numCol="1" anchor="ctr" anchorCtr="0" compatLnSpc="1">
            <a:prstTxWarp prst="textNoShape">
              <a:avLst/>
            </a:prstTxWarp>
          </a:bodyPr>
          <a:lstStyle/>
          <a:p>
            <a:pPr lvl="0"/>
            <a:r>
              <a:rPr lang="zh-CN" altLang="en-US"/>
              <a:t>单击此处编辑母版标题样式文件</a:t>
            </a:r>
          </a:p>
        </p:txBody>
      </p:sp>
    </p:spTree>
  </p:cSld>
  <p:clrMap bg1="lt1" tx1="dk1" bg2="lt2" tx2="dk2" accent1="accent1" accent2="accent2" accent3="accent3" accent4="accent4" accent5="accent5" accent6="accent6" hlink="hlink" folHlink="folHlink"/>
  <p:sldLayoutIdLst>
    <p:sldLayoutId id="2147484582" r:id="rId1"/>
    <p:sldLayoutId id="2147484583" r:id="rId2"/>
    <p:sldLayoutId id="2147484573" r:id="rId3"/>
    <p:sldLayoutId id="2147484574" r:id="rId4"/>
    <p:sldLayoutId id="2147484575" r:id="rId5"/>
    <p:sldLayoutId id="2147484576" r:id="rId6"/>
    <p:sldLayoutId id="2147484577" r:id="rId7"/>
    <p:sldLayoutId id="2147484578" r:id="rId8"/>
    <p:sldLayoutId id="2147484579" r:id="rId9"/>
    <p:sldLayoutId id="2147484580" r:id="rId10"/>
    <p:sldLayoutId id="2147484581" r:id="rId11"/>
  </p:sldLayoutIdLst>
  <p:transition/>
  <p:hf hdr="0" ftr="0" dt="0"/>
  <p:txStyles>
    <p:titleStyle>
      <a:lvl1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mj-lt"/>
          <a:ea typeface="+mj-ea"/>
          <a:cs typeface="+mj-cs"/>
        </a:defRPr>
      </a:lvl1pPr>
      <a:lvl2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2pPr>
      <a:lvl3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3pPr>
      <a:lvl4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4pPr>
      <a:lvl5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5pPr>
      <a:lvl6pPr marL="4572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6pPr>
      <a:lvl7pPr marL="9144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7pPr>
      <a:lvl8pPr marL="13716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8pPr>
      <a:lvl9pPr marL="18288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9pPr>
    </p:titleStyle>
    <p:bodyStyle>
      <a:lvl1pPr marL="342900" indent="-342900" algn="l" rtl="0" eaLnBrk="0" fontAlgn="base" hangingPunct="0">
        <a:spcBef>
          <a:spcPct val="20000"/>
        </a:spcBef>
        <a:spcAft>
          <a:spcPct val="0"/>
        </a:spcAft>
        <a:buClr>
          <a:srgbClr val="FF5050"/>
        </a:buClr>
        <a:buSzPct val="120000"/>
        <a:buFont typeface="Wingdings" pitchFamily="2" charset="2"/>
        <a:buChar char="§"/>
        <a:defRPr kumimoji="1" sz="2600" b="1">
          <a:solidFill>
            <a:srgbClr val="000066"/>
          </a:solidFill>
          <a:latin typeface="+mn-lt"/>
          <a:ea typeface="黑体" pitchFamily="2" charset="-122"/>
          <a:cs typeface="+mn-cs"/>
        </a:defRPr>
      </a:lvl1pPr>
      <a:lvl2pPr marL="742950" indent="-285750" algn="l" rtl="0" eaLnBrk="0" fontAlgn="base" hangingPunct="0">
        <a:spcBef>
          <a:spcPct val="20000"/>
        </a:spcBef>
        <a:spcAft>
          <a:spcPct val="0"/>
        </a:spcAft>
        <a:buClr>
          <a:schemeClr val="tx2"/>
        </a:buClr>
        <a:buSzPct val="75000"/>
        <a:buFont typeface="Wingdings" pitchFamily="2" charset="2"/>
        <a:buChar char="v"/>
        <a:defRPr kumimoji="1" sz="2400" b="1">
          <a:solidFill>
            <a:srgbClr val="0000FF"/>
          </a:solidFill>
          <a:latin typeface="+mn-lt"/>
          <a:ea typeface="+mn-ea"/>
        </a:defRPr>
      </a:lvl2pPr>
      <a:lvl3pPr marL="1143000" indent="-228600" algn="l" rtl="0" eaLnBrk="0" fontAlgn="base" hangingPunct="0">
        <a:spcBef>
          <a:spcPct val="20000"/>
        </a:spcBef>
        <a:spcAft>
          <a:spcPct val="0"/>
        </a:spcAft>
        <a:buClr>
          <a:schemeClr val="hlink"/>
        </a:buClr>
        <a:buSzPct val="65000"/>
        <a:buFont typeface="Monotype Sorts" charset="2"/>
        <a:buChar char="F"/>
        <a:defRPr kumimoji="1" sz="2000" b="1">
          <a:solidFill>
            <a:srgbClr val="A50021"/>
          </a:solidFill>
          <a:latin typeface="+mn-lt"/>
          <a:ea typeface="楷体_GB2312" pitchFamily="49" charset="-122"/>
        </a:defRPr>
      </a:lvl3pPr>
      <a:lvl4pPr marL="1600200" indent="-228600" algn="l" rtl="0" eaLnBrk="0" fontAlgn="base" hangingPunct="0">
        <a:spcBef>
          <a:spcPct val="20000"/>
        </a:spcBef>
        <a:spcAft>
          <a:spcPct val="0"/>
        </a:spcAft>
        <a:buClr>
          <a:schemeClr val="tx2"/>
        </a:buClr>
        <a:buSzPct val="100000"/>
        <a:buChar char="•"/>
        <a:defRPr kumimoji="1" sz="2000" b="1">
          <a:solidFill>
            <a:srgbClr val="292929"/>
          </a:solidFill>
          <a:latin typeface="+mn-lt"/>
          <a:ea typeface="楷体_GB2312" pitchFamily="49" charset="-122"/>
        </a:defRPr>
      </a:lvl4pPr>
      <a:lvl5pPr marL="2057400" indent="-228600" algn="l" rtl="0" eaLnBrk="0" fontAlgn="base" hangingPunct="0">
        <a:spcBef>
          <a:spcPct val="20000"/>
        </a:spcBef>
        <a:spcAft>
          <a:spcPct val="0"/>
        </a:spcAft>
        <a:buClr>
          <a:schemeClr val="hlink"/>
        </a:buClr>
        <a:buSzPct val="100000"/>
        <a:buChar char="–"/>
        <a:defRPr kumimoji="1" sz="2000" b="1">
          <a:solidFill>
            <a:srgbClr val="FF3300"/>
          </a:solidFill>
          <a:latin typeface="+mn-lt"/>
          <a:ea typeface="楷体_GB2312" pitchFamily="49" charset="-122"/>
        </a:defRPr>
      </a:lvl5pPr>
      <a:lvl6pPr marL="2514600" indent="-228600" algn="l" rtl="0" fontAlgn="base">
        <a:spcBef>
          <a:spcPct val="20000"/>
        </a:spcBef>
        <a:spcAft>
          <a:spcPct val="0"/>
        </a:spcAft>
        <a:buClr>
          <a:schemeClr val="hlink"/>
        </a:buClr>
        <a:buSzPct val="100000"/>
        <a:buChar char="–"/>
        <a:defRPr kumimoji="1">
          <a:solidFill>
            <a:srgbClr val="1C1C1C"/>
          </a:solidFill>
          <a:latin typeface="+mn-lt"/>
          <a:ea typeface="+mn-ea"/>
        </a:defRPr>
      </a:lvl6pPr>
      <a:lvl7pPr marL="2971800" indent="-228600" algn="l" rtl="0" fontAlgn="base">
        <a:spcBef>
          <a:spcPct val="20000"/>
        </a:spcBef>
        <a:spcAft>
          <a:spcPct val="0"/>
        </a:spcAft>
        <a:buClr>
          <a:schemeClr val="hlink"/>
        </a:buClr>
        <a:buSzPct val="100000"/>
        <a:buChar char="–"/>
        <a:defRPr kumimoji="1">
          <a:solidFill>
            <a:srgbClr val="1C1C1C"/>
          </a:solidFill>
          <a:latin typeface="+mn-lt"/>
          <a:ea typeface="+mn-ea"/>
        </a:defRPr>
      </a:lvl7pPr>
      <a:lvl8pPr marL="3429000" indent="-228600" algn="l" rtl="0" fontAlgn="base">
        <a:spcBef>
          <a:spcPct val="20000"/>
        </a:spcBef>
        <a:spcAft>
          <a:spcPct val="0"/>
        </a:spcAft>
        <a:buClr>
          <a:schemeClr val="hlink"/>
        </a:buClr>
        <a:buSzPct val="100000"/>
        <a:buChar char="–"/>
        <a:defRPr kumimoji="1">
          <a:solidFill>
            <a:srgbClr val="1C1C1C"/>
          </a:solidFill>
          <a:latin typeface="+mn-lt"/>
          <a:ea typeface="+mn-ea"/>
        </a:defRPr>
      </a:lvl8pPr>
      <a:lvl9pPr marL="3886200" indent="-228600" algn="l" rtl="0" fontAlgn="base">
        <a:spcBef>
          <a:spcPct val="20000"/>
        </a:spcBef>
        <a:spcAft>
          <a:spcPct val="0"/>
        </a:spcAft>
        <a:buClr>
          <a:schemeClr val="hlink"/>
        </a:buClr>
        <a:buSzPct val="100000"/>
        <a:buChar char="–"/>
        <a:defRPr kumimoji="1">
          <a:solidFill>
            <a:srgbClr val="1C1C1C"/>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3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82"/>
          <p:cNvSpPr>
            <a:spLocks noGrp="1" noChangeArrowheads="1"/>
          </p:cNvSpPr>
          <p:nvPr>
            <p:ph type="ctrTitle" sz="quarter" idx="4294967295"/>
          </p:nvPr>
        </p:nvSpPr>
        <p:spPr>
          <a:xfrm>
            <a:off x="0" y="2193894"/>
            <a:ext cx="9906000" cy="1989199"/>
          </a:xfrm>
          <a:noFill/>
        </p:spPr>
        <p:txBody>
          <a:bodyPr wrap="square">
            <a:spAutoFit/>
          </a:bodyPr>
          <a:lstStyle/>
          <a:p>
            <a:pPr algn="ctr" eaLnBrk="1" hangingPunct="1">
              <a:lnSpc>
                <a:spcPct val="150000"/>
              </a:lnSpc>
            </a:pPr>
            <a:r>
              <a:rPr lang="zh-CN" altLang="en-US" sz="4400" dirty="0">
                <a:solidFill>
                  <a:srgbClr val="000066"/>
                </a:solidFill>
                <a:effectLst>
                  <a:outerShdw blurRad="38100" dist="38100" dir="2700000" algn="tl">
                    <a:srgbClr val="C0C0C0"/>
                  </a:outerShdw>
                </a:effectLst>
              </a:rPr>
              <a:t>第五章 第</a:t>
            </a:r>
            <a:r>
              <a:rPr lang="en-US" altLang="zh-CN" sz="4400" dirty="0">
                <a:solidFill>
                  <a:srgbClr val="000066"/>
                </a:solidFill>
                <a:effectLst>
                  <a:outerShdw blurRad="38100" dist="38100" dir="2700000" algn="tl">
                    <a:srgbClr val="C0C0C0"/>
                  </a:outerShdw>
                </a:effectLst>
              </a:rPr>
              <a:t>4</a:t>
            </a:r>
            <a:r>
              <a:rPr lang="zh-CN" altLang="en-US" sz="4400" dirty="0">
                <a:solidFill>
                  <a:srgbClr val="000066"/>
                </a:solidFill>
                <a:effectLst>
                  <a:outerShdw blurRad="38100" dist="38100" dir="2700000" algn="tl">
                    <a:srgbClr val="C0C0C0"/>
                  </a:outerShdw>
                </a:effectLst>
              </a:rPr>
              <a:t>讲 </a:t>
            </a:r>
            <a:br>
              <a:rPr lang="en-US" altLang="zh-CN" sz="4400" dirty="0">
                <a:solidFill>
                  <a:srgbClr val="000066"/>
                </a:solidFill>
                <a:effectLst>
                  <a:outerShdw blurRad="38100" dist="38100" dir="2700000" algn="tl">
                    <a:srgbClr val="C0C0C0"/>
                  </a:outerShdw>
                </a:effectLst>
              </a:rPr>
            </a:br>
            <a:r>
              <a:rPr lang="en-US" altLang="zh-CN" sz="4400" dirty="0">
                <a:solidFill>
                  <a:srgbClr val="000066"/>
                </a:solidFill>
                <a:effectLst>
                  <a:outerShdw blurRad="38100" dist="38100" dir="2700000" algn="tl">
                    <a:srgbClr val="C0C0C0"/>
                  </a:outerShdw>
                </a:effectLst>
              </a:rPr>
              <a:t>Linux</a:t>
            </a:r>
            <a:r>
              <a:rPr lang="zh-CN" altLang="en-US" sz="4400" dirty="0">
                <a:solidFill>
                  <a:srgbClr val="000066"/>
                </a:solidFill>
                <a:effectLst>
                  <a:outerShdw blurRad="38100" dist="38100" dir="2700000" algn="tl">
                    <a:srgbClr val="C0C0C0"/>
                  </a:outerShdw>
                </a:effectLst>
              </a:rPr>
              <a:t>多核多线程编程</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BCFE27-B25D-4C4D-A18C-B14726DC0955}"/>
              </a:ext>
            </a:extLst>
          </p:cNvPr>
          <p:cNvSpPr>
            <a:spLocks noGrp="1"/>
          </p:cNvSpPr>
          <p:nvPr>
            <p:ph type="title"/>
          </p:nvPr>
        </p:nvSpPr>
        <p:spPr>
          <a:xfrm>
            <a:off x="0" y="549276"/>
            <a:ext cx="9906000" cy="557213"/>
          </a:xfrm>
        </p:spPr>
        <p:txBody>
          <a:bodyPr/>
          <a:lstStyle/>
          <a:p>
            <a:pPr algn="ctr" eaLnBrk="1" hangingPunct="1">
              <a:defRPr/>
            </a:pPr>
            <a:r>
              <a:rPr lang="zh-CN" altLang="en-US" dirty="0"/>
              <a:t>题目</a:t>
            </a:r>
          </a:p>
        </p:txBody>
      </p:sp>
      <p:sp>
        <p:nvSpPr>
          <p:cNvPr id="18435" name="内容占位符 2">
            <a:extLst>
              <a:ext uri="{FF2B5EF4-FFF2-40B4-BE49-F238E27FC236}">
                <a16:creationId xmlns:a16="http://schemas.microsoft.com/office/drawing/2014/main" id="{BC31F675-4303-4A18-8277-85750373D60A}"/>
              </a:ext>
            </a:extLst>
          </p:cNvPr>
          <p:cNvSpPr>
            <a:spLocks noGrp="1"/>
          </p:cNvSpPr>
          <p:nvPr>
            <p:ph idx="1"/>
          </p:nvPr>
        </p:nvSpPr>
        <p:spPr/>
        <p:txBody>
          <a:bodyPr/>
          <a:lstStyle/>
          <a:p>
            <a:pPr eaLnBrk="1" hangingPunct="1">
              <a:defRPr/>
            </a:pPr>
            <a:r>
              <a:rPr lang="zh-CN" altLang="en-US" sz="3200" dirty="0">
                <a:solidFill>
                  <a:schemeClr val="tx1">
                    <a:lumMod val="50000"/>
                  </a:schemeClr>
                </a:solidFill>
                <a:latin typeface="+mj-ea"/>
                <a:ea typeface="+mj-ea"/>
              </a:rPr>
              <a:t>多线程编程基础知识</a:t>
            </a:r>
            <a:endParaRPr lang="en-US" altLang="zh-CN" sz="3200" dirty="0">
              <a:solidFill>
                <a:schemeClr val="tx1">
                  <a:lumMod val="50000"/>
                </a:schemeClr>
              </a:solidFill>
              <a:latin typeface="+mj-ea"/>
              <a:ea typeface="+mj-ea"/>
            </a:endParaRPr>
          </a:p>
          <a:p>
            <a:pPr eaLnBrk="1" hangingPunct="1">
              <a:buClrTx/>
              <a:defRPr/>
            </a:pPr>
            <a:endParaRPr lang="en-US" altLang="zh-CN" sz="3200" dirty="0">
              <a:solidFill>
                <a:srgbClr val="FF0000"/>
              </a:solidFill>
              <a:latin typeface="+mj-ea"/>
              <a:ea typeface="+mj-ea"/>
            </a:endParaRPr>
          </a:p>
          <a:p>
            <a:pPr eaLnBrk="1" hangingPunct="1">
              <a:buClrTx/>
              <a:defRPr/>
            </a:pPr>
            <a:r>
              <a:rPr lang="zh-CN" altLang="en-US" sz="3200" dirty="0">
                <a:solidFill>
                  <a:srgbClr val="FF0000"/>
                </a:solidFill>
                <a:latin typeface="+mj-ea"/>
                <a:ea typeface="+mj-ea"/>
              </a:rPr>
              <a:t>线程创建与终止</a:t>
            </a:r>
            <a:endParaRPr lang="en-US" altLang="zh-CN" sz="3200" dirty="0">
              <a:solidFill>
                <a:srgbClr val="FF0000"/>
              </a:solidFill>
              <a:latin typeface="+mj-ea"/>
              <a:ea typeface="+mj-ea"/>
            </a:endParaRPr>
          </a:p>
          <a:p>
            <a:pPr eaLnBrk="1" hangingPunct="1">
              <a:buClrTx/>
              <a:defRPr/>
            </a:pPr>
            <a:endParaRPr lang="zh-CN" altLang="en-US" sz="3200" dirty="0">
              <a:solidFill>
                <a:srgbClr val="FF0000"/>
              </a:solidFill>
              <a:latin typeface="+mj-ea"/>
              <a:ea typeface="+mj-ea"/>
            </a:endParaRPr>
          </a:p>
          <a:p>
            <a:pPr eaLnBrk="1" hangingPunct="1">
              <a:defRPr/>
            </a:pPr>
            <a:r>
              <a:rPr lang="zh-CN" altLang="en-US" sz="3200" dirty="0">
                <a:solidFill>
                  <a:schemeClr val="tx1">
                    <a:lumMod val="50000"/>
                  </a:schemeClr>
                </a:solidFill>
                <a:latin typeface="+mj-ea"/>
                <a:ea typeface="+mj-ea"/>
              </a:rPr>
              <a:t>线程同步</a:t>
            </a:r>
          </a:p>
          <a:p>
            <a:pPr eaLnBrk="1" hangingPunct="1">
              <a:defRPr/>
            </a:pPr>
            <a:endParaRPr lang="en-US" altLang="zh-CN" dirty="0">
              <a:ea typeface="黑体" pitchFamily="49" charset="-122"/>
            </a:endParaRP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B92EFC-4DCE-4EF7-BECA-9E90E1C148D4}"/>
              </a:ext>
            </a:extLst>
          </p:cNvPr>
          <p:cNvSpPr>
            <a:spLocks noGrp="1"/>
          </p:cNvSpPr>
          <p:nvPr>
            <p:ph type="title"/>
          </p:nvPr>
        </p:nvSpPr>
        <p:spPr/>
        <p:txBody>
          <a:bodyPr/>
          <a:lstStyle/>
          <a:p>
            <a:pPr algn="ctr">
              <a:defRPr/>
            </a:pPr>
            <a:r>
              <a:rPr lang="zh-CN" altLang="en-US" dirty="0"/>
              <a:t>线程创建与终止</a:t>
            </a:r>
          </a:p>
        </p:txBody>
      </p:sp>
      <p:sp>
        <p:nvSpPr>
          <p:cNvPr id="21507" name="内容占位符 2">
            <a:extLst>
              <a:ext uri="{FF2B5EF4-FFF2-40B4-BE49-F238E27FC236}">
                <a16:creationId xmlns:a16="http://schemas.microsoft.com/office/drawing/2014/main" id="{2A7FADD4-FD99-4400-ACC8-65E26E98355E}"/>
              </a:ext>
            </a:extLst>
          </p:cNvPr>
          <p:cNvSpPr>
            <a:spLocks noGrp="1"/>
          </p:cNvSpPr>
          <p:nvPr>
            <p:ph idx="1"/>
          </p:nvPr>
        </p:nvSpPr>
        <p:spPr>
          <a:xfrm>
            <a:off x="831850" y="1214438"/>
            <a:ext cx="8693150" cy="4608512"/>
          </a:xfrm>
        </p:spPr>
        <p:txBody>
          <a:bodyPr/>
          <a:lstStyle/>
          <a:p>
            <a:pPr algn="just"/>
            <a:r>
              <a:rPr lang="en-US" altLang="zh-CN" dirty="0" err="1">
                <a:ea typeface="黑体" panose="02010609060101010101" pitchFamily="49" charset="-122"/>
              </a:rPr>
              <a:t>Pthreads</a:t>
            </a:r>
            <a:r>
              <a:rPr lang="zh-CN" altLang="en-US" dirty="0">
                <a:ea typeface="黑体" panose="02010609060101010101" pitchFamily="49" charset="-122"/>
              </a:rPr>
              <a:t>概述</a:t>
            </a:r>
            <a:endParaRPr lang="en-US" altLang="zh-CN" dirty="0">
              <a:ea typeface="黑体" panose="02010609060101010101" pitchFamily="49" charset="-122"/>
            </a:endParaRPr>
          </a:p>
          <a:p>
            <a:pPr lvl="1" algn="just"/>
            <a:r>
              <a:rPr lang="en-US" altLang="zh-CN" sz="2000" dirty="0"/>
              <a:t>POSIX</a:t>
            </a:r>
            <a:r>
              <a:rPr lang="zh-CN" altLang="en-US" sz="2000" dirty="0"/>
              <a:t>线程（</a:t>
            </a:r>
            <a:r>
              <a:rPr lang="en-US" altLang="zh-CN" sz="2000" dirty="0"/>
              <a:t>POSIX threads</a:t>
            </a:r>
            <a:r>
              <a:rPr lang="zh-CN" altLang="en-US" sz="2000" dirty="0"/>
              <a:t>），是线程的</a:t>
            </a:r>
            <a:r>
              <a:rPr lang="en-US" altLang="zh-CN" sz="2000" dirty="0"/>
              <a:t>POSIX</a:t>
            </a:r>
            <a:r>
              <a:rPr lang="zh-CN" altLang="en-US" sz="2000" dirty="0"/>
              <a:t>标准。该标准定义了创建和操纵线程的一整套</a:t>
            </a:r>
            <a:r>
              <a:rPr lang="en-US" altLang="zh-CN" sz="2000" dirty="0"/>
              <a:t>API</a:t>
            </a:r>
          </a:p>
          <a:p>
            <a:pPr lvl="1" algn="just"/>
            <a:r>
              <a:rPr lang="en-US" altLang="zh-CN" sz="2000" dirty="0" err="1"/>
              <a:t>Pthreads</a:t>
            </a:r>
            <a:r>
              <a:rPr lang="zh-CN" altLang="en-US" sz="2000" dirty="0"/>
              <a:t>库实现了</a:t>
            </a:r>
            <a:r>
              <a:rPr lang="en-US" altLang="zh-CN" sz="2000" dirty="0"/>
              <a:t>POSIX</a:t>
            </a:r>
            <a:r>
              <a:rPr lang="zh-CN" altLang="en-US" sz="2000" dirty="0"/>
              <a:t>线程标准，</a:t>
            </a:r>
            <a:r>
              <a:rPr lang="en-US" altLang="zh-CN" sz="2000" dirty="0"/>
              <a:t> </a:t>
            </a:r>
            <a:r>
              <a:rPr lang="zh-CN" altLang="en-US" sz="2000" dirty="0"/>
              <a:t>定义了一系列</a:t>
            </a:r>
            <a:r>
              <a:rPr lang="en-US" altLang="zh-CN" sz="2000" dirty="0"/>
              <a:t>C</a:t>
            </a:r>
            <a:r>
              <a:rPr lang="zh-CN" altLang="en-US" sz="2000" dirty="0"/>
              <a:t>语言类型和函数调用。</a:t>
            </a:r>
            <a:endParaRPr lang="en-US" altLang="zh-CN" sz="2000" dirty="0"/>
          </a:p>
          <a:p>
            <a:pPr lvl="1" algn="just"/>
            <a:r>
              <a:rPr lang="zh-CN" altLang="en-US" sz="2000" dirty="0"/>
              <a:t>多线程编程，需要包含</a:t>
            </a:r>
            <a:r>
              <a:rPr lang="en-US" altLang="zh-CN" sz="2000" dirty="0" err="1"/>
              <a:t>pthread.h</a:t>
            </a:r>
            <a:r>
              <a:rPr lang="zh-CN" altLang="en-US" sz="2000" dirty="0"/>
              <a:t>文件。 </a:t>
            </a:r>
          </a:p>
          <a:p>
            <a:pPr lvl="2" algn="just">
              <a:buClr>
                <a:srgbClr val="C00000"/>
              </a:buClr>
              <a:buFont typeface="Wingdings" panose="05000000000000000000" pitchFamily="2" charset="2"/>
              <a:buChar char=""/>
            </a:pPr>
            <a:r>
              <a:rPr lang="en-US" altLang="zh-CN" sz="1600" dirty="0"/>
              <a:t>#include &lt;</a:t>
            </a:r>
            <a:r>
              <a:rPr lang="en-US" altLang="zh-CN" sz="1600" dirty="0" err="1"/>
              <a:t>pthread.h</a:t>
            </a:r>
            <a:r>
              <a:rPr lang="en-US" altLang="zh-CN" sz="1600" dirty="0"/>
              <a:t>&gt;</a:t>
            </a:r>
          </a:p>
          <a:p>
            <a:pPr lvl="1" algn="just"/>
            <a:r>
              <a:rPr lang="zh-CN" altLang="en-US" dirty="0"/>
              <a:t>程序编译，需要</a:t>
            </a:r>
            <a:r>
              <a:rPr lang="en-US" altLang="zh-CN" dirty="0"/>
              <a:t>-</a:t>
            </a:r>
            <a:r>
              <a:rPr lang="en-US" altLang="zh-CN" dirty="0" err="1"/>
              <a:t>lpthread</a:t>
            </a:r>
            <a:r>
              <a:rPr lang="zh-CN" altLang="en-US" dirty="0"/>
              <a:t>编译选项</a:t>
            </a:r>
            <a:endParaRPr lang="en-US" altLang="zh-CN" dirty="0"/>
          </a:p>
          <a:p>
            <a:pPr lvl="2" algn="just">
              <a:buClr>
                <a:srgbClr val="C00000"/>
              </a:buClr>
              <a:buFont typeface="Wingdings" panose="05000000000000000000" pitchFamily="2" charset="2"/>
              <a:buChar char=""/>
            </a:pPr>
            <a:r>
              <a:rPr lang="en-US" altLang="zh-CN" sz="1600" dirty="0" err="1"/>
              <a:t>gcc</a:t>
            </a:r>
            <a:r>
              <a:rPr lang="en-US" altLang="zh-CN" sz="1600" dirty="0"/>
              <a:t> </a:t>
            </a:r>
            <a:r>
              <a:rPr lang="en-US" altLang="zh-CN" sz="1600" dirty="0" err="1"/>
              <a:t>test.c</a:t>
            </a:r>
            <a:r>
              <a:rPr lang="en-US" altLang="zh-CN" sz="1600" dirty="0"/>
              <a:t> -o test –</a:t>
            </a:r>
            <a:r>
              <a:rPr lang="en-US" altLang="zh-CN" sz="1600" dirty="0" err="1"/>
              <a:t>lpthread</a:t>
            </a:r>
            <a:endParaRPr lang="en-US" altLang="zh-CN" sz="1600" dirty="0"/>
          </a:p>
          <a:p>
            <a:pPr lvl="1" algn="just"/>
            <a:r>
              <a:rPr lang="zh-CN" altLang="en-US" dirty="0"/>
              <a:t>查看</a:t>
            </a:r>
            <a:r>
              <a:rPr lang="en-US" altLang="zh-CN" dirty="0" err="1"/>
              <a:t>Pthreads</a:t>
            </a:r>
            <a:r>
              <a:rPr lang="zh-CN" altLang="en-US" dirty="0"/>
              <a:t>库接口</a:t>
            </a:r>
            <a:endParaRPr lang="en-US" altLang="zh-CN" dirty="0"/>
          </a:p>
          <a:p>
            <a:pPr lvl="2" algn="just">
              <a:buClr>
                <a:srgbClr val="C00000"/>
              </a:buClr>
              <a:buFont typeface="Wingdings" panose="05000000000000000000" pitchFamily="2" charset="2"/>
              <a:buChar char=""/>
            </a:pPr>
            <a:r>
              <a:rPr lang="en-US" altLang="zh-CN" sz="1600" dirty="0"/>
              <a:t>man  -k </a:t>
            </a:r>
            <a:r>
              <a:rPr lang="en-US" altLang="zh-CN" sz="1600" dirty="0" err="1"/>
              <a:t>pthread</a:t>
            </a:r>
            <a:endParaRPr lang="en-US" altLang="zh-CN" sz="1600" dirty="0"/>
          </a:p>
          <a:p>
            <a:pPr lvl="1" algn="just"/>
            <a:r>
              <a:rPr lang="zh-CN" altLang="en-US" dirty="0">
                <a:ea typeface="黑体" panose="02010609060101010101" pitchFamily="49" charset="-122"/>
              </a:rPr>
              <a:t>安装</a:t>
            </a:r>
            <a:r>
              <a:rPr lang="en-US" altLang="zh-CN" dirty="0">
                <a:ea typeface="黑体" panose="02010609060101010101" pitchFamily="49" charset="-122"/>
              </a:rPr>
              <a:t>POSIX</a:t>
            </a:r>
            <a:r>
              <a:rPr lang="zh-CN" altLang="en-US" dirty="0">
                <a:ea typeface="黑体" panose="02010609060101010101" pitchFamily="49" charset="-122"/>
              </a:rPr>
              <a:t>的</a:t>
            </a:r>
            <a:r>
              <a:rPr lang="en-US" altLang="zh-CN" dirty="0" err="1">
                <a:ea typeface="黑体" panose="02010609060101010101" pitchFamily="49" charset="-122"/>
              </a:rPr>
              <a:t>manpages</a:t>
            </a:r>
            <a:r>
              <a:rPr lang="zh-CN" altLang="en-US" dirty="0">
                <a:ea typeface="黑体" panose="02010609060101010101" pitchFamily="49" charset="-122"/>
              </a:rPr>
              <a:t>包</a:t>
            </a:r>
            <a:endParaRPr lang="en-US" altLang="zh-CN" dirty="0">
              <a:ea typeface="黑体" panose="02010609060101010101" pitchFamily="49" charset="-122"/>
            </a:endParaRPr>
          </a:p>
          <a:p>
            <a:pPr lvl="2" algn="just">
              <a:buClr>
                <a:srgbClr val="C00000"/>
              </a:buClr>
              <a:buFont typeface="Wingdings" panose="05000000000000000000" pitchFamily="2" charset="2"/>
              <a:buChar char=""/>
            </a:pPr>
            <a:r>
              <a:rPr lang="fr-FR" altLang="zh-CN" sz="1600" dirty="0"/>
              <a:t>sudo </a:t>
            </a:r>
            <a:r>
              <a:rPr lang="sv-SE" altLang="zh-CN" sz="1600" dirty="0"/>
              <a:t>dnf install -y man man-pages</a:t>
            </a:r>
          </a:p>
          <a:p>
            <a:pPr lvl="2" algn="just">
              <a:buClr>
                <a:srgbClr val="C00000"/>
              </a:buClr>
              <a:buFont typeface="Wingdings" panose="05000000000000000000" pitchFamily="2" charset="2"/>
              <a:buChar char=""/>
            </a:pPr>
            <a:endParaRPr lang="fr-FR" altLang="zh-CN" sz="1600" dirty="0"/>
          </a:p>
          <a:p>
            <a:pPr lvl="2" algn="just"/>
            <a:endParaRPr lang="zh-CN" altLang="en-US" dirty="0">
              <a:ea typeface="黑体" panose="02010609060101010101" pitchFamily="49" charset="-122"/>
            </a:endParaRP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E05BE3-4F6B-42EB-A1D3-243884E43E52}"/>
              </a:ext>
            </a:extLst>
          </p:cNvPr>
          <p:cNvSpPr>
            <a:spLocks noGrp="1"/>
          </p:cNvSpPr>
          <p:nvPr>
            <p:ph type="title"/>
          </p:nvPr>
        </p:nvSpPr>
        <p:spPr/>
        <p:txBody>
          <a:bodyPr/>
          <a:lstStyle/>
          <a:p>
            <a:pPr algn="ctr">
              <a:defRPr/>
            </a:pPr>
            <a:r>
              <a:rPr lang="zh-CN" altLang="en-US" dirty="0"/>
              <a:t>线程创建与终止</a:t>
            </a:r>
          </a:p>
        </p:txBody>
      </p:sp>
      <p:sp>
        <p:nvSpPr>
          <p:cNvPr id="23555" name="内容占位符 2">
            <a:extLst>
              <a:ext uri="{FF2B5EF4-FFF2-40B4-BE49-F238E27FC236}">
                <a16:creationId xmlns:a16="http://schemas.microsoft.com/office/drawing/2014/main" id="{E36D135F-A8D0-433D-96E0-F1D33FE0C221}"/>
              </a:ext>
            </a:extLst>
          </p:cNvPr>
          <p:cNvSpPr>
            <a:spLocks noGrp="1"/>
          </p:cNvSpPr>
          <p:nvPr>
            <p:ph idx="1"/>
          </p:nvPr>
        </p:nvSpPr>
        <p:spPr/>
        <p:txBody>
          <a:bodyPr/>
          <a:lstStyle/>
          <a:p>
            <a:pPr algn="just"/>
            <a:r>
              <a:rPr lang="en-US" altLang="zh-CN" dirty="0">
                <a:ea typeface="黑体" panose="02010609060101010101" pitchFamily="49" charset="-122"/>
              </a:rPr>
              <a:t>POSIX thread ID</a:t>
            </a:r>
          </a:p>
          <a:p>
            <a:pPr lvl="1" algn="just"/>
            <a:r>
              <a:rPr lang="zh-CN" altLang="en-US" dirty="0"/>
              <a:t>每个线程有一个</a:t>
            </a:r>
            <a:r>
              <a:rPr lang="en-US" altLang="zh-CN" dirty="0"/>
              <a:t>POSIX thread ID</a:t>
            </a:r>
          </a:p>
          <a:p>
            <a:pPr lvl="1" algn="just"/>
            <a:r>
              <a:rPr lang="zh-CN" altLang="en-US" dirty="0"/>
              <a:t>进程</a:t>
            </a:r>
            <a:r>
              <a:rPr lang="en-US" altLang="zh-CN" dirty="0"/>
              <a:t>ID</a:t>
            </a:r>
            <a:r>
              <a:rPr lang="zh-CN" altLang="en-US" dirty="0"/>
              <a:t>在整个系统中是唯一的，</a:t>
            </a:r>
            <a:r>
              <a:rPr lang="en-US" altLang="zh-CN" dirty="0"/>
              <a:t>POSIX thread ID</a:t>
            </a:r>
            <a:r>
              <a:rPr lang="zh-CN" altLang="en-US" dirty="0"/>
              <a:t>只在它所属的进程环境中有效</a:t>
            </a:r>
          </a:p>
          <a:p>
            <a:pPr lvl="1" algn="just"/>
            <a:r>
              <a:rPr lang="en-US" altLang="zh-CN" dirty="0"/>
              <a:t>POSIX thread ID</a:t>
            </a:r>
            <a:r>
              <a:rPr lang="zh-CN" altLang="en-US" dirty="0"/>
              <a:t>的类型是</a:t>
            </a:r>
            <a:r>
              <a:rPr lang="en-US" altLang="zh-CN" dirty="0" err="1"/>
              <a:t>pthread_t</a:t>
            </a:r>
            <a:r>
              <a:rPr lang="zh-CN" altLang="en-US" dirty="0"/>
              <a:t>，在</a:t>
            </a:r>
            <a:r>
              <a:rPr lang="en-US" altLang="zh-CN" dirty="0"/>
              <a:t>Linux</a:t>
            </a:r>
            <a:r>
              <a:rPr lang="zh-CN" altLang="en-US" dirty="0"/>
              <a:t>中的定义：</a:t>
            </a:r>
          </a:p>
          <a:p>
            <a:pPr lvl="2" algn="just">
              <a:buClr>
                <a:srgbClr val="C00000"/>
              </a:buClr>
              <a:buFont typeface="Wingdings" panose="05000000000000000000" pitchFamily="2" charset="2"/>
              <a:buChar char=""/>
            </a:pPr>
            <a:r>
              <a:rPr lang="zh-CN" altLang="en-US" dirty="0"/>
              <a:t>在</a:t>
            </a:r>
            <a:r>
              <a:rPr lang="en-US" altLang="zh-CN" dirty="0"/>
              <a:t>/</a:t>
            </a:r>
            <a:r>
              <a:rPr lang="en-US" altLang="zh-CN" dirty="0" err="1"/>
              <a:t>usr</a:t>
            </a:r>
            <a:r>
              <a:rPr lang="en-US" altLang="zh-CN" dirty="0"/>
              <a:t>/include/bits/</a:t>
            </a:r>
            <a:r>
              <a:rPr lang="en-US" altLang="zh-CN" dirty="0" err="1"/>
              <a:t>pthreadtypes.h</a:t>
            </a:r>
            <a:r>
              <a:rPr lang="zh-CN" altLang="en-US" dirty="0"/>
              <a:t>中</a:t>
            </a:r>
            <a:endParaRPr lang="en-US" altLang="zh-CN" dirty="0"/>
          </a:p>
          <a:p>
            <a:pPr lvl="2" algn="just">
              <a:buClr>
                <a:srgbClr val="C00000"/>
              </a:buClr>
              <a:buFont typeface="Wingdings" panose="05000000000000000000" pitchFamily="2" charset="2"/>
              <a:buChar char=""/>
            </a:pPr>
            <a:r>
              <a:rPr lang="en-US" altLang="zh-CN" dirty="0"/>
              <a:t>typedef unsigned long int </a:t>
            </a:r>
            <a:r>
              <a:rPr lang="en-US" altLang="zh-CN" dirty="0" err="1"/>
              <a:t>pthread_t</a:t>
            </a:r>
            <a:r>
              <a:rPr lang="en-US" altLang="zh-CN" dirty="0"/>
              <a:t>;</a:t>
            </a:r>
          </a:p>
          <a:p>
            <a:pPr algn="just"/>
            <a:endParaRPr lang="zh-CN" altLang="en-US" dirty="0">
              <a:ea typeface="黑体" panose="02010609060101010101" pitchFamily="49" charset="-122"/>
            </a:endParaRP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3AF5DE-53AF-4381-BF0F-65E203E4067F}"/>
              </a:ext>
            </a:extLst>
          </p:cNvPr>
          <p:cNvSpPr>
            <a:spLocks noGrp="1"/>
          </p:cNvSpPr>
          <p:nvPr>
            <p:ph type="title"/>
          </p:nvPr>
        </p:nvSpPr>
        <p:spPr/>
        <p:txBody>
          <a:bodyPr/>
          <a:lstStyle/>
          <a:p>
            <a:pPr algn="ctr">
              <a:defRPr/>
            </a:pPr>
            <a:r>
              <a:rPr lang="zh-CN" altLang="en-US" dirty="0"/>
              <a:t>线程创建与终止</a:t>
            </a:r>
          </a:p>
        </p:txBody>
      </p:sp>
      <p:sp>
        <p:nvSpPr>
          <p:cNvPr id="24579" name="内容占位符 2">
            <a:extLst>
              <a:ext uri="{FF2B5EF4-FFF2-40B4-BE49-F238E27FC236}">
                <a16:creationId xmlns:a16="http://schemas.microsoft.com/office/drawing/2014/main" id="{06943D08-5D6B-4AD8-9410-F54B52DD8DDE}"/>
              </a:ext>
            </a:extLst>
          </p:cNvPr>
          <p:cNvSpPr>
            <a:spLocks noGrp="1"/>
          </p:cNvSpPr>
          <p:nvPr>
            <p:ph idx="1"/>
          </p:nvPr>
        </p:nvSpPr>
        <p:spPr/>
        <p:txBody>
          <a:bodyPr/>
          <a:lstStyle/>
          <a:p>
            <a:r>
              <a:rPr lang="en-US" altLang="zh-CN" dirty="0" err="1">
                <a:ea typeface="黑体" panose="02010609060101010101" pitchFamily="49" charset="-122"/>
              </a:rPr>
              <a:t>pthread_self</a:t>
            </a:r>
            <a:r>
              <a:rPr lang="zh-CN" altLang="en-US" dirty="0">
                <a:ea typeface="黑体" panose="02010609060101010101" pitchFamily="49" charset="-122"/>
              </a:rPr>
              <a:t>函数</a:t>
            </a:r>
          </a:p>
          <a:p>
            <a:pPr lvl="1"/>
            <a:r>
              <a:rPr lang="zh-CN" altLang="en-US" dirty="0"/>
              <a:t>调用线程获取自己的线程</a:t>
            </a:r>
            <a:r>
              <a:rPr lang="en-US" altLang="zh-CN" dirty="0"/>
              <a:t>ID</a:t>
            </a:r>
          </a:p>
          <a:p>
            <a:r>
              <a:rPr lang="zh-CN" altLang="en-US" dirty="0">
                <a:ea typeface="黑体" panose="02010609060101010101" pitchFamily="49" charset="-122"/>
              </a:rPr>
              <a:t>函数原型</a:t>
            </a:r>
          </a:p>
          <a:p>
            <a:pPr lvl="1"/>
            <a:r>
              <a:rPr lang="en-US" altLang="zh-CN" dirty="0"/>
              <a:t>#include&lt;pthread.h&gt;</a:t>
            </a:r>
          </a:p>
          <a:p>
            <a:pPr lvl="1"/>
            <a:r>
              <a:rPr lang="en-US" altLang="zh-CN" dirty="0" err="1"/>
              <a:t>pthread_t</a:t>
            </a:r>
            <a:r>
              <a:rPr lang="en-US" altLang="zh-CN" dirty="0"/>
              <a:t> </a:t>
            </a:r>
            <a:r>
              <a:rPr lang="en-US" altLang="zh-CN" dirty="0" err="1"/>
              <a:t>pthread_self</a:t>
            </a:r>
            <a:r>
              <a:rPr lang="en-US" altLang="zh-CN" dirty="0"/>
              <a:t>();</a:t>
            </a:r>
          </a:p>
          <a:p>
            <a:r>
              <a:rPr lang="zh-CN" altLang="en-US" dirty="0">
                <a:ea typeface="黑体" panose="02010609060101010101" pitchFamily="49" charset="-122"/>
              </a:rPr>
              <a:t>返回值</a:t>
            </a:r>
          </a:p>
          <a:p>
            <a:pPr lvl="1"/>
            <a:r>
              <a:rPr lang="zh-CN" altLang="en-US" dirty="0"/>
              <a:t>返回调用线程的线程</a:t>
            </a:r>
            <a:r>
              <a:rPr lang="en-US" altLang="zh-CN" dirty="0"/>
              <a:t>ID</a:t>
            </a: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10" descr="C:\Users\lenovo\AppData\Roaming\Tencent\Users\451256253\QQ\WinTemp\RichOle\LOZ5RZ2{8)193)$3I6BOF3Y.png">
            <a:extLst>
              <a:ext uri="{FF2B5EF4-FFF2-40B4-BE49-F238E27FC236}">
                <a16:creationId xmlns:a16="http://schemas.microsoft.com/office/drawing/2014/main" id="{8557E90C-2F2C-4586-BA9E-65595613BC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751" y="1143000"/>
            <a:ext cx="7072313" cy="481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a:extLst>
              <a:ext uri="{FF2B5EF4-FFF2-40B4-BE49-F238E27FC236}">
                <a16:creationId xmlns:a16="http://schemas.microsoft.com/office/drawing/2014/main" id="{3CBC740D-05DB-4C0F-B50D-0B5227246F9A}"/>
              </a:ext>
            </a:extLst>
          </p:cNvPr>
          <p:cNvSpPr>
            <a:spLocks noGrp="1"/>
          </p:cNvSpPr>
          <p:nvPr>
            <p:ph type="title"/>
          </p:nvPr>
        </p:nvSpPr>
        <p:spPr/>
        <p:txBody>
          <a:bodyPr/>
          <a:lstStyle/>
          <a:p>
            <a:pPr algn="ctr">
              <a:defRPr/>
            </a:pPr>
            <a:r>
              <a:rPr lang="zh-CN" altLang="en-US" dirty="0"/>
              <a:t>线程创建与终止</a:t>
            </a:r>
          </a:p>
        </p:txBody>
      </p:sp>
      <p:pic>
        <p:nvPicPr>
          <p:cNvPr id="25604" name="Picture 6" descr="C:\Users\lenovo\AppData\Roaming\Tencent\Users\451256253\QQ\WinTemp\RichOle\CKJBI_0TXD]1ZZH3KW[`QCL.png">
            <a:extLst>
              <a:ext uri="{FF2B5EF4-FFF2-40B4-BE49-F238E27FC236}">
                <a16:creationId xmlns:a16="http://schemas.microsoft.com/office/drawing/2014/main" id="{939A497D-478B-4DF9-90A9-8930F75405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6751" y="5929314"/>
            <a:ext cx="7072313" cy="801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5" name="矩形 7">
            <a:extLst>
              <a:ext uri="{FF2B5EF4-FFF2-40B4-BE49-F238E27FC236}">
                <a16:creationId xmlns:a16="http://schemas.microsoft.com/office/drawing/2014/main" id="{FDD16CD4-1538-4838-B8B7-DB117D1A65DF}"/>
              </a:ext>
            </a:extLst>
          </p:cNvPr>
          <p:cNvSpPr>
            <a:spLocks noChangeArrowheads="1"/>
          </p:cNvSpPr>
          <p:nvPr/>
        </p:nvSpPr>
        <p:spPr bwMode="auto">
          <a:xfrm>
            <a:off x="666751" y="1936999"/>
            <a:ext cx="3643313" cy="215369"/>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rgbClr val="FF5050"/>
              </a:buClr>
              <a:buSzPct val="120000"/>
              <a:buFont typeface="Wingdings" panose="05000000000000000000" pitchFamily="2" charset="2"/>
              <a:buChar char="§"/>
              <a:defRPr kumimoji="1"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kumimoji="1"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Monotype Sorts"/>
              <a:buChar char="F"/>
              <a:defRPr kumimoji="1" sz="2000" b="1">
                <a:solidFill>
                  <a:srgbClr val="A50021"/>
                </a:solidFill>
                <a:latin typeface="Arial" panose="020B0604020202020204" pitchFamily="34" charset="0"/>
                <a:ea typeface="楷体_GB2312" pitchFamily="49" charset="-122"/>
              </a:defRPr>
            </a:lvl3pPr>
            <a:lvl4pPr marL="1600200" indent="-228600">
              <a:spcBef>
                <a:spcPct val="20000"/>
              </a:spcBef>
              <a:buClr>
                <a:schemeClr val="tx2"/>
              </a:buClr>
              <a:buSzPct val="100000"/>
              <a:buChar char="•"/>
              <a:defRPr kumimoji="1" sz="2000" b="1">
                <a:solidFill>
                  <a:srgbClr val="292929"/>
                </a:solidFill>
                <a:latin typeface="Arial" panose="020B0604020202020204" pitchFamily="34" charset="0"/>
                <a:ea typeface="楷体_GB2312" pitchFamily="49" charset="-122"/>
              </a:defRPr>
            </a:lvl4pPr>
            <a:lvl5pPr marL="2057400" indent="-228600">
              <a:spcBef>
                <a:spcPct val="20000"/>
              </a:spcBef>
              <a:buClr>
                <a:schemeClr val="hlink"/>
              </a:buClr>
              <a:buSzPct val="100000"/>
              <a:buChar char="–"/>
              <a:defRPr kumimoji="1" sz="2000" b="1">
                <a:solidFill>
                  <a:srgbClr val="FF3300"/>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9pPr>
          </a:lstStyle>
          <a:p>
            <a:pPr algn="ctr" eaLnBrk="1" hangingPunct="1">
              <a:spcBef>
                <a:spcPct val="0"/>
              </a:spcBef>
              <a:buClrTx/>
              <a:buSzTx/>
              <a:buFontTx/>
              <a:buNone/>
            </a:pPr>
            <a:endParaRPr lang="zh-CN" altLang="en-US" sz="2400">
              <a:solidFill>
                <a:schemeClr val="bg2"/>
              </a:solidFill>
              <a:latin typeface="Times New Roman" panose="02020603050405020304" pitchFamily="18" charset="0"/>
              <a:ea typeface="楷体_GB2312" pitchFamily="49" charset="-122"/>
            </a:endParaRPr>
          </a:p>
        </p:txBody>
      </p:sp>
      <p:sp>
        <p:nvSpPr>
          <p:cNvPr id="25606" name="椭圆 7">
            <a:extLst>
              <a:ext uri="{FF2B5EF4-FFF2-40B4-BE49-F238E27FC236}">
                <a16:creationId xmlns:a16="http://schemas.microsoft.com/office/drawing/2014/main" id="{46573082-DDF8-432E-A590-EA49942B18DD}"/>
              </a:ext>
            </a:extLst>
          </p:cNvPr>
          <p:cNvSpPr>
            <a:spLocks noChangeArrowheads="1"/>
          </p:cNvSpPr>
          <p:nvPr/>
        </p:nvSpPr>
        <p:spPr bwMode="auto">
          <a:xfrm>
            <a:off x="4448944" y="1928814"/>
            <a:ext cx="354905" cy="346075"/>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lr>
                <a:srgbClr val="FF5050"/>
              </a:buClr>
              <a:buSzPct val="120000"/>
              <a:buFont typeface="Wingdings" panose="05000000000000000000" pitchFamily="2" charset="2"/>
              <a:buChar char="§"/>
              <a:defRPr kumimoji="1"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kumimoji="1"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Monotype Sorts"/>
              <a:buChar char="F"/>
              <a:defRPr kumimoji="1" sz="2000" b="1">
                <a:solidFill>
                  <a:srgbClr val="A50021"/>
                </a:solidFill>
                <a:latin typeface="Arial" panose="020B0604020202020204" pitchFamily="34" charset="0"/>
                <a:ea typeface="楷体_GB2312" pitchFamily="49" charset="-122"/>
              </a:defRPr>
            </a:lvl3pPr>
            <a:lvl4pPr marL="1600200" indent="-228600">
              <a:spcBef>
                <a:spcPct val="20000"/>
              </a:spcBef>
              <a:buClr>
                <a:schemeClr val="tx2"/>
              </a:buClr>
              <a:buSzPct val="100000"/>
              <a:buChar char="•"/>
              <a:defRPr kumimoji="1" sz="2000" b="1">
                <a:solidFill>
                  <a:srgbClr val="292929"/>
                </a:solidFill>
                <a:latin typeface="Arial" panose="020B0604020202020204" pitchFamily="34" charset="0"/>
                <a:ea typeface="楷体_GB2312" pitchFamily="49" charset="-122"/>
              </a:defRPr>
            </a:lvl4pPr>
            <a:lvl5pPr marL="2057400" indent="-228600">
              <a:spcBef>
                <a:spcPct val="20000"/>
              </a:spcBef>
              <a:buClr>
                <a:schemeClr val="hlink"/>
              </a:buClr>
              <a:buSzPct val="100000"/>
              <a:buChar char="–"/>
              <a:defRPr kumimoji="1" sz="2000" b="1">
                <a:solidFill>
                  <a:srgbClr val="FF3300"/>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9pPr>
          </a:lstStyle>
          <a:p>
            <a:pPr algn="ctr" eaLnBrk="1" hangingPunct="1">
              <a:spcBef>
                <a:spcPct val="0"/>
              </a:spcBef>
              <a:buClrTx/>
              <a:buSzTx/>
              <a:buFontTx/>
              <a:buNone/>
            </a:pPr>
            <a:r>
              <a:rPr lang="en-US" altLang="zh-CN" sz="1000" dirty="0">
                <a:solidFill>
                  <a:srgbClr val="FF0000"/>
                </a:solidFill>
                <a:latin typeface="Times New Roman" panose="02020603050405020304" pitchFamily="18" charset="0"/>
                <a:ea typeface="楷体_GB2312" pitchFamily="49" charset="-122"/>
              </a:rPr>
              <a:t>2</a:t>
            </a:r>
            <a:endParaRPr lang="zh-CN" altLang="en-US" sz="1000" dirty="0">
              <a:solidFill>
                <a:srgbClr val="FF0000"/>
              </a:solidFill>
              <a:latin typeface="Times New Roman" panose="02020603050405020304" pitchFamily="18" charset="0"/>
              <a:ea typeface="楷体_GB2312" pitchFamily="49" charset="-122"/>
            </a:endParaRPr>
          </a:p>
        </p:txBody>
      </p:sp>
      <p:sp>
        <p:nvSpPr>
          <p:cNvPr id="25607" name="矩形 9">
            <a:extLst>
              <a:ext uri="{FF2B5EF4-FFF2-40B4-BE49-F238E27FC236}">
                <a16:creationId xmlns:a16="http://schemas.microsoft.com/office/drawing/2014/main" id="{F2479830-1739-45BD-AFB4-80FD444F961B}"/>
              </a:ext>
            </a:extLst>
          </p:cNvPr>
          <p:cNvSpPr>
            <a:spLocks noChangeArrowheads="1"/>
          </p:cNvSpPr>
          <p:nvPr/>
        </p:nvSpPr>
        <p:spPr bwMode="auto">
          <a:xfrm>
            <a:off x="819150" y="2918541"/>
            <a:ext cx="1847850" cy="203357"/>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rgbClr val="FF5050"/>
              </a:buClr>
              <a:buSzPct val="120000"/>
              <a:buFont typeface="Wingdings" panose="05000000000000000000" pitchFamily="2" charset="2"/>
              <a:buChar char="§"/>
              <a:defRPr kumimoji="1"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kumimoji="1"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Monotype Sorts"/>
              <a:buChar char="F"/>
              <a:defRPr kumimoji="1" sz="2000" b="1">
                <a:solidFill>
                  <a:srgbClr val="A50021"/>
                </a:solidFill>
                <a:latin typeface="Arial" panose="020B0604020202020204" pitchFamily="34" charset="0"/>
                <a:ea typeface="楷体_GB2312" pitchFamily="49" charset="-122"/>
              </a:defRPr>
            </a:lvl3pPr>
            <a:lvl4pPr marL="1600200" indent="-228600">
              <a:spcBef>
                <a:spcPct val="20000"/>
              </a:spcBef>
              <a:buClr>
                <a:schemeClr val="tx2"/>
              </a:buClr>
              <a:buSzPct val="100000"/>
              <a:buChar char="•"/>
              <a:defRPr kumimoji="1" sz="2000" b="1">
                <a:solidFill>
                  <a:srgbClr val="292929"/>
                </a:solidFill>
                <a:latin typeface="Arial" panose="020B0604020202020204" pitchFamily="34" charset="0"/>
                <a:ea typeface="楷体_GB2312" pitchFamily="49" charset="-122"/>
              </a:defRPr>
            </a:lvl4pPr>
            <a:lvl5pPr marL="2057400" indent="-228600">
              <a:spcBef>
                <a:spcPct val="20000"/>
              </a:spcBef>
              <a:buClr>
                <a:schemeClr val="hlink"/>
              </a:buClr>
              <a:buSzPct val="100000"/>
              <a:buChar char="–"/>
              <a:defRPr kumimoji="1" sz="2000" b="1">
                <a:solidFill>
                  <a:srgbClr val="FF3300"/>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9pPr>
          </a:lstStyle>
          <a:p>
            <a:pPr algn="ctr" eaLnBrk="1" hangingPunct="1">
              <a:spcBef>
                <a:spcPct val="0"/>
              </a:spcBef>
              <a:buClrTx/>
              <a:buSzTx/>
              <a:buFontTx/>
              <a:buNone/>
            </a:pPr>
            <a:endParaRPr lang="zh-CN" altLang="en-US" sz="1000">
              <a:solidFill>
                <a:schemeClr val="bg2"/>
              </a:solidFill>
              <a:latin typeface="Times New Roman" panose="02020603050405020304" pitchFamily="18" charset="0"/>
              <a:ea typeface="楷体_GB2312" pitchFamily="49" charset="-122"/>
            </a:endParaRPr>
          </a:p>
        </p:txBody>
      </p:sp>
      <p:sp>
        <p:nvSpPr>
          <p:cNvPr id="25608" name="椭圆 7">
            <a:extLst>
              <a:ext uri="{FF2B5EF4-FFF2-40B4-BE49-F238E27FC236}">
                <a16:creationId xmlns:a16="http://schemas.microsoft.com/office/drawing/2014/main" id="{A4DD517D-BBA6-491A-96E3-7F03FC3F463F}"/>
              </a:ext>
            </a:extLst>
          </p:cNvPr>
          <p:cNvSpPr>
            <a:spLocks noChangeArrowheads="1"/>
          </p:cNvSpPr>
          <p:nvPr/>
        </p:nvSpPr>
        <p:spPr bwMode="auto">
          <a:xfrm>
            <a:off x="2788917" y="2847181"/>
            <a:ext cx="341784" cy="346075"/>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lr>
                <a:srgbClr val="FF5050"/>
              </a:buClr>
              <a:buSzPct val="120000"/>
              <a:buFont typeface="Wingdings" panose="05000000000000000000" pitchFamily="2" charset="2"/>
              <a:buChar char="§"/>
              <a:defRPr kumimoji="1"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kumimoji="1"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Monotype Sorts"/>
              <a:buChar char="F"/>
              <a:defRPr kumimoji="1" sz="2000" b="1">
                <a:solidFill>
                  <a:srgbClr val="A50021"/>
                </a:solidFill>
                <a:latin typeface="Arial" panose="020B0604020202020204" pitchFamily="34" charset="0"/>
                <a:ea typeface="楷体_GB2312" pitchFamily="49" charset="-122"/>
              </a:defRPr>
            </a:lvl3pPr>
            <a:lvl4pPr marL="1600200" indent="-228600">
              <a:spcBef>
                <a:spcPct val="20000"/>
              </a:spcBef>
              <a:buClr>
                <a:schemeClr val="tx2"/>
              </a:buClr>
              <a:buSzPct val="100000"/>
              <a:buChar char="•"/>
              <a:defRPr kumimoji="1" sz="2000" b="1">
                <a:solidFill>
                  <a:srgbClr val="292929"/>
                </a:solidFill>
                <a:latin typeface="Arial" panose="020B0604020202020204" pitchFamily="34" charset="0"/>
                <a:ea typeface="楷体_GB2312" pitchFamily="49" charset="-122"/>
              </a:defRPr>
            </a:lvl4pPr>
            <a:lvl5pPr marL="2057400" indent="-228600">
              <a:spcBef>
                <a:spcPct val="20000"/>
              </a:spcBef>
              <a:buClr>
                <a:schemeClr val="hlink"/>
              </a:buClr>
              <a:buSzPct val="100000"/>
              <a:buChar char="–"/>
              <a:defRPr kumimoji="1" sz="2000" b="1">
                <a:solidFill>
                  <a:srgbClr val="FF3300"/>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9pPr>
          </a:lstStyle>
          <a:p>
            <a:pPr algn="ctr" eaLnBrk="1" hangingPunct="1">
              <a:spcBef>
                <a:spcPct val="0"/>
              </a:spcBef>
              <a:buClrTx/>
              <a:buSzTx/>
              <a:buFontTx/>
              <a:buNone/>
            </a:pPr>
            <a:r>
              <a:rPr lang="en-US" altLang="zh-CN" sz="1000">
                <a:solidFill>
                  <a:srgbClr val="FF0000"/>
                </a:solidFill>
                <a:latin typeface="Times New Roman" panose="02020603050405020304" pitchFamily="18" charset="0"/>
                <a:ea typeface="楷体_GB2312" pitchFamily="49" charset="-122"/>
              </a:rPr>
              <a:t>1</a:t>
            </a:r>
            <a:endParaRPr lang="zh-CN" altLang="en-US" sz="1000">
              <a:solidFill>
                <a:srgbClr val="FF0000"/>
              </a:solidFill>
              <a:latin typeface="Times New Roman" panose="02020603050405020304" pitchFamily="18" charset="0"/>
              <a:ea typeface="楷体_GB2312" pitchFamily="49" charset="-122"/>
            </a:endParaRP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A3B2B5-DD3D-4A4E-B6A7-3553D58A8AAF}"/>
              </a:ext>
            </a:extLst>
          </p:cNvPr>
          <p:cNvSpPr>
            <a:spLocks noGrp="1"/>
          </p:cNvSpPr>
          <p:nvPr>
            <p:ph type="title"/>
          </p:nvPr>
        </p:nvSpPr>
        <p:spPr/>
        <p:txBody>
          <a:bodyPr/>
          <a:lstStyle/>
          <a:p>
            <a:pPr algn="ctr">
              <a:defRPr/>
            </a:pPr>
            <a:r>
              <a:rPr lang="zh-CN" altLang="en-US" dirty="0"/>
              <a:t>线程创建与终止</a:t>
            </a:r>
          </a:p>
        </p:txBody>
      </p:sp>
      <p:sp>
        <p:nvSpPr>
          <p:cNvPr id="26627" name="内容占位符 2">
            <a:extLst>
              <a:ext uri="{FF2B5EF4-FFF2-40B4-BE49-F238E27FC236}">
                <a16:creationId xmlns:a16="http://schemas.microsoft.com/office/drawing/2014/main" id="{F213A42F-B9E5-4544-82BC-F6982FA45311}"/>
              </a:ext>
            </a:extLst>
          </p:cNvPr>
          <p:cNvSpPr>
            <a:spLocks noGrp="1"/>
          </p:cNvSpPr>
          <p:nvPr>
            <p:ph idx="1"/>
          </p:nvPr>
        </p:nvSpPr>
        <p:spPr/>
        <p:txBody>
          <a:bodyPr/>
          <a:lstStyle/>
          <a:p>
            <a:r>
              <a:rPr lang="en-US" altLang="zh-CN">
                <a:ea typeface="黑体" panose="02010609060101010101" pitchFamily="49" charset="-122"/>
              </a:rPr>
              <a:t>pthread_equal</a:t>
            </a:r>
          </a:p>
          <a:p>
            <a:pPr lvl="1"/>
            <a:r>
              <a:rPr lang="zh-CN" altLang="en-US"/>
              <a:t>该函数用于比较两个线程</a:t>
            </a:r>
            <a:r>
              <a:rPr lang="en-US" altLang="zh-CN"/>
              <a:t>ID</a:t>
            </a:r>
            <a:r>
              <a:rPr lang="zh-CN" altLang="en-US"/>
              <a:t>是否相同</a:t>
            </a:r>
          </a:p>
          <a:p>
            <a:r>
              <a:rPr lang="zh-CN" altLang="en-US">
                <a:ea typeface="黑体" panose="02010609060101010101" pitchFamily="49" charset="-122"/>
              </a:rPr>
              <a:t>函数原型</a:t>
            </a:r>
          </a:p>
          <a:p>
            <a:pPr lvl="1"/>
            <a:r>
              <a:rPr lang="en-US" altLang="zh-CN"/>
              <a:t>#include&lt;pthread.h&gt;</a:t>
            </a:r>
          </a:p>
          <a:p>
            <a:pPr lvl="1"/>
            <a:r>
              <a:rPr lang="en-US" altLang="zh-CN"/>
              <a:t>int pthread_equal(pthread_t tid1, pthread_t tid2);</a:t>
            </a:r>
          </a:p>
          <a:p>
            <a:r>
              <a:rPr lang="zh-CN" altLang="en-US">
                <a:ea typeface="黑体" panose="02010609060101010101" pitchFamily="49" charset="-122"/>
              </a:rPr>
              <a:t>返回值</a:t>
            </a:r>
          </a:p>
          <a:p>
            <a:pPr lvl="1"/>
            <a:r>
              <a:rPr lang="zh-CN" altLang="en-US"/>
              <a:t>若相等则返回非</a:t>
            </a:r>
            <a:r>
              <a:rPr lang="en-US" altLang="zh-CN"/>
              <a:t>0</a:t>
            </a:r>
            <a:r>
              <a:rPr lang="zh-CN" altLang="en-US"/>
              <a:t>值，否则返回</a:t>
            </a:r>
            <a:r>
              <a:rPr lang="en-US" altLang="zh-CN"/>
              <a:t>0</a:t>
            </a:r>
          </a:p>
          <a:p>
            <a:endParaRPr lang="zh-CN" altLang="en-US">
              <a:ea typeface="黑体" panose="02010609060101010101" pitchFamily="49" charset="-122"/>
            </a:endParaRP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754476-1AFF-4BC5-9345-41AB8CB7039B}"/>
              </a:ext>
            </a:extLst>
          </p:cNvPr>
          <p:cNvSpPr>
            <a:spLocks noGrp="1"/>
          </p:cNvSpPr>
          <p:nvPr>
            <p:ph type="title"/>
          </p:nvPr>
        </p:nvSpPr>
        <p:spPr/>
        <p:txBody>
          <a:bodyPr/>
          <a:lstStyle/>
          <a:p>
            <a:pPr algn="ctr">
              <a:defRPr/>
            </a:pPr>
            <a:r>
              <a:rPr lang="zh-CN" altLang="en-US" dirty="0"/>
              <a:t>线程创建与终止</a:t>
            </a:r>
          </a:p>
        </p:txBody>
      </p:sp>
      <p:sp>
        <p:nvSpPr>
          <p:cNvPr id="27651" name="内容占位符 2">
            <a:extLst>
              <a:ext uri="{FF2B5EF4-FFF2-40B4-BE49-F238E27FC236}">
                <a16:creationId xmlns:a16="http://schemas.microsoft.com/office/drawing/2014/main" id="{DF8026EB-EA76-404F-BEF9-4998DC3229B4}"/>
              </a:ext>
            </a:extLst>
          </p:cNvPr>
          <p:cNvSpPr>
            <a:spLocks noGrp="1"/>
          </p:cNvSpPr>
          <p:nvPr>
            <p:ph idx="1"/>
          </p:nvPr>
        </p:nvSpPr>
        <p:spPr/>
        <p:txBody>
          <a:bodyPr/>
          <a:lstStyle/>
          <a:p>
            <a:pPr algn="just"/>
            <a:r>
              <a:rPr lang="en-US" altLang="zh-CN" dirty="0" err="1">
                <a:ea typeface="黑体" panose="02010609060101010101" pitchFamily="49" charset="-122"/>
              </a:rPr>
              <a:t>pthread_create</a:t>
            </a:r>
            <a:endParaRPr lang="en-US" altLang="zh-CN" dirty="0">
              <a:ea typeface="黑体" panose="02010609060101010101" pitchFamily="49" charset="-122"/>
            </a:endParaRPr>
          </a:p>
          <a:p>
            <a:pPr lvl="1" algn="just"/>
            <a:r>
              <a:rPr lang="zh-CN" altLang="en-US" dirty="0"/>
              <a:t>该函数用于创建一个线程</a:t>
            </a:r>
          </a:p>
          <a:p>
            <a:pPr algn="just"/>
            <a:r>
              <a:rPr lang="zh-CN" altLang="en-US" dirty="0">
                <a:ea typeface="黑体" panose="02010609060101010101" pitchFamily="49" charset="-122"/>
              </a:rPr>
              <a:t>函数原型</a:t>
            </a:r>
          </a:p>
          <a:p>
            <a:pPr lvl="1" algn="just"/>
            <a:r>
              <a:rPr lang="en-US" altLang="zh-CN" sz="2000" dirty="0"/>
              <a:t>#include&lt;pthread.h&gt;</a:t>
            </a:r>
          </a:p>
          <a:p>
            <a:pPr lvl="1" algn="just"/>
            <a:r>
              <a:rPr lang="en-US" altLang="zh-CN" sz="2000" dirty="0"/>
              <a:t>int </a:t>
            </a:r>
            <a:r>
              <a:rPr lang="en-US" altLang="zh-CN" sz="2000" dirty="0" err="1"/>
              <a:t>pthread_create</a:t>
            </a:r>
            <a:r>
              <a:rPr lang="en-US" altLang="zh-CN" sz="2000" dirty="0"/>
              <a:t>(</a:t>
            </a:r>
            <a:r>
              <a:rPr lang="en-US" altLang="zh-CN" sz="2000" dirty="0" err="1"/>
              <a:t>pthread_t</a:t>
            </a:r>
            <a:r>
              <a:rPr lang="en-US" altLang="zh-CN" sz="2000" dirty="0"/>
              <a:t> *thread, const </a:t>
            </a:r>
            <a:r>
              <a:rPr lang="en-US" altLang="zh-CN" sz="2000" dirty="0" err="1"/>
              <a:t>pthread_attr_t</a:t>
            </a:r>
            <a:r>
              <a:rPr lang="en-US" altLang="zh-CN" sz="2000" dirty="0"/>
              <a:t> *</a:t>
            </a:r>
            <a:r>
              <a:rPr lang="en-US" altLang="zh-CN" sz="2000" dirty="0" err="1"/>
              <a:t>attr</a:t>
            </a:r>
            <a:r>
              <a:rPr lang="en-US" altLang="zh-CN" sz="2000" dirty="0"/>
              <a:t>, void *(*</a:t>
            </a:r>
            <a:r>
              <a:rPr lang="en-US" altLang="zh-CN" sz="2000" dirty="0" err="1"/>
              <a:t>start_routine</a:t>
            </a:r>
            <a:r>
              <a:rPr lang="en-US" altLang="zh-CN" sz="2000" dirty="0"/>
              <a:t>)(void *),void*</a:t>
            </a:r>
            <a:r>
              <a:rPr lang="en-US" altLang="zh-CN" sz="2000" dirty="0" err="1"/>
              <a:t>arg</a:t>
            </a:r>
            <a:r>
              <a:rPr lang="en-US" altLang="zh-CN" sz="2000" dirty="0"/>
              <a:t>);</a:t>
            </a:r>
          </a:p>
          <a:p>
            <a:pPr lvl="2" algn="just">
              <a:buClr>
                <a:srgbClr val="C00000"/>
              </a:buClr>
              <a:buFont typeface="Wingdings" panose="05000000000000000000" pitchFamily="2" charset="2"/>
              <a:buChar char=""/>
            </a:pPr>
            <a:r>
              <a:rPr lang="en-US" altLang="zh-CN" sz="1600" dirty="0"/>
              <a:t>thread</a:t>
            </a:r>
            <a:r>
              <a:rPr lang="zh-CN" altLang="en-US" sz="1600" dirty="0"/>
              <a:t>：当</a:t>
            </a:r>
            <a:r>
              <a:rPr lang="en-US" altLang="zh-CN" sz="1600" dirty="0" err="1"/>
              <a:t>pthread_create</a:t>
            </a:r>
            <a:r>
              <a:rPr lang="zh-CN" altLang="en-US" sz="1600" dirty="0"/>
              <a:t>成功返回时，</a:t>
            </a:r>
            <a:r>
              <a:rPr lang="en-US" altLang="zh-CN" sz="1600" dirty="0"/>
              <a:t>thread</a:t>
            </a:r>
            <a:r>
              <a:rPr lang="zh-CN" altLang="en-US" sz="1600" dirty="0"/>
              <a:t>保存线程</a:t>
            </a:r>
            <a:r>
              <a:rPr lang="en-US" altLang="zh-CN" sz="1600" dirty="0"/>
              <a:t>ID</a:t>
            </a:r>
            <a:r>
              <a:rPr lang="zh-CN" altLang="en-US" sz="1600" dirty="0"/>
              <a:t>。</a:t>
            </a:r>
            <a:endParaRPr lang="en-US" altLang="zh-CN" sz="1600" dirty="0"/>
          </a:p>
          <a:p>
            <a:pPr lvl="2" algn="just">
              <a:buClr>
                <a:srgbClr val="C00000"/>
              </a:buClr>
              <a:buFont typeface="Wingdings" panose="05000000000000000000" pitchFamily="2" charset="2"/>
              <a:buChar char=""/>
            </a:pPr>
            <a:r>
              <a:rPr lang="en-US" altLang="zh-CN" sz="1600" dirty="0" err="1"/>
              <a:t>attr</a:t>
            </a:r>
            <a:r>
              <a:rPr lang="zh-CN" altLang="en-US" sz="1600" dirty="0"/>
              <a:t>：用于定制各种不同的线程属性。通常可设为</a:t>
            </a:r>
            <a:r>
              <a:rPr lang="en-US" altLang="zh-CN" sz="1600" dirty="0"/>
              <a:t>NULL</a:t>
            </a:r>
            <a:r>
              <a:rPr lang="zh-CN" altLang="en-US" sz="1600" dirty="0"/>
              <a:t>，采用默认线程属性</a:t>
            </a:r>
            <a:endParaRPr lang="en-US" altLang="zh-CN" sz="1600" dirty="0"/>
          </a:p>
          <a:p>
            <a:pPr lvl="2" algn="just">
              <a:buClr>
                <a:srgbClr val="C00000"/>
              </a:buClr>
              <a:buFont typeface="Wingdings" panose="05000000000000000000" pitchFamily="2" charset="2"/>
              <a:buChar char=""/>
            </a:pPr>
            <a:r>
              <a:rPr lang="en-US" altLang="zh-CN" sz="1600" dirty="0" err="1"/>
              <a:t>start_routine</a:t>
            </a:r>
            <a:r>
              <a:rPr lang="zh-CN" altLang="en-US" sz="1600" dirty="0"/>
              <a:t>：线程的入口函数，即新创建的线程从该函数开始执行。该函数只有一个参数，即</a:t>
            </a:r>
            <a:r>
              <a:rPr lang="en-US" altLang="zh-CN" sz="1600" dirty="0" err="1"/>
              <a:t>arg</a:t>
            </a:r>
            <a:r>
              <a:rPr lang="zh-CN" altLang="en-US" sz="1600" dirty="0"/>
              <a:t>，返回一个指针</a:t>
            </a:r>
            <a:endParaRPr lang="en-US" altLang="zh-CN" sz="1600" dirty="0"/>
          </a:p>
          <a:p>
            <a:pPr lvl="2" algn="just">
              <a:buClr>
                <a:srgbClr val="C00000"/>
              </a:buClr>
              <a:buFont typeface="Wingdings" panose="05000000000000000000" pitchFamily="2" charset="2"/>
              <a:buChar char=""/>
            </a:pPr>
            <a:r>
              <a:rPr lang="en-US" altLang="zh-CN" sz="1600" dirty="0" err="1"/>
              <a:t>arg</a:t>
            </a:r>
            <a:r>
              <a:rPr lang="zh-CN" altLang="en-US" sz="1600" dirty="0"/>
              <a:t>：作为</a:t>
            </a:r>
            <a:r>
              <a:rPr lang="en-US" altLang="zh-CN" sz="1600" dirty="0" err="1"/>
              <a:t>start_routine</a:t>
            </a:r>
            <a:r>
              <a:rPr lang="zh-CN" altLang="en-US" sz="1600" dirty="0"/>
              <a:t>的第一个参数</a:t>
            </a:r>
            <a:endParaRPr lang="en-US" altLang="zh-CN" sz="1600" dirty="0"/>
          </a:p>
          <a:p>
            <a:pPr algn="just"/>
            <a:r>
              <a:rPr lang="zh-CN" altLang="en-US" dirty="0">
                <a:ea typeface="黑体" panose="02010609060101010101" pitchFamily="49" charset="-122"/>
              </a:rPr>
              <a:t>返回值</a:t>
            </a:r>
          </a:p>
          <a:p>
            <a:pPr lvl="1" algn="just"/>
            <a:r>
              <a:rPr lang="zh-CN" altLang="en-US" dirty="0"/>
              <a:t>成功返回</a:t>
            </a:r>
            <a:r>
              <a:rPr lang="en-US" altLang="zh-CN" dirty="0"/>
              <a:t>0</a:t>
            </a:r>
            <a:r>
              <a:rPr lang="zh-CN" altLang="en-US" dirty="0"/>
              <a:t>，出错时返回错误码</a:t>
            </a:r>
          </a:p>
          <a:p>
            <a:endParaRPr lang="zh-CN" altLang="en-US" dirty="0">
              <a:ea typeface="黑体" panose="02010609060101010101" pitchFamily="49" charset="-122"/>
            </a:endParaRP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1D58F1-C022-42D8-8D00-EE7DD4CF9ED4}"/>
              </a:ext>
            </a:extLst>
          </p:cNvPr>
          <p:cNvSpPr>
            <a:spLocks noGrp="1"/>
          </p:cNvSpPr>
          <p:nvPr>
            <p:ph type="title"/>
          </p:nvPr>
        </p:nvSpPr>
        <p:spPr/>
        <p:txBody>
          <a:bodyPr/>
          <a:lstStyle/>
          <a:p>
            <a:pPr algn="ctr">
              <a:defRPr/>
            </a:pPr>
            <a:r>
              <a:rPr lang="zh-CN" altLang="en-US" dirty="0"/>
              <a:t>线程创建与终止</a:t>
            </a:r>
          </a:p>
        </p:txBody>
      </p:sp>
      <p:sp>
        <p:nvSpPr>
          <p:cNvPr id="3" name="内容占位符 2">
            <a:extLst>
              <a:ext uri="{FF2B5EF4-FFF2-40B4-BE49-F238E27FC236}">
                <a16:creationId xmlns:a16="http://schemas.microsoft.com/office/drawing/2014/main" id="{8D4DBE32-1516-4F2C-B137-EF31224580DB}"/>
              </a:ext>
            </a:extLst>
          </p:cNvPr>
          <p:cNvSpPr>
            <a:spLocks noGrp="1"/>
          </p:cNvSpPr>
          <p:nvPr>
            <p:ph idx="1"/>
          </p:nvPr>
        </p:nvSpPr>
        <p:spPr/>
        <p:txBody>
          <a:bodyPr/>
          <a:lstStyle/>
          <a:p>
            <a:pPr algn="just">
              <a:defRPr/>
            </a:pPr>
            <a:r>
              <a:rPr lang="en-US" altLang="zh-CN" dirty="0" err="1"/>
              <a:t>pthread_join</a:t>
            </a:r>
            <a:endParaRPr lang="en-US" altLang="zh-CN" dirty="0"/>
          </a:p>
          <a:p>
            <a:pPr lvl="1" algn="just">
              <a:defRPr/>
            </a:pPr>
            <a:r>
              <a:rPr lang="zh-CN" altLang="en-US" dirty="0"/>
              <a:t>该函数用于等待某个线程终止，调用该函数的线程将一直阻塞，直到指定的线程调用</a:t>
            </a:r>
            <a:r>
              <a:rPr lang="en-US" altLang="zh-CN" dirty="0" err="1"/>
              <a:t>pthread_exit</a:t>
            </a:r>
            <a:r>
              <a:rPr lang="zh-CN" altLang="en-US" dirty="0"/>
              <a:t>、从启动例程中返回、被取消</a:t>
            </a:r>
          </a:p>
          <a:p>
            <a:pPr algn="just">
              <a:defRPr/>
            </a:pPr>
            <a:r>
              <a:rPr lang="zh-CN" altLang="en-US" dirty="0"/>
              <a:t>函数原型</a:t>
            </a:r>
          </a:p>
          <a:p>
            <a:pPr lvl="1" algn="just">
              <a:defRPr/>
            </a:pPr>
            <a:r>
              <a:rPr lang="en-US" altLang="zh-CN" dirty="0"/>
              <a:t>#include&lt;</a:t>
            </a:r>
            <a:r>
              <a:rPr lang="en-US" altLang="zh-CN" dirty="0" err="1"/>
              <a:t>pthread.h</a:t>
            </a:r>
            <a:r>
              <a:rPr lang="en-US" altLang="zh-CN" dirty="0"/>
              <a:t>&gt;</a:t>
            </a:r>
          </a:p>
          <a:p>
            <a:pPr lvl="1" algn="just">
              <a:defRPr/>
            </a:pPr>
            <a:r>
              <a:rPr lang="en-US" altLang="zh-CN" dirty="0" err="1"/>
              <a:t>int</a:t>
            </a:r>
            <a:r>
              <a:rPr lang="en-US" altLang="zh-CN" dirty="0"/>
              <a:t> </a:t>
            </a:r>
            <a:r>
              <a:rPr lang="en-US" altLang="zh-CN" dirty="0" err="1"/>
              <a:t>pthread_join</a:t>
            </a:r>
            <a:r>
              <a:rPr lang="en-US" altLang="zh-CN" dirty="0"/>
              <a:t>(</a:t>
            </a:r>
            <a:r>
              <a:rPr lang="en-US" altLang="zh-CN" dirty="0" err="1"/>
              <a:t>pthread_t</a:t>
            </a:r>
            <a:r>
              <a:rPr lang="en-US" altLang="zh-CN" dirty="0"/>
              <a:t> thread, //</a:t>
            </a:r>
            <a:r>
              <a:rPr lang="zh-CN" altLang="en-US" dirty="0"/>
              <a:t>被等待线程</a:t>
            </a:r>
            <a:r>
              <a:rPr lang="en-US" altLang="zh-CN" dirty="0"/>
              <a:t>ID</a:t>
            </a:r>
          </a:p>
          <a:p>
            <a:pPr marL="457200" lvl="1" indent="0" algn="just">
              <a:buNone/>
              <a:defRPr/>
            </a:pPr>
            <a:r>
              <a:rPr lang="en-US" altLang="zh-CN" dirty="0"/>
              <a:t>		void **</a:t>
            </a:r>
            <a:r>
              <a:rPr lang="en-US" altLang="zh-CN" dirty="0" err="1"/>
              <a:t>retval</a:t>
            </a:r>
            <a:r>
              <a:rPr lang="en-US" altLang="zh-CN" dirty="0"/>
              <a:t>);            //</a:t>
            </a:r>
            <a:r>
              <a:rPr lang="zh-CN" altLang="en-US" dirty="0"/>
              <a:t>被等待线程的返回值</a:t>
            </a:r>
            <a:endParaRPr lang="en-US" altLang="zh-CN" dirty="0"/>
          </a:p>
          <a:p>
            <a:pPr marL="342900" lvl="1" indent="-342900" algn="just">
              <a:buClr>
                <a:srgbClr val="FF5050"/>
              </a:buClr>
              <a:buSzPct val="120000"/>
              <a:buFont typeface="Wingdings" panose="05000000000000000000" pitchFamily="2" charset="2"/>
              <a:buChar char="§"/>
              <a:defRPr/>
            </a:pPr>
            <a:r>
              <a:rPr lang="zh-CN" altLang="en-US" sz="2600" dirty="0">
                <a:solidFill>
                  <a:srgbClr val="000066"/>
                </a:solidFill>
                <a:ea typeface="黑体" pitchFamily="2" charset="-122"/>
                <a:cs typeface="+mn-cs"/>
              </a:rPr>
              <a:t>返回值</a:t>
            </a:r>
            <a:endParaRPr lang="en-US" altLang="zh-CN" sz="2600" dirty="0">
              <a:solidFill>
                <a:srgbClr val="000066"/>
              </a:solidFill>
              <a:ea typeface="黑体" pitchFamily="2" charset="-122"/>
              <a:cs typeface="+mn-cs"/>
            </a:endParaRPr>
          </a:p>
          <a:p>
            <a:pPr lvl="1" algn="just">
              <a:defRPr/>
            </a:pPr>
            <a:r>
              <a:rPr lang="zh-CN" altLang="en-US" dirty="0"/>
              <a:t>成功返回</a:t>
            </a:r>
            <a:r>
              <a:rPr lang="en-US" altLang="zh-CN" dirty="0"/>
              <a:t>0</a:t>
            </a:r>
            <a:r>
              <a:rPr lang="zh-CN" altLang="en-US" dirty="0"/>
              <a:t>，否则返回错误码</a:t>
            </a:r>
          </a:p>
          <a:p>
            <a:pPr marL="742950" lvl="2" indent="-342900">
              <a:buClr>
                <a:srgbClr val="FF5050"/>
              </a:buClr>
              <a:buSzPct val="120000"/>
              <a:buFont typeface="Wingdings" pitchFamily="2" charset="2"/>
              <a:buChar char="§"/>
              <a:defRPr/>
            </a:pPr>
            <a:endParaRPr lang="en-US" altLang="zh-CN" sz="2200" dirty="0">
              <a:solidFill>
                <a:srgbClr val="000066"/>
              </a:solidFill>
              <a:ea typeface="黑体" pitchFamily="2" charset="-122"/>
              <a:cs typeface="+mn-cs"/>
            </a:endParaRPr>
          </a:p>
          <a:p>
            <a:pPr marL="742950" lvl="2" indent="-342900">
              <a:buClr>
                <a:srgbClr val="FF5050"/>
              </a:buClr>
              <a:buSzPct val="120000"/>
              <a:buFont typeface="Wingdings" pitchFamily="2" charset="2"/>
              <a:buChar char="§"/>
              <a:defRPr/>
            </a:pPr>
            <a:endParaRPr lang="en-US" altLang="zh-CN" sz="2200" dirty="0">
              <a:solidFill>
                <a:srgbClr val="000066"/>
              </a:solidFill>
              <a:ea typeface="黑体" pitchFamily="2" charset="-122"/>
              <a:cs typeface="+mn-cs"/>
            </a:endParaRPr>
          </a:p>
          <a:p>
            <a:pPr>
              <a:defRPr/>
            </a:pPr>
            <a:endParaRPr lang="zh-CN" altLang="en-US" dirty="0"/>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3806A2-8A15-42DF-A43C-18195662C992}"/>
              </a:ext>
            </a:extLst>
          </p:cNvPr>
          <p:cNvSpPr>
            <a:spLocks noGrp="1"/>
          </p:cNvSpPr>
          <p:nvPr>
            <p:ph type="title"/>
          </p:nvPr>
        </p:nvSpPr>
        <p:spPr/>
        <p:txBody>
          <a:bodyPr/>
          <a:lstStyle/>
          <a:p>
            <a:pPr algn="ctr">
              <a:defRPr/>
            </a:pPr>
            <a:r>
              <a:rPr lang="zh-CN" altLang="en-US" dirty="0"/>
              <a:t>线程创建与终止</a:t>
            </a:r>
          </a:p>
        </p:txBody>
      </p:sp>
      <p:sp>
        <p:nvSpPr>
          <p:cNvPr id="30723" name="内容占位符 2">
            <a:extLst>
              <a:ext uri="{FF2B5EF4-FFF2-40B4-BE49-F238E27FC236}">
                <a16:creationId xmlns:a16="http://schemas.microsoft.com/office/drawing/2014/main" id="{E05EB85A-EB55-4009-84BD-062A3CE710E8}"/>
              </a:ext>
            </a:extLst>
          </p:cNvPr>
          <p:cNvSpPr>
            <a:spLocks noGrp="1"/>
          </p:cNvSpPr>
          <p:nvPr>
            <p:ph idx="1"/>
          </p:nvPr>
        </p:nvSpPr>
        <p:spPr>
          <a:xfrm>
            <a:off x="831850" y="1052513"/>
            <a:ext cx="8242300" cy="4608512"/>
          </a:xfrm>
        </p:spPr>
        <p:txBody>
          <a:bodyPr/>
          <a:lstStyle/>
          <a:p>
            <a:r>
              <a:rPr lang="zh-CN" altLang="en-US" sz="2200">
                <a:ea typeface="黑体" panose="02010609060101010101" pitchFamily="49" charset="-122"/>
              </a:rPr>
              <a:t>简单的程序实例</a:t>
            </a:r>
          </a:p>
        </p:txBody>
      </p:sp>
      <p:grpSp>
        <p:nvGrpSpPr>
          <p:cNvPr id="30725" name="组合 13">
            <a:extLst>
              <a:ext uri="{FF2B5EF4-FFF2-40B4-BE49-F238E27FC236}">
                <a16:creationId xmlns:a16="http://schemas.microsoft.com/office/drawing/2014/main" id="{8B97E4FB-28E7-4EF2-B1D8-9B2E513CA761}"/>
              </a:ext>
            </a:extLst>
          </p:cNvPr>
          <p:cNvGrpSpPr>
            <a:grpSpLocks/>
          </p:cNvGrpSpPr>
          <p:nvPr/>
        </p:nvGrpSpPr>
        <p:grpSpPr bwMode="auto">
          <a:xfrm>
            <a:off x="1630338" y="1484784"/>
            <a:ext cx="6645324" cy="5248274"/>
            <a:chOff x="818648" y="1437660"/>
            <a:chExt cx="6665865" cy="5420340"/>
          </a:xfrm>
        </p:grpSpPr>
        <p:pic>
          <p:nvPicPr>
            <p:cNvPr id="30726" name="Picture 6" descr="C:\Users\lenovo\AppData\Roaming\Tencent\Users\451256253\QQ\WinTemp\RichOle\GUOXNG_PHI5(0SE3IA1M6)D.png">
              <a:extLst>
                <a:ext uri="{FF2B5EF4-FFF2-40B4-BE49-F238E27FC236}">
                  <a16:creationId xmlns:a16="http://schemas.microsoft.com/office/drawing/2014/main" id="{B7B8D10B-3F1F-47DA-9B39-DB546E6B66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8648" y="1437660"/>
              <a:ext cx="6665865" cy="5420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7" name="矩形 6">
              <a:extLst>
                <a:ext uri="{FF2B5EF4-FFF2-40B4-BE49-F238E27FC236}">
                  <a16:creationId xmlns:a16="http://schemas.microsoft.com/office/drawing/2014/main" id="{5CD1ADD3-C7CB-45AA-9D54-B24A5BC64B6C}"/>
                </a:ext>
              </a:extLst>
            </p:cNvPr>
            <p:cNvSpPr>
              <a:spLocks noChangeArrowheads="1"/>
            </p:cNvSpPr>
            <p:nvPr/>
          </p:nvSpPr>
          <p:spPr bwMode="auto">
            <a:xfrm>
              <a:off x="2049239" y="3904340"/>
              <a:ext cx="1500198" cy="236934"/>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rgbClr val="FF5050"/>
                </a:buClr>
                <a:buSzPct val="120000"/>
                <a:buFont typeface="Wingdings" panose="05000000000000000000" pitchFamily="2" charset="2"/>
                <a:buChar char="§"/>
                <a:defRPr kumimoji="1"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kumimoji="1"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Monotype Sorts"/>
                <a:buChar char="F"/>
                <a:defRPr kumimoji="1" sz="2000" b="1">
                  <a:solidFill>
                    <a:srgbClr val="A50021"/>
                  </a:solidFill>
                  <a:latin typeface="Arial" panose="020B0604020202020204" pitchFamily="34" charset="0"/>
                  <a:ea typeface="楷体_GB2312" pitchFamily="49" charset="-122"/>
                </a:defRPr>
              </a:lvl3pPr>
              <a:lvl4pPr marL="1600200" indent="-228600">
                <a:spcBef>
                  <a:spcPct val="20000"/>
                </a:spcBef>
                <a:buClr>
                  <a:schemeClr val="tx2"/>
                </a:buClr>
                <a:buSzPct val="100000"/>
                <a:buChar char="•"/>
                <a:defRPr kumimoji="1" sz="2000" b="1">
                  <a:solidFill>
                    <a:srgbClr val="292929"/>
                  </a:solidFill>
                  <a:latin typeface="Arial" panose="020B0604020202020204" pitchFamily="34" charset="0"/>
                  <a:ea typeface="楷体_GB2312" pitchFamily="49" charset="-122"/>
                </a:defRPr>
              </a:lvl4pPr>
              <a:lvl5pPr marL="2057400" indent="-228600">
                <a:spcBef>
                  <a:spcPct val="20000"/>
                </a:spcBef>
                <a:buClr>
                  <a:schemeClr val="hlink"/>
                </a:buClr>
                <a:buSzPct val="100000"/>
                <a:buChar char="–"/>
                <a:defRPr kumimoji="1" sz="2000" b="1">
                  <a:solidFill>
                    <a:srgbClr val="FF3300"/>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9pPr>
            </a:lstStyle>
            <a:p>
              <a:pPr algn="ctr" eaLnBrk="1" hangingPunct="1">
                <a:spcBef>
                  <a:spcPct val="0"/>
                </a:spcBef>
                <a:buClrTx/>
                <a:buSzTx/>
                <a:buFontTx/>
                <a:buNone/>
              </a:pPr>
              <a:endParaRPr lang="zh-CN" altLang="en-US" sz="2400">
                <a:solidFill>
                  <a:schemeClr val="bg2"/>
                </a:solidFill>
                <a:latin typeface="Times New Roman" panose="02020603050405020304" pitchFamily="18" charset="0"/>
                <a:ea typeface="楷体_GB2312" pitchFamily="49" charset="-122"/>
              </a:endParaRPr>
            </a:p>
          </p:txBody>
        </p:sp>
        <p:sp>
          <p:nvSpPr>
            <p:cNvPr id="30728" name="椭圆 7">
              <a:extLst>
                <a:ext uri="{FF2B5EF4-FFF2-40B4-BE49-F238E27FC236}">
                  <a16:creationId xmlns:a16="http://schemas.microsoft.com/office/drawing/2014/main" id="{41892226-D0B1-40E0-85E6-01BAF2769315}"/>
                </a:ext>
              </a:extLst>
            </p:cNvPr>
            <p:cNvSpPr>
              <a:spLocks noChangeArrowheads="1"/>
            </p:cNvSpPr>
            <p:nvPr/>
          </p:nvSpPr>
          <p:spPr bwMode="auto">
            <a:xfrm>
              <a:off x="3500430" y="3500438"/>
              <a:ext cx="357190" cy="389513"/>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rgbClr val="FF5050"/>
                </a:buClr>
                <a:buSzPct val="120000"/>
                <a:buFont typeface="Wingdings" panose="05000000000000000000" pitchFamily="2" charset="2"/>
                <a:buChar char="§"/>
                <a:defRPr kumimoji="1"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kumimoji="1"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Monotype Sorts"/>
                <a:buChar char="F"/>
                <a:defRPr kumimoji="1" sz="2000" b="1">
                  <a:solidFill>
                    <a:srgbClr val="A50021"/>
                  </a:solidFill>
                  <a:latin typeface="Arial" panose="020B0604020202020204" pitchFamily="34" charset="0"/>
                  <a:ea typeface="楷体_GB2312" pitchFamily="49" charset="-122"/>
                </a:defRPr>
              </a:lvl3pPr>
              <a:lvl4pPr marL="1600200" indent="-228600">
                <a:spcBef>
                  <a:spcPct val="20000"/>
                </a:spcBef>
                <a:buClr>
                  <a:schemeClr val="tx2"/>
                </a:buClr>
                <a:buSzPct val="100000"/>
                <a:buChar char="•"/>
                <a:defRPr kumimoji="1" sz="2000" b="1">
                  <a:solidFill>
                    <a:srgbClr val="292929"/>
                  </a:solidFill>
                  <a:latin typeface="Arial" panose="020B0604020202020204" pitchFamily="34" charset="0"/>
                  <a:ea typeface="楷体_GB2312" pitchFamily="49" charset="-122"/>
                </a:defRPr>
              </a:lvl4pPr>
              <a:lvl5pPr marL="2057400" indent="-228600">
                <a:spcBef>
                  <a:spcPct val="20000"/>
                </a:spcBef>
                <a:buClr>
                  <a:schemeClr val="hlink"/>
                </a:buClr>
                <a:buSzPct val="100000"/>
                <a:buChar char="–"/>
                <a:defRPr kumimoji="1" sz="2000" b="1">
                  <a:solidFill>
                    <a:srgbClr val="FF3300"/>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9pPr>
            </a:lstStyle>
            <a:p>
              <a:pPr algn="ctr" eaLnBrk="1" hangingPunct="1">
                <a:spcBef>
                  <a:spcPct val="0"/>
                </a:spcBef>
                <a:buClrTx/>
                <a:buSzTx/>
                <a:buFontTx/>
                <a:buNone/>
              </a:pPr>
              <a:r>
                <a:rPr lang="en-US" altLang="zh-CN" sz="1200" b="0">
                  <a:solidFill>
                    <a:srgbClr val="C00000"/>
                  </a:solidFill>
                  <a:latin typeface="Times New Roman" panose="02020603050405020304" pitchFamily="18" charset="0"/>
                  <a:ea typeface="楷体_GB2312" pitchFamily="49" charset="-122"/>
                </a:rPr>
                <a:t>1</a:t>
              </a:r>
              <a:endParaRPr lang="zh-CN" altLang="en-US" sz="1200" b="0">
                <a:solidFill>
                  <a:srgbClr val="C00000"/>
                </a:solidFill>
                <a:latin typeface="Times New Roman" panose="02020603050405020304" pitchFamily="18" charset="0"/>
                <a:ea typeface="楷体_GB2312" pitchFamily="49" charset="-122"/>
              </a:endParaRPr>
            </a:p>
          </p:txBody>
        </p:sp>
        <p:sp>
          <p:nvSpPr>
            <p:cNvPr id="30729" name="矩形 8">
              <a:extLst>
                <a:ext uri="{FF2B5EF4-FFF2-40B4-BE49-F238E27FC236}">
                  <a16:creationId xmlns:a16="http://schemas.microsoft.com/office/drawing/2014/main" id="{1C0FC545-ABA0-46CF-9E5E-D89EAB59BCF6}"/>
                </a:ext>
              </a:extLst>
            </p:cNvPr>
            <p:cNvSpPr>
              <a:spLocks noChangeArrowheads="1"/>
            </p:cNvSpPr>
            <p:nvPr/>
          </p:nvSpPr>
          <p:spPr bwMode="auto">
            <a:xfrm>
              <a:off x="1000100" y="5500702"/>
              <a:ext cx="3143272" cy="276999"/>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rgbClr val="FF5050"/>
                </a:buClr>
                <a:buSzPct val="120000"/>
                <a:buFont typeface="Wingdings" panose="05000000000000000000" pitchFamily="2" charset="2"/>
                <a:buChar char="§"/>
                <a:defRPr kumimoji="1"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kumimoji="1"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Monotype Sorts"/>
                <a:buChar char="F"/>
                <a:defRPr kumimoji="1" sz="2000" b="1">
                  <a:solidFill>
                    <a:srgbClr val="A50021"/>
                  </a:solidFill>
                  <a:latin typeface="Arial" panose="020B0604020202020204" pitchFamily="34" charset="0"/>
                  <a:ea typeface="楷体_GB2312" pitchFamily="49" charset="-122"/>
                </a:defRPr>
              </a:lvl3pPr>
              <a:lvl4pPr marL="1600200" indent="-228600">
                <a:spcBef>
                  <a:spcPct val="20000"/>
                </a:spcBef>
                <a:buClr>
                  <a:schemeClr val="tx2"/>
                </a:buClr>
                <a:buSzPct val="100000"/>
                <a:buChar char="•"/>
                <a:defRPr kumimoji="1" sz="2000" b="1">
                  <a:solidFill>
                    <a:srgbClr val="292929"/>
                  </a:solidFill>
                  <a:latin typeface="Arial" panose="020B0604020202020204" pitchFamily="34" charset="0"/>
                  <a:ea typeface="楷体_GB2312" pitchFamily="49" charset="-122"/>
                </a:defRPr>
              </a:lvl4pPr>
              <a:lvl5pPr marL="2057400" indent="-228600">
                <a:spcBef>
                  <a:spcPct val="20000"/>
                </a:spcBef>
                <a:buClr>
                  <a:schemeClr val="hlink"/>
                </a:buClr>
                <a:buSzPct val="100000"/>
                <a:buChar char="–"/>
                <a:defRPr kumimoji="1" sz="2000" b="1">
                  <a:solidFill>
                    <a:srgbClr val="FF3300"/>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9pPr>
            </a:lstStyle>
            <a:p>
              <a:pPr algn="ctr" eaLnBrk="1" hangingPunct="1">
                <a:spcBef>
                  <a:spcPct val="0"/>
                </a:spcBef>
                <a:buClrTx/>
                <a:buSzTx/>
                <a:buFontTx/>
                <a:buNone/>
              </a:pPr>
              <a:endParaRPr lang="zh-CN" altLang="en-US" sz="1200">
                <a:solidFill>
                  <a:schemeClr val="bg2"/>
                </a:solidFill>
                <a:latin typeface="Times New Roman" panose="02020603050405020304" pitchFamily="18" charset="0"/>
                <a:ea typeface="楷体_GB2312" pitchFamily="49" charset="-122"/>
              </a:endParaRPr>
            </a:p>
          </p:txBody>
        </p:sp>
        <p:sp>
          <p:nvSpPr>
            <p:cNvPr id="30730" name="椭圆 9">
              <a:extLst>
                <a:ext uri="{FF2B5EF4-FFF2-40B4-BE49-F238E27FC236}">
                  <a16:creationId xmlns:a16="http://schemas.microsoft.com/office/drawing/2014/main" id="{5530A578-02EE-4444-9E8A-6DCD04CCA6B2}"/>
                </a:ext>
              </a:extLst>
            </p:cNvPr>
            <p:cNvSpPr>
              <a:spLocks noChangeArrowheads="1"/>
            </p:cNvSpPr>
            <p:nvPr/>
          </p:nvSpPr>
          <p:spPr bwMode="auto">
            <a:xfrm>
              <a:off x="4223811" y="5454419"/>
              <a:ext cx="369361" cy="402283"/>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lr>
                  <a:srgbClr val="FF5050"/>
                </a:buClr>
                <a:buSzPct val="120000"/>
                <a:buFont typeface="Wingdings" panose="05000000000000000000" pitchFamily="2" charset="2"/>
                <a:buChar char="§"/>
                <a:defRPr kumimoji="1"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kumimoji="1"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Monotype Sorts"/>
                <a:buChar char="F"/>
                <a:defRPr kumimoji="1" sz="2000" b="1">
                  <a:solidFill>
                    <a:srgbClr val="A50021"/>
                  </a:solidFill>
                  <a:latin typeface="Arial" panose="020B0604020202020204" pitchFamily="34" charset="0"/>
                  <a:ea typeface="楷体_GB2312" pitchFamily="49" charset="-122"/>
                </a:defRPr>
              </a:lvl3pPr>
              <a:lvl4pPr marL="1600200" indent="-228600">
                <a:spcBef>
                  <a:spcPct val="20000"/>
                </a:spcBef>
                <a:buClr>
                  <a:schemeClr val="tx2"/>
                </a:buClr>
                <a:buSzPct val="100000"/>
                <a:buChar char="•"/>
                <a:defRPr kumimoji="1" sz="2000" b="1">
                  <a:solidFill>
                    <a:srgbClr val="292929"/>
                  </a:solidFill>
                  <a:latin typeface="Arial" panose="020B0604020202020204" pitchFamily="34" charset="0"/>
                  <a:ea typeface="楷体_GB2312" pitchFamily="49" charset="-122"/>
                </a:defRPr>
              </a:lvl4pPr>
              <a:lvl5pPr marL="2057400" indent="-228600">
                <a:spcBef>
                  <a:spcPct val="20000"/>
                </a:spcBef>
                <a:buClr>
                  <a:schemeClr val="hlink"/>
                </a:buClr>
                <a:buSzPct val="100000"/>
                <a:buChar char="–"/>
                <a:defRPr kumimoji="1" sz="2000" b="1">
                  <a:solidFill>
                    <a:srgbClr val="FF3300"/>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9pPr>
            </a:lstStyle>
            <a:p>
              <a:pPr algn="ctr" eaLnBrk="1" hangingPunct="1">
                <a:spcBef>
                  <a:spcPct val="0"/>
                </a:spcBef>
                <a:buClrTx/>
                <a:buSzTx/>
                <a:buFontTx/>
                <a:buNone/>
              </a:pPr>
              <a:r>
                <a:rPr lang="en-US" altLang="zh-CN" sz="1200" b="0" dirty="0">
                  <a:solidFill>
                    <a:srgbClr val="C00000"/>
                  </a:solidFill>
                  <a:latin typeface="Times New Roman" panose="02020603050405020304" pitchFamily="18" charset="0"/>
                  <a:ea typeface="楷体_GB2312" pitchFamily="49" charset="-122"/>
                </a:rPr>
                <a:t>2</a:t>
              </a:r>
              <a:endParaRPr lang="zh-CN" altLang="en-US" sz="1200" b="0" dirty="0">
                <a:solidFill>
                  <a:srgbClr val="C00000"/>
                </a:solidFill>
                <a:latin typeface="Times New Roman" panose="02020603050405020304" pitchFamily="18" charset="0"/>
                <a:ea typeface="楷体_GB2312" pitchFamily="49" charset="-122"/>
              </a:endParaRPr>
            </a:p>
          </p:txBody>
        </p:sp>
        <p:sp>
          <p:nvSpPr>
            <p:cNvPr id="30731" name="矩形 10">
              <a:extLst>
                <a:ext uri="{FF2B5EF4-FFF2-40B4-BE49-F238E27FC236}">
                  <a16:creationId xmlns:a16="http://schemas.microsoft.com/office/drawing/2014/main" id="{6689CC01-4A96-4420-97DD-FAD60AEAF454}"/>
                </a:ext>
              </a:extLst>
            </p:cNvPr>
            <p:cNvSpPr>
              <a:spLocks noChangeArrowheads="1"/>
            </p:cNvSpPr>
            <p:nvPr/>
          </p:nvSpPr>
          <p:spPr bwMode="auto">
            <a:xfrm>
              <a:off x="1000100" y="6143644"/>
              <a:ext cx="2571768" cy="276999"/>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rgbClr val="FF5050"/>
                </a:buClr>
                <a:buSzPct val="120000"/>
                <a:buFont typeface="Wingdings" panose="05000000000000000000" pitchFamily="2" charset="2"/>
                <a:buChar char="§"/>
                <a:defRPr kumimoji="1"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kumimoji="1"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Monotype Sorts"/>
                <a:buChar char="F"/>
                <a:defRPr kumimoji="1" sz="2000" b="1">
                  <a:solidFill>
                    <a:srgbClr val="A50021"/>
                  </a:solidFill>
                  <a:latin typeface="Arial" panose="020B0604020202020204" pitchFamily="34" charset="0"/>
                  <a:ea typeface="楷体_GB2312" pitchFamily="49" charset="-122"/>
                </a:defRPr>
              </a:lvl3pPr>
              <a:lvl4pPr marL="1600200" indent="-228600">
                <a:spcBef>
                  <a:spcPct val="20000"/>
                </a:spcBef>
                <a:buClr>
                  <a:schemeClr val="tx2"/>
                </a:buClr>
                <a:buSzPct val="100000"/>
                <a:buChar char="•"/>
                <a:defRPr kumimoji="1" sz="2000" b="1">
                  <a:solidFill>
                    <a:srgbClr val="292929"/>
                  </a:solidFill>
                  <a:latin typeface="Arial" panose="020B0604020202020204" pitchFamily="34" charset="0"/>
                  <a:ea typeface="楷体_GB2312" pitchFamily="49" charset="-122"/>
                </a:defRPr>
              </a:lvl4pPr>
              <a:lvl5pPr marL="2057400" indent="-228600">
                <a:spcBef>
                  <a:spcPct val="20000"/>
                </a:spcBef>
                <a:buClr>
                  <a:schemeClr val="hlink"/>
                </a:buClr>
                <a:buSzPct val="100000"/>
                <a:buChar char="–"/>
                <a:defRPr kumimoji="1" sz="2000" b="1">
                  <a:solidFill>
                    <a:srgbClr val="FF3300"/>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9pPr>
            </a:lstStyle>
            <a:p>
              <a:pPr algn="ctr" eaLnBrk="1" hangingPunct="1">
                <a:spcBef>
                  <a:spcPct val="0"/>
                </a:spcBef>
                <a:buClrTx/>
                <a:buSzTx/>
                <a:buFontTx/>
                <a:buNone/>
              </a:pPr>
              <a:endParaRPr lang="zh-CN" altLang="en-US" sz="1200">
                <a:solidFill>
                  <a:schemeClr val="bg2"/>
                </a:solidFill>
                <a:latin typeface="Times New Roman" panose="02020603050405020304" pitchFamily="18" charset="0"/>
                <a:ea typeface="楷体_GB2312" pitchFamily="49" charset="-122"/>
              </a:endParaRPr>
            </a:p>
          </p:txBody>
        </p:sp>
        <p:sp>
          <p:nvSpPr>
            <p:cNvPr id="30732" name="椭圆 11">
              <a:extLst>
                <a:ext uri="{FF2B5EF4-FFF2-40B4-BE49-F238E27FC236}">
                  <a16:creationId xmlns:a16="http://schemas.microsoft.com/office/drawing/2014/main" id="{AC43829B-CF38-4315-B697-D4EE93FAC941}"/>
                </a:ext>
              </a:extLst>
            </p:cNvPr>
            <p:cNvSpPr>
              <a:spLocks noChangeArrowheads="1"/>
            </p:cNvSpPr>
            <p:nvPr/>
          </p:nvSpPr>
          <p:spPr bwMode="auto">
            <a:xfrm>
              <a:off x="3676109" y="6081002"/>
              <a:ext cx="363021" cy="402283"/>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lr>
                  <a:srgbClr val="FF5050"/>
                </a:buClr>
                <a:buSzPct val="120000"/>
                <a:buFont typeface="Wingdings" panose="05000000000000000000" pitchFamily="2" charset="2"/>
                <a:buChar char="§"/>
                <a:defRPr kumimoji="1"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kumimoji="1"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Monotype Sorts"/>
                <a:buChar char="F"/>
                <a:defRPr kumimoji="1" sz="2000" b="1">
                  <a:solidFill>
                    <a:srgbClr val="A50021"/>
                  </a:solidFill>
                  <a:latin typeface="Arial" panose="020B0604020202020204" pitchFamily="34" charset="0"/>
                  <a:ea typeface="楷体_GB2312" pitchFamily="49" charset="-122"/>
                </a:defRPr>
              </a:lvl3pPr>
              <a:lvl4pPr marL="1600200" indent="-228600">
                <a:spcBef>
                  <a:spcPct val="20000"/>
                </a:spcBef>
                <a:buClr>
                  <a:schemeClr val="tx2"/>
                </a:buClr>
                <a:buSzPct val="100000"/>
                <a:buChar char="•"/>
                <a:defRPr kumimoji="1" sz="2000" b="1">
                  <a:solidFill>
                    <a:srgbClr val="292929"/>
                  </a:solidFill>
                  <a:latin typeface="Arial" panose="020B0604020202020204" pitchFamily="34" charset="0"/>
                  <a:ea typeface="楷体_GB2312" pitchFamily="49" charset="-122"/>
                </a:defRPr>
              </a:lvl4pPr>
              <a:lvl5pPr marL="2057400" indent="-228600">
                <a:spcBef>
                  <a:spcPct val="20000"/>
                </a:spcBef>
                <a:buClr>
                  <a:schemeClr val="hlink"/>
                </a:buClr>
                <a:buSzPct val="100000"/>
                <a:buChar char="–"/>
                <a:defRPr kumimoji="1" sz="2000" b="1">
                  <a:solidFill>
                    <a:srgbClr val="FF3300"/>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9pPr>
            </a:lstStyle>
            <a:p>
              <a:pPr algn="ctr" eaLnBrk="1" hangingPunct="1">
                <a:spcBef>
                  <a:spcPct val="0"/>
                </a:spcBef>
                <a:buClrTx/>
                <a:buSzTx/>
                <a:buFontTx/>
                <a:buNone/>
              </a:pPr>
              <a:r>
                <a:rPr lang="en-US" altLang="zh-CN" sz="1200" b="0">
                  <a:solidFill>
                    <a:srgbClr val="C00000"/>
                  </a:solidFill>
                  <a:latin typeface="Times New Roman" panose="02020603050405020304" pitchFamily="18" charset="0"/>
                  <a:ea typeface="楷体_GB2312" pitchFamily="49" charset="-122"/>
                </a:rPr>
                <a:t>3</a:t>
              </a:r>
              <a:endParaRPr lang="zh-CN" altLang="en-US" sz="1200" b="0">
                <a:solidFill>
                  <a:srgbClr val="C00000"/>
                </a:solidFill>
                <a:latin typeface="Times New Roman" panose="02020603050405020304" pitchFamily="18" charset="0"/>
                <a:ea typeface="楷体_GB2312" pitchFamily="49" charset="-122"/>
              </a:endParaRPr>
            </a:p>
          </p:txBody>
        </p:sp>
      </p:gr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396EB5-5670-413A-BAC5-CAA5857DF310}"/>
              </a:ext>
            </a:extLst>
          </p:cNvPr>
          <p:cNvSpPr>
            <a:spLocks noGrp="1"/>
          </p:cNvSpPr>
          <p:nvPr>
            <p:ph type="title"/>
          </p:nvPr>
        </p:nvSpPr>
        <p:spPr/>
        <p:txBody>
          <a:bodyPr/>
          <a:lstStyle/>
          <a:p>
            <a:pPr algn="ctr">
              <a:defRPr/>
            </a:pPr>
            <a:r>
              <a:rPr lang="zh-CN" altLang="en-US" dirty="0"/>
              <a:t>线程创建与终止</a:t>
            </a:r>
          </a:p>
        </p:txBody>
      </p:sp>
      <p:sp>
        <p:nvSpPr>
          <p:cNvPr id="31747" name="内容占位符 2">
            <a:extLst>
              <a:ext uri="{FF2B5EF4-FFF2-40B4-BE49-F238E27FC236}">
                <a16:creationId xmlns:a16="http://schemas.microsoft.com/office/drawing/2014/main" id="{08056794-B7B4-40AC-9A10-AA29F2D7BB69}"/>
              </a:ext>
            </a:extLst>
          </p:cNvPr>
          <p:cNvSpPr>
            <a:spLocks noGrp="1"/>
          </p:cNvSpPr>
          <p:nvPr>
            <p:ph idx="1"/>
          </p:nvPr>
        </p:nvSpPr>
        <p:spPr>
          <a:xfrm>
            <a:off x="831850" y="1249363"/>
            <a:ext cx="8242300" cy="4608512"/>
          </a:xfrm>
        </p:spPr>
        <p:txBody>
          <a:bodyPr/>
          <a:lstStyle/>
          <a:p>
            <a:r>
              <a:rPr lang="zh-CN" altLang="en-US">
                <a:ea typeface="黑体" panose="02010609060101010101" pitchFamily="49" charset="-122"/>
              </a:rPr>
              <a:t>简单的程序实例</a:t>
            </a:r>
          </a:p>
        </p:txBody>
      </p:sp>
      <p:pic>
        <p:nvPicPr>
          <p:cNvPr id="31748" name="Picture 5" descr="C:\Users\lenovo\AppData\Roaming\Tencent\Users\451256253\QQ\WinTemp\RichOle\I~])VD16O9]D@`DP(G7Z0AK.png">
            <a:extLst>
              <a:ext uri="{FF2B5EF4-FFF2-40B4-BE49-F238E27FC236}">
                <a16:creationId xmlns:a16="http://schemas.microsoft.com/office/drawing/2014/main" id="{A655B9D4-3362-48C6-875C-BD5704FB82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6814" y="2000250"/>
            <a:ext cx="7572375" cy="215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B05FFE-E5B5-4DF2-9ED2-1BDD585A89E1}"/>
              </a:ext>
            </a:extLst>
          </p:cNvPr>
          <p:cNvSpPr>
            <a:spLocks noGrp="1"/>
          </p:cNvSpPr>
          <p:nvPr>
            <p:ph type="title"/>
          </p:nvPr>
        </p:nvSpPr>
        <p:spPr>
          <a:xfrm>
            <a:off x="0" y="549276"/>
            <a:ext cx="9906000" cy="557213"/>
          </a:xfrm>
        </p:spPr>
        <p:txBody>
          <a:bodyPr/>
          <a:lstStyle/>
          <a:p>
            <a:pPr algn="ctr" eaLnBrk="1" hangingPunct="1">
              <a:defRPr/>
            </a:pPr>
            <a:r>
              <a:rPr lang="zh-CN" altLang="en-US" dirty="0"/>
              <a:t>题目</a:t>
            </a:r>
          </a:p>
        </p:txBody>
      </p:sp>
      <p:sp>
        <p:nvSpPr>
          <p:cNvPr id="18435" name="内容占位符 2">
            <a:extLst>
              <a:ext uri="{FF2B5EF4-FFF2-40B4-BE49-F238E27FC236}">
                <a16:creationId xmlns:a16="http://schemas.microsoft.com/office/drawing/2014/main" id="{707159A4-4547-4991-BF95-443B3C7D94A3}"/>
              </a:ext>
            </a:extLst>
          </p:cNvPr>
          <p:cNvSpPr>
            <a:spLocks noGrp="1"/>
          </p:cNvSpPr>
          <p:nvPr>
            <p:ph idx="1"/>
          </p:nvPr>
        </p:nvSpPr>
        <p:spPr/>
        <p:txBody>
          <a:bodyPr/>
          <a:lstStyle/>
          <a:p>
            <a:pPr eaLnBrk="1" hangingPunct="1">
              <a:defRPr/>
            </a:pPr>
            <a:r>
              <a:rPr lang="zh-CN" altLang="en-US" sz="3200" dirty="0">
                <a:solidFill>
                  <a:srgbClr val="FF0000"/>
                </a:solidFill>
                <a:latin typeface="+mj-ea"/>
                <a:ea typeface="+mj-ea"/>
              </a:rPr>
              <a:t>多线程编程基础知识</a:t>
            </a:r>
            <a:endParaRPr lang="en-US" altLang="zh-CN" sz="3200" dirty="0">
              <a:solidFill>
                <a:srgbClr val="FF0000"/>
              </a:solidFill>
              <a:latin typeface="+mj-ea"/>
              <a:ea typeface="+mj-ea"/>
            </a:endParaRPr>
          </a:p>
          <a:p>
            <a:pPr eaLnBrk="1" hangingPunct="1">
              <a:defRPr/>
            </a:pPr>
            <a:endParaRPr lang="en-US" altLang="zh-CN" sz="3200" dirty="0">
              <a:solidFill>
                <a:schemeClr val="hlink"/>
              </a:solidFill>
              <a:latin typeface="+mj-ea"/>
              <a:ea typeface="+mj-ea"/>
            </a:endParaRPr>
          </a:p>
          <a:p>
            <a:pPr eaLnBrk="1" hangingPunct="1">
              <a:defRPr/>
            </a:pPr>
            <a:r>
              <a:rPr lang="zh-CN" altLang="en-US" sz="3200" dirty="0">
                <a:solidFill>
                  <a:schemeClr val="tx1">
                    <a:lumMod val="50000"/>
                  </a:schemeClr>
                </a:solidFill>
                <a:latin typeface="+mj-ea"/>
                <a:ea typeface="+mj-ea"/>
              </a:rPr>
              <a:t>线程创建与终止</a:t>
            </a:r>
            <a:endParaRPr lang="en-US" altLang="zh-CN" sz="3200" dirty="0">
              <a:solidFill>
                <a:schemeClr val="tx1">
                  <a:lumMod val="50000"/>
                </a:schemeClr>
              </a:solidFill>
              <a:latin typeface="+mj-ea"/>
              <a:ea typeface="+mj-ea"/>
            </a:endParaRPr>
          </a:p>
          <a:p>
            <a:pPr eaLnBrk="1" hangingPunct="1">
              <a:buClrTx/>
              <a:defRPr/>
            </a:pPr>
            <a:endParaRPr lang="zh-CN" altLang="en-US" sz="3200" dirty="0">
              <a:solidFill>
                <a:schemeClr val="tx1">
                  <a:lumMod val="50000"/>
                </a:schemeClr>
              </a:solidFill>
              <a:latin typeface="+mj-ea"/>
              <a:ea typeface="+mj-ea"/>
            </a:endParaRPr>
          </a:p>
          <a:p>
            <a:pPr eaLnBrk="1" hangingPunct="1">
              <a:defRPr/>
            </a:pPr>
            <a:r>
              <a:rPr lang="zh-CN" altLang="en-US" sz="3200" dirty="0">
                <a:solidFill>
                  <a:schemeClr val="tx1">
                    <a:lumMod val="50000"/>
                  </a:schemeClr>
                </a:solidFill>
                <a:latin typeface="+mj-ea"/>
                <a:ea typeface="+mj-ea"/>
              </a:rPr>
              <a:t>线程同步</a:t>
            </a:r>
          </a:p>
          <a:p>
            <a:pPr eaLnBrk="1" hangingPunct="1">
              <a:defRPr/>
            </a:pPr>
            <a:endParaRPr lang="en-US" altLang="zh-CN" dirty="0">
              <a:ea typeface="黑体" pitchFamily="49" charset="-122"/>
            </a:endParaRP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2F566D-F3D9-4382-8761-4CDC3D0C8341}"/>
              </a:ext>
            </a:extLst>
          </p:cNvPr>
          <p:cNvSpPr>
            <a:spLocks noGrp="1"/>
          </p:cNvSpPr>
          <p:nvPr>
            <p:ph type="title"/>
          </p:nvPr>
        </p:nvSpPr>
        <p:spPr/>
        <p:txBody>
          <a:bodyPr/>
          <a:lstStyle/>
          <a:p>
            <a:pPr algn="ctr">
              <a:defRPr/>
            </a:pPr>
            <a:r>
              <a:rPr lang="zh-CN" altLang="en-US" dirty="0"/>
              <a:t>线程创建与终止</a:t>
            </a:r>
          </a:p>
        </p:txBody>
      </p:sp>
      <p:sp>
        <p:nvSpPr>
          <p:cNvPr id="3" name="内容占位符 2">
            <a:extLst>
              <a:ext uri="{FF2B5EF4-FFF2-40B4-BE49-F238E27FC236}">
                <a16:creationId xmlns:a16="http://schemas.microsoft.com/office/drawing/2014/main" id="{DD17283A-0D3E-4C1C-AE8C-548A93DB9626}"/>
              </a:ext>
            </a:extLst>
          </p:cNvPr>
          <p:cNvSpPr>
            <a:spLocks noGrp="1"/>
          </p:cNvSpPr>
          <p:nvPr>
            <p:ph idx="1"/>
          </p:nvPr>
        </p:nvSpPr>
        <p:spPr>
          <a:xfrm>
            <a:off x="488950" y="1268760"/>
            <a:ext cx="8928100" cy="4608513"/>
          </a:xfrm>
        </p:spPr>
        <p:txBody>
          <a:bodyPr/>
          <a:lstStyle/>
          <a:p>
            <a:pPr>
              <a:defRPr/>
            </a:pPr>
            <a:r>
              <a:rPr lang="zh-CN" altLang="en-US" dirty="0"/>
              <a:t>执行结果</a:t>
            </a:r>
            <a:endParaRPr lang="en-US" altLang="zh-CN" dirty="0"/>
          </a:p>
          <a:p>
            <a:pPr marL="457200" lvl="1" indent="0">
              <a:buNone/>
              <a:defRPr/>
            </a:pPr>
            <a:r>
              <a:rPr lang="zh-CN" altLang="en-US" dirty="0"/>
              <a:t>使用</a:t>
            </a:r>
            <a:r>
              <a:rPr lang="en-US" altLang="zh-CN" dirty="0" err="1"/>
              <a:t>pthread_join</a:t>
            </a:r>
            <a:r>
              <a:rPr lang="en-US" altLang="zh-CN" dirty="0"/>
              <a:t>                        </a:t>
            </a:r>
            <a:r>
              <a:rPr lang="zh-CN" altLang="en-US" dirty="0"/>
              <a:t>不使用</a:t>
            </a:r>
            <a:r>
              <a:rPr lang="en-US" altLang="zh-CN" dirty="0" err="1"/>
              <a:t>pthread_join</a:t>
            </a:r>
            <a:endParaRPr lang="en-US" altLang="zh-CN" dirty="0"/>
          </a:p>
          <a:p>
            <a:pPr lvl="1">
              <a:defRPr/>
            </a:pPr>
            <a:endParaRPr lang="en-US" altLang="zh-CN" dirty="0"/>
          </a:p>
          <a:p>
            <a:pPr lvl="1">
              <a:defRPr/>
            </a:pPr>
            <a:endParaRPr lang="zh-CN" altLang="en-US" dirty="0"/>
          </a:p>
        </p:txBody>
      </p:sp>
      <p:pic>
        <p:nvPicPr>
          <p:cNvPr id="32772" name="Picture 6" descr="C:\Users\lenovo\AppData\Roaming\Tencent\Users\451256253\QQ\WinTemp\RichOle\{Y37SHE(~VFPPP[H0$[LMOS.png">
            <a:extLst>
              <a:ext uri="{FF2B5EF4-FFF2-40B4-BE49-F238E27FC236}">
                <a16:creationId xmlns:a16="http://schemas.microsoft.com/office/drawing/2014/main" id="{4821DD80-B116-4891-9612-41FAE96398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8251" y="2286001"/>
            <a:ext cx="3357563" cy="439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73" name="Picture 9" descr="C:\Users\lenovo\AppData\Roaming\Tencent\Users\451256253\QQ\WinTemp\RichOle\CEFVU7I$7VAUHG71T3JSW`7.png">
            <a:extLst>
              <a:ext uri="{FF2B5EF4-FFF2-40B4-BE49-F238E27FC236}">
                <a16:creationId xmlns:a16="http://schemas.microsoft.com/office/drawing/2014/main" id="{2BA18E80-9E09-44F6-8616-00DAED0B53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33603" y="2286001"/>
            <a:ext cx="3779837" cy="314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C25421-A96A-4A09-957E-75E69ED8DC65}"/>
              </a:ext>
            </a:extLst>
          </p:cNvPr>
          <p:cNvSpPr>
            <a:spLocks noGrp="1"/>
          </p:cNvSpPr>
          <p:nvPr>
            <p:ph type="title"/>
          </p:nvPr>
        </p:nvSpPr>
        <p:spPr/>
        <p:txBody>
          <a:bodyPr/>
          <a:lstStyle/>
          <a:p>
            <a:pPr algn="ctr">
              <a:defRPr/>
            </a:pPr>
            <a:r>
              <a:rPr lang="zh-CN" altLang="en-US" dirty="0"/>
              <a:t>线程创建与终止</a:t>
            </a:r>
          </a:p>
        </p:txBody>
      </p:sp>
      <p:sp>
        <p:nvSpPr>
          <p:cNvPr id="33795" name="内容占位符 2">
            <a:extLst>
              <a:ext uri="{FF2B5EF4-FFF2-40B4-BE49-F238E27FC236}">
                <a16:creationId xmlns:a16="http://schemas.microsoft.com/office/drawing/2014/main" id="{DA4AD351-B9DB-4BEA-BDEA-5212056DC661}"/>
              </a:ext>
            </a:extLst>
          </p:cNvPr>
          <p:cNvSpPr>
            <a:spLocks noGrp="1"/>
          </p:cNvSpPr>
          <p:nvPr>
            <p:ph idx="1"/>
          </p:nvPr>
        </p:nvSpPr>
        <p:spPr/>
        <p:txBody>
          <a:bodyPr/>
          <a:lstStyle/>
          <a:p>
            <a:r>
              <a:rPr lang="zh-CN" altLang="en-US" dirty="0">
                <a:ea typeface="黑体" panose="02010609060101010101" pitchFamily="49" charset="-122"/>
              </a:rPr>
              <a:t>线程终止的方式</a:t>
            </a:r>
          </a:p>
          <a:p>
            <a:pPr lvl="1"/>
            <a:r>
              <a:rPr lang="zh-CN" altLang="en-US" dirty="0"/>
              <a:t>线程从启动例程</a:t>
            </a:r>
            <a:r>
              <a:rPr lang="en-US" altLang="zh-CN" dirty="0" err="1"/>
              <a:t>start_routine</a:t>
            </a:r>
            <a:r>
              <a:rPr lang="zh-CN" altLang="en-US" dirty="0"/>
              <a:t>中返回，返回值是线程的退出码</a:t>
            </a:r>
          </a:p>
          <a:p>
            <a:pPr lvl="1"/>
            <a:r>
              <a:rPr lang="zh-CN" altLang="en-US" dirty="0"/>
              <a:t>线程中调用</a:t>
            </a:r>
            <a:r>
              <a:rPr lang="en-US" altLang="zh-CN" dirty="0" err="1"/>
              <a:t>pthread_exit</a:t>
            </a:r>
            <a:r>
              <a:rPr lang="en-US" altLang="zh-CN" dirty="0"/>
              <a:t>(0)</a:t>
            </a:r>
            <a:r>
              <a:rPr lang="zh-CN" altLang="en-US" dirty="0"/>
              <a:t>函数</a:t>
            </a:r>
          </a:p>
          <a:p>
            <a:pPr lvl="1"/>
            <a:r>
              <a:rPr lang="zh-CN" altLang="en-US" dirty="0"/>
              <a:t>线程被同一进程中的其他线程取消</a:t>
            </a:r>
            <a:r>
              <a:rPr lang="en-US" altLang="zh-CN" dirty="0" err="1"/>
              <a:t>pthread_cancel</a:t>
            </a:r>
            <a:r>
              <a:rPr lang="en-US" altLang="zh-CN" dirty="0"/>
              <a:t>(</a:t>
            </a:r>
            <a:r>
              <a:rPr lang="en-US" altLang="zh-CN" dirty="0" err="1"/>
              <a:t>pthread_t</a:t>
            </a:r>
            <a:r>
              <a:rPr lang="en-US" altLang="zh-CN" dirty="0"/>
              <a:t> thread)</a:t>
            </a:r>
          </a:p>
          <a:p>
            <a:pPr lvl="1"/>
            <a:r>
              <a:rPr lang="zh-CN" altLang="en-US" dirty="0"/>
              <a:t>任何一个线程调用</a:t>
            </a:r>
            <a:r>
              <a:rPr lang="en-US" altLang="zh-CN" dirty="0"/>
              <a:t>exit</a:t>
            </a:r>
          </a:p>
          <a:p>
            <a:pPr lvl="1"/>
            <a:endParaRPr lang="zh-CN" altLang="en-US" dirty="0"/>
          </a:p>
          <a:p>
            <a:endParaRPr lang="zh-CN" altLang="en-US" dirty="0">
              <a:ea typeface="黑体" panose="02010609060101010101" pitchFamily="49" charset="-122"/>
            </a:endParaRP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1CF787-0026-4D54-86FD-5AC49143F69C}"/>
              </a:ext>
            </a:extLst>
          </p:cNvPr>
          <p:cNvSpPr>
            <a:spLocks noGrp="1"/>
          </p:cNvSpPr>
          <p:nvPr>
            <p:ph type="title"/>
          </p:nvPr>
        </p:nvSpPr>
        <p:spPr/>
        <p:txBody>
          <a:bodyPr/>
          <a:lstStyle/>
          <a:p>
            <a:pPr algn="ctr">
              <a:defRPr/>
            </a:pPr>
            <a:r>
              <a:rPr lang="zh-CN" altLang="en-US" dirty="0"/>
              <a:t>小结</a:t>
            </a:r>
          </a:p>
        </p:txBody>
      </p:sp>
      <p:graphicFrame>
        <p:nvGraphicFramePr>
          <p:cNvPr id="6" name="表格 5">
            <a:extLst>
              <a:ext uri="{FF2B5EF4-FFF2-40B4-BE49-F238E27FC236}">
                <a16:creationId xmlns:a16="http://schemas.microsoft.com/office/drawing/2014/main" id="{99E0E6DD-B73F-4FF4-BBDC-F1D937807395}"/>
              </a:ext>
            </a:extLst>
          </p:cNvPr>
          <p:cNvGraphicFramePr>
            <a:graphicFrameLocks noGrp="1"/>
          </p:cNvGraphicFramePr>
          <p:nvPr>
            <p:extLst>
              <p:ext uri="{D42A27DB-BD31-4B8C-83A1-F6EECF244321}">
                <p14:modId xmlns:p14="http://schemas.microsoft.com/office/powerpoint/2010/main" val="2564507576"/>
              </p:ext>
            </p:extLst>
          </p:nvPr>
        </p:nvGraphicFramePr>
        <p:xfrm>
          <a:off x="1309688" y="1500188"/>
          <a:ext cx="7171704" cy="4521102"/>
        </p:xfrm>
        <a:graphic>
          <a:graphicData uri="http://schemas.openxmlformats.org/drawingml/2006/table">
            <a:tbl>
              <a:tblPr firstRow="1" bandRow="1">
                <a:tableStyleId>{2D5ABB26-0587-4C30-8999-92F81FD0307C}</a:tableStyleId>
              </a:tblPr>
              <a:tblGrid>
                <a:gridCol w="2577324">
                  <a:extLst>
                    <a:ext uri="{9D8B030D-6E8A-4147-A177-3AD203B41FA5}">
                      <a16:colId xmlns:a16="http://schemas.microsoft.com/office/drawing/2014/main" val="20000"/>
                    </a:ext>
                  </a:extLst>
                </a:gridCol>
                <a:gridCol w="4594380">
                  <a:extLst>
                    <a:ext uri="{9D8B030D-6E8A-4147-A177-3AD203B41FA5}">
                      <a16:colId xmlns:a16="http://schemas.microsoft.com/office/drawing/2014/main" val="20001"/>
                    </a:ext>
                  </a:extLst>
                </a:gridCol>
              </a:tblGrid>
              <a:tr h="672157">
                <a:tc>
                  <a:txBody>
                    <a:bodyPr/>
                    <a:lstStyle/>
                    <a:p>
                      <a:pPr algn="ctr"/>
                      <a:r>
                        <a:rPr lang="zh-CN" altLang="en-US" sz="1800" dirty="0">
                          <a:solidFill>
                            <a:sysClr val="windowText" lastClr="000000"/>
                          </a:solidFill>
                        </a:rPr>
                        <a:t>函数</a:t>
                      </a:r>
                    </a:p>
                  </a:txBody>
                  <a:tcPr marT="45713" marB="45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800" dirty="0">
                          <a:solidFill>
                            <a:sysClr val="windowText" lastClr="000000"/>
                          </a:solidFill>
                        </a:rPr>
                        <a:t>作用</a:t>
                      </a:r>
                    </a:p>
                  </a:txBody>
                  <a:tcPr marT="45713" marB="45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672157">
                <a:tc>
                  <a:txBody>
                    <a:bodyPr/>
                    <a:lstStyle/>
                    <a:p>
                      <a:r>
                        <a:rPr lang="en-US" altLang="zh-CN" sz="1800" dirty="0" err="1">
                          <a:solidFill>
                            <a:sysClr val="windowText" lastClr="000000"/>
                          </a:solidFill>
                        </a:rPr>
                        <a:t>pthread_create</a:t>
                      </a:r>
                      <a:r>
                        <a:rPr lang="en-US" altLang="zh-CN" sz="1800" dirty="0">
                          <a:solidFill>
                            <a:sysClr val="windowText" lastClr="000000"/>
                          </a:solidFill>
                        </a:rPr>
                        <a:t>()</a:t>
                      </a:r>
                      <a:endParaRPr lang="zh-CN" altLang="en-US" sz="1800" dirty="0">
                        <a:solidFill>
                          <a:sysClr val="windowText" lastClr="000000"/>
                        </a:solidFill>
                      </a:endParaRPr>
                    </a:p>
                  </a:txBody>
                  <a:tcPr marT="45713" marB="45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800" dirty="0">
                          <a:solidFill>
                            <a:sysClr val="windowText" lastClr="000000"/>
                          </a:solidFill>
                        </a:rPr>
                        <a:t>创建线程</a:t>
                      </a:r>
                    </a:p>
                  </a:txBody>
                  <a:tcPr marT="45713" marB="45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672157">
                <a:tc>
                  <a:txBody>
                    <a:bodyPr/>
                    <a:lstStyle/>
                    <a:p>
                      <a:r>
                        <a:rPr lang="en-US" altLang="zh-CN" sz="1800" dirty="0" err="1">
                          <a:solidFill>
                            <a:sysClr val="windowText" lastClr="000000"/>
                          </a:solidFill>
                        </a:rPr>
                        <a:t>pthread_self</a:t>
                      </a:r>
                      <a:r>
                        <a:rPr lang="en-US" altLang="zh-CN" sz="1800" dirty="0">
                          <a:solidFill>
                            <a:sysClr val="windowText" lastClr="000000"/>
                          </a:solidFill>
                        </a:rPr>
                        <a:t>()</a:t>
                      </a:r>
                      <a:endParaRPr lang="zh-CN" altLang="en-US" sz="1800" dirty="0">
                        <a:solidFill>
                          <a:sysClr val="windowText" lastClr="000000"/>
                        </a:solidFill>
                      </a:endParaRPr>
                    </a:p>
                  </a:txBody>
                  <a:tcPr marT="45713" marB="45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800" dirty="0">
                          <a:solidFill>
                            <a:sysClr val="windowText" lastClr="000000"/>
                          </a:solidFill>
                        </a:rPr>
                        <a:t>获取当前线程自身的</a:t>
                      </a:r>
                      <a:r>
                        <a:rPr lang="en-US" altLang="zh-CN" sz="1800" dirty="0">
                          <a:solidFill>
                            <a:sysClr val="windowText" lastClr="000000"/>
                          </a:solidFill>
                        </a:rPr>
                        <a:t>ID</a:t>
                      </a:r>
                      <a:endParaRPr lang="zh-CN" altLang="en-US" sz="1800" dirty="0">
                        <a:solidFill>
                          <a:sysClr val="windowText" lastClr="000000"/>
                        </a:solidFill>
                      </a:endParaRPr>
                    </a:p>
                  </a:txBody>
                  <a:tcPr marT="45713" marB="45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672157">
                <a:tc>
                  <a:txBody>
                    <a:bodyPr/>
                    <a:lstStyle/>
                    <a:p>
                      <a:r>
                        <a:rPr lang="en-US" altLang="zh-CN" sz="1800" dirty="0" err="1">
                          <a:solidFill>
                            <a:sysClr val="windowText" lastClr="000000"/>
                          </a:solidFill>
                        </a:rPr>
                        <a:t>pthread_equal</a:t>
                      </a:r>
                      <a:r>
                        <a:rPr lang="en-US" altLang="zh-CN" sz="1800" dirty="0">
                          <a:solidFill>
                            <a:sysClr val="windowText" lastClr="000000"/>
                          </a:solidFill>
                        </a:rPr>
                        <a:t>()</a:t>
                      </a:r>
                      <a:endParaRPr lang="zh-CN" altLang="en-US" sz="1800" dirty="0">
                        <a:solidFill>
                          <a:sysClr val="windowText" lastClr="000000"/>
                        </a:solidFill>
                      </a:endParaRPr>
                    </a:p>
                  </a:txBody>
                  <a:tcPr marT="45713" marB="45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800" dirty="0">
                          <a:solidFill>
                            <a:sysClr val="windowText" lastClr="000000"/>
                          </a:solidFill>
                        </a:rPr>
                        <a:t>比较两个线程</a:t>
                      </a:r>
                      <a:r>
                        <a:rPr lang="en-US" altLang="zh-CN" sz="1800" dirty="0">
                          <a:solidFill>
                            <a:sysClr val="windowText" lastClr="000000"/>
                          </a:solidFill>
                        </a:rPr>
                        <a:t>ID</a:t>
                      </a:r>
                      <a:endParaRPr lang="zh-CN" altLang="en-US" sz="1800" dirty="0">
                        <a:solidFill>
                          <a:sysClr val="windowText" lastClr="000000"/>
                        </a:solidFill>
                      </a:endParaRPr>
                    </a:p>
                  </a:txBody>
                  <a:tcPr marT="45713" marB="45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1160317">
                <a:tc>
                  <a:txBody>
                    <a:bodyPr/>
                    <a:lstStyle/>
                    <a:p>
                      <a:r>
                        <a:rPr lang="en-US" altLang="zh-CN" sz="1800" dirty="0" err="1">
                          <a:solidFill>
                            <a:sysClr val="windowText" lastClr="000000"/>
                          </a:solidFill>
                        </a:rPr>
                        <a:t>pthread_join</a:t>
                      </a:r>
                      <a:r>
                        <a:rPr lang="en-US" altLang="zh-CN" sz="1800" dirty="0">
                          <a:solidFill>
                            <a:sysClr val="windowText" lastClr="000000"/>
                          </a:solidFill>
                        </a:rPr>
                        <a:t>()</a:t>
                      </a:r>
                      <a:endParaRPr lang="zh-CN" altLang="en-US" sz="1800" dirty="0">
                        <a:solidFill>
                          <a:sysClr val="windowText" lastClr="000000"/>
                        </a:solidFill>
                      </a:endParaRPr>
                    </a:p>
                  </a:txBody>
                  <a:tcPr marT="45713" marB="45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800" dirty="0">
                          <a:solidFill>
                            <a:sysClr val="windowText" lastClr="000000"/>
                          </a:solidFill>
                        </a:rPr>
                        <a:t>一个线程等待另一个线程结束，通常结合</a:t>
                      </a:r>
                      <a:r>
                        <a:rPr lang="en-US" altLang="zh-CN" sz="1800" dirty="0" err="1">
                          <a:solidFill>
                            <a:sysClr val="windowText" lastClr="000000"/>
                          </a:solidFill>
                        </a:rPr>
                        <a:t>pthread_create</a:t>
                      </a:r>
                      <a:r>
                        <a:rPr lang="en-US" altLang="zh-CN" sz="1800" dirty="0">
                          <a:solidFill>
                            <a:sysClr val="windowText" lastClr="000000"/>
                          </a:solidFill>
                        </a:rPr>
                        <a:t>()</a:t>
                      </a:r>
                      <a:r>
                        <a:rPr lang="zh-CN" altLang="en-US" sz="1800" dirty="0">
                          <a:solidFill>
                            <a:sysClr val="windowText" lastClr="000000"/>
                          </a:solidFill>
                        </a:rPr>
                        <a:t>一起使用</a:t>
                      </a:r>
                    </a:p>
                  </a:txBody>
                  <a:tcPr marT="45713" marB="45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672157">
                <a:tc>
                  <a:txBody>
                    <a:bodyPr/>
                    <a:lstStyle/>
                    <a:p>
                      <a:r>
                        <a:rPr lang="en-US" altLang="zh-CN" sz="1800" dirty="0" err="1">
                          <a:solidFill>
                            <a:sysClr val="windowText" lastClr="000000"/>
                          </a:solidFill>
                        </a:rPr>
                        <a:t>pthread_exit</a:t>
                      </a:r>
                      <a:r>
                        <a:rPr lang="en-US" altLang="zh-CN" sz="1800" dirty="0">
                          <a:solidFill>
                            <a:sysClr val="windowText" lastClr="000000"/>
                          </a:solidFill>
                        </a:rPr>
                        <a:t>()</a:t>
                      </a:r>
                      <a:endParaRPr lang="zh-CN" altLang="en-US" sz="1800" dirty="0">
                        <a:solidFill>
                          <a:sysClr val="windowText" lastClr="000000"/>
                        </a:solidFill>
                      </a:endParaRPr>
                    </a:p>
                  </a:txBody>
                  <a:tcPr marT="45713" marB="45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800" dirty="0">
                          <a:solidFill>
                            <a:sysClr val="windowText" lastClr="000000"/>
                          </a:solidFill>
                        </a:rPr>
                        <a:t>线程退出</a:t>
                      </a:r>
                    </a:p>
                  </a:txBody>
                  <a:tcPr marT="45713" marB="45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2CB7C4-6C91-4435-8416-51E415B39B47}"/>
              </a:ext>
            </a:extLst>
          </p:cNvPr>
          <p:cNvSpPr>
            <a:spLocks noGrp="1"/>
          </p:cNvSpPr>
          <p:nvPr>
            <p:ph type="title"/>
          </p:nvPr>
        </p:nvSpPr>
        <p:spPr>
          <a:xfrm>
            <a:off x="0" y="549276"/>
            <a:ext cx="9906000" cy="557213"/>
          </a:xfrm>
        </p:spPr>
        <p:txBody>
          <a:bodyPr/>
          <a:lstStyle/>
          <a:p>
            <a:pPr algn="ctr" eaLnBrk="1" hangingPunct="1">
              <a:defRPr/>
            </a:pPr>
            <a:r>
              <a:rPr lang="zh-CN" altLang="en-US" dirty="0"/>
              <a:t>题目</a:t>
            </a:r>
          </a:p>
        </p:txBody>
      </p:sp>
      <p:sp>
        <p:nvSpPr>
          <p:cNvPr id="18435" name="内容占位符 2">
            <a:extLst>
              <a:ext uri="{FF2B5EF4-FFF2-40B4-BE49-F238E27FC236}">
                <a16:creationId xmlns:a16="http://schemas.microsoft.com/office/drawing/2014/main" id="{1808A613-3D9C-4923-8491-04B6EF9E974A}"/>
              </a:ext>
            </a:extLst>
          </p:cNvPr>
          <p:cNvSpPr>
            <a:spLocks noGrp="1"/>
          </p:cNvSpPr>
          <p:nvPr>
            <p:ph idx="1"/>
          </p:nvPr>
        </p:nvSpPr>
        <p:spPr/>
        <p:txBody>
          <a:bodyPr/>
          <a:lstStyle/>
          <a:p>
            <a:pPr eaLnBrk="1" hangingPunct="1">
              <a:defRPr/>
            </a:pPr>
            <a:r>
              <a:rPr lang="zh-CN" altLang="en-US" sz="3200" dirty="0">
                <a:solidFill>
                  <a:schemeClr val="tx1">
                    <a:lumMod val="50000"/>
                  </a:schemeClr>
                </a:solidFill>
                <a:latin typeface="+mj-ea"/>
                <a:ea typeface="+mj-ea"/>
              </a:rPr>
              <a:t>多线程编程基础知识</a:t>
            </a:r>
            <a:endParaRPr lang="en-US" altLang="zh-CN" sz="3200" dirty="0">
              <a:solidFill>
                <a:schemeClr val="tx1">
                  <a:lumMod val="50000"/>
                </a:schemeClr>
              </a:solidFill>
              <a:latin typeface="+mj-ea"/>
              <a:ea typeface="+mj-ea"/>
            </a:endParaRPr>
          </a:p>
          <a:p>
            <a:pPr eaLnBrk="1" hangingPunct="1">
              <a:defRPr/>
            </a:pPr>
            <a:endParaRPr lang="en-US" altLang="zh-CN" sz="3200" dirty="0">
              <a:solidFill>
                <a:schemeClr val="tx1">
                  <a:lumMod val="50000"/>
                </a:schemeClr>
              </a:solidFill>
              <a:latin typeface="+mj-ea"/>
              <a:ea typeface="+mj-ea"/>
            </a:endParaRPr>
          </a:p>
          <a:p>
            <a:pPr eaLnBrk="1" hangingPunct="1">
              <a:defRPr/>
            </a:pPr>
            <a:r>
              <a:rPr lang="zh-CN" altLang="en-US" sz="3200" dirty="0">
                <a:solidFill>
                  <a:schemeClr val="tx1">
                    <a:lumMod val="50000"/>
                  </a:schemeClr>
                </a:solidFill>
                <a:latin typeface="+mj-ea"/>
                <a:ea typeface="+mj-ea"/>
              </a:rPr>
              <a:t>线程创建与终止</a:t>
            </a:r>
            <a:endParaRPr lang="en-US" altLang="zh-CN" sz="3200" dirty="0">
              <a:solidFill>
                <a:schemeClr val="tx1">
                  <a:lumMod val="50000"/>
                </a:schemeClr>
              </a:solidFill>
              <a:latin typeface="+mj-ea"/>
              <a:ea typeface="+mj-ea"/>
            </a:endParaRPr>
          </a:p>
          <a:p>
            <a:pPr eaLnBrk="1" hangingPunct="1">
              <a:buClrTx/>
              <a:defRPr/>
            </a:pPr>
            <a:endParaRPr lang="zh-CN" altLang="en-US" sz="3200" dirty="0">
              <a:solidFill>
                <a:schemeClr val="tx1">
                  <a:lumMod val="50000"/>
                </a:schemeClr>
              </a:solidFill>
              <a:latin typeface="+mj-ea"/>
              <a:ea typeface="+mj-ea"/>
            </a:endParaRPr>
          </a:p>
          <a:p>
            <a:pPr eaLnBrk="1" hangingPunct="1">
              <a:buClrTx/>
              <a:defRPr/>
            </a:pPr>
            <a:r>
              <a:rPr lang="zh-CN" altLang="en-US" sz="3200" dirty="0">
                <a:solidFill>
                  <a:srgbClr val="FF0000"/>
                </a:solidFill>
                <a:latin typeface="+mj-ea"/>
                <a:ea typeface="+mj-ea"/>
              </a:rPr>
              <a:t>线程同步</a:t>
            </a:r>
          </a:p>
          <a:p>
            <a:pPr eaLnBrk="1" hangingPunct="1">
              <a:defRPr/>
            </a:pPr>
            <a:endParaRPr lang="en-US" altLang="zh-CN" dirty="0">
              <a:ea typeface="黑体" pitchFamily="49" charset="-122"/>
            </a:endParaRP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3A450D-00A3-46ED-B53B-EEF3E2E49B17}"/>
              </a:ext>
            </a:extLst>
          </p:cNvPr>
          <p:cNvSpPr>
            <a:spLocks noGrp="1"/>
          </p:cNvSpPr>
          <p:nvPr>
            <p:ph type="title"/>
          </p:nvPr>
        </p:nvSpPr>
        <p:spPr/>
        <p:txBody>
          <a:bodyPr/>
          <a:lstStyle/>
          <a:p>
            <a:pPr algn="ctr">
              <a:defRPr/>
            </a:pPr>
            <a:r>
              <a:rPr lang="zh-CN" altLang="en-US" dirty="0"/>
              <a:t>线程同步</a:t>
            </a:r>
          </a:p>
        </p:txBody>
      </p:sp>
      <p:sp>
        <p:nvSpPr>
          <p:cNvPr id="36867" name="内容占位符 2">
            <a:extLst>
              <a:ext uri="{FF2B5EF4-FFF2-40B4-BE49-F238E27FC236}">
                <a16:creationId xmlns:a16="http://schemas.microsoft.com/office/drawing/2014/main" id="{2D59BD68-E69F-45E1-8D36-2578317E4055}"/>
              </a:ext>
            </a:extLst>
          </p:cNvPr>
          <p:cNvSpPr>
            <a:spLocks noGrp="1"/>
          </p:cNvSpPr>
          <p:nvPr>
            <p:ph idx="1"/>
          </p:nvPr>
        </p:nvSpPr>
        <p:spPr/>
        <p:txBody>
          <a:bodyPr/>
          <a:lstStyle/>
          <a:p>
            <a:r>
              <a:rPr lang="zh-CN" altLang="en-US">
                <a:ea typeface="黑体" panose="02010609060101010101" pitchFamily="49" charset="-122"/>
              </a:rPr>
              <a:t>为什么需要同步？</a:t>
            </a:r>
          </a:p>
        </p:txBody>
      </p:sp>
      <p:pic>
        <p:nvPicPr>
          <p:cNvPr id="36868" name="Picture 2" descr="C:\Users\zhaoshan\Desktop\images.jpg">
            <a:extLst>
              <a:ext uri="{FF2B5EF4-FFF2-40B4-BE49-F238E27FC236}">
                <a16:creationId xmlns:a16="http://schemas.microsoft.com/office/drawing/2014/main" id="{CC29BD9E-BD19-45C1-BB85-5F31CE8D3C9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32446"/>
          <a:stretch/>
        </p:blipFill>
        <p:spPr bwMode="auto">
          <a:xfrm>
            <a:off x="303835" y="2263900"/>
            <a:ext cx="4504727" cy="2304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69" name="Picture 3">
            <a:extLst>
              <a:ext uri="{FF2B5EF4-FFF2-40B4-BE49-F238E27FC236}">
                <a16:creationId xmlns:a16="http://schemas.microsoft.com/office/drawing/2014/main" id="{F6B8B327-276E-44C3-998D-4A06CF90E464}"/>
              </a:ext>
            </a:extLst>
          </p:cNvPr>
          <p:cNvPicPr>
            <a:picLocks noChangeAspect="1" noChangeArrowheads="1"/>
          </p:cNvPicPr>
          <p:nvPr/>
        </p:nvPicPr>
        <p:blipFill>
          <a:blip r:embed="rId3">
            <a:clrChange>
              <a:clrFrom>
                <a:srgbClr val="F5F5F5"/>
              </a:clrFrom>
              <a:clrTo>
                <a:srgbClr val="F5F5F5">
                  <a:alpha val="0"/>
                </a:srgbClr>
              </a:clrTo>
            </a:clrChange>
            <a:extLst>
              <a:ext uri="{28A0092B-C50C-407E-A947-70E740481C1C}">
                <a14:useLocalDpi xmlns:a14="http://schemas.microsoft.com/office/drawing/2010/main" val="0"/>
              </a:ext>
            </a:extLst>
          </a:blip>
          <a:srcRect/>
          <a:stretch>
            <a:fillRect/>
          </a:stretch>
        </p:blipFill>
        <p:spPr bwMode="auto">
          <a:xfrm>
            <a:off x="5097464" y="2276476"/>
            <a:ext cx="3959225" cy="278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a:extLst>
              <a:ext uri="{FF2B5EF4-FFF2-40B4-BE49-F238E27FC236}">
                <a16:creationId xmlns:a16="http://schemas.microsoft.com/office/drawing/2014/main" id="{6389DAD9-41FB-4DC6-9291-56B85871C4FB}"/>
              </a:ext>
            </a:extLst>
          </p:cNvPr>
          <p:cNvSpPr txBox="1">
            <a:spLocks noChangeArrowheads="1"/>
          </p:cNvSpPr>
          <p:nvPr/>
        </p:nvSpPr>
        <p:spPr bwMode="auto">
          <a:xfrm>
            <a:off x="0" y="5300664"/>
            <a:ext cx="9905999"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5050"/>
              </a:buClr>
              <a:buSzPct val="120000"/>
              <a:buFont typeface="Wingdings" panose="05000000000000000000" pitchFamily="2" charset="2"/>
              <a:buChar char="§"/>
              <a:defRPr kumimoji="1"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kumimoji="1"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Monotype Sorts"/>
              <a:buChar char="F"/>
              <a:defRPr kumimoji="1" sz="2000" b="1">
                <a:solidFill>
                  <a:srgbClr val="A50021"/>
                </a:solidFill>
                <a:latin typeface="Arial" panose="020B0604020202020204" pitchFamily="34" charset="0"/>
                <a:ea typeface="楷体_GB2312" pitchFamily="49" charset="-122"/>
              </a:defRPr>
            </a:lvl3pPr>
            <a:lvl4pPr marL="1600200" indent="-228600">
              <a:spcBef>
                <a:spcPct val="20000"/>
              </a:spcBef>
              <a:buClr>
                <a:schemeClr val="tx2"/>
              </a:buClr>
              <a:buSzPct val="100000"/>
              <a:buChar char="•"/>
              <a:defRPr kumimoji="1" sz="2000" b="1">
                <a:solidFill>
                  <a:srgbClr val="292929"/>
                </a:solidFill>
                <a:latin typeface="Arial" panose="020B0604020202020204" pitchFamily="34" charset="0"/>
                <a:ea typeface="楷体_GB2312" pitchFamily="49" charset="-122"/>
              </a:defRPr>
            </a:lvl4pPr>
            <a:lvl5pPr marL="2057400" indent="-228600">
              <a:spcBef>
                <a:spcPct val="20000"/>
              </a:spcBef>
              <a:buClr>
                <a:schemeClr val="hlink"/>
              </a:buClr>
              <a:buSzPct val="100000"/>
              <a:buChar char="–"/>
              <a:defRPr kumimoji="1" sz="2000" b="1">
                <a:solidFill>
                  <a:srgbClr val="FF3300"/>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9pPr>
          </a:lstStyle>
          <a:p>
            <a:pPr>
              <a:spcBef>
                <a:spcPct val="0"/>
              </a:spcBef>
              <a:buClrTx/>
              <a:buSzTx/>
              <a:buFontTx/>
              <a:buNone/>
            </a:pPr>
            <a:r>
              <a:rPr kumimoji="0" lang="zh-CN" altLang="en-US" sz="4000" b="0" dirty="0">
                <a:solidFill>
                  <a:schemeClr val="tx1"/>
                </a:solidFill>
                <a:ea typeface="宋体" panose="02010600030101010101" pitchFamily="2" charset="-122"/>
              </a:rPr>
              <a:t>对共享资源的竞争！！</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973F5D-8DD6-4E8F-9D80-8FBB4FDE9423}"/>
              </a:ext>
            </a:extLst>
          </p:cNvPr>
          <p:cNvSpPr>
            <a:spLocks noGrp="1"/>
          </p:cNvSpPr>
          <p:nvPr>
            <p:ph type="title"/>
          </p:nvPr>
        </p:nvSpPr>
        <p:spPr/>
        <p:txBody>
          <a:bodyPr/>
          <a:lstStyle/>
          <a:p>
            <a:pPr algn="ctr">
              <a:defRPr/>
            </a:pPr>
            <a:r>
              <a:rPr lang="zh-CN" altLang="en-US" dirty="0"/>
              <a:t>线程同步</a:t>
            </a:r>
          </a:p>
        </p:txBody>
      </p:sp>
      <p:sp>
        <p:nvSpPr>
          <p:cNvPr id="37891" name="内容占位符 2">
            <a:extLst>
              <a:ext uri="{FF2B5EF4-FFF2-40B4-BE49-F238E27FC236}">
                <a16:creationId xmlns:a16="http://schemas.microsoft.com/office/drawing/2014/main" id="{3DFEE759-3E06-40CC-A394-69582FF60C2B}"/>
              </a:ext>
            </a:extLst>
          </p:cNvPr>
          <p:cNvSpPr>
            <a:spLocks noGrp="1"/>
          </p:cNvSpPr>
          <p:nvPr>
            <p:ph idx="1"/>
          </p:nvPr>
        </p:nvSpPr>
        <p:spPr/>
        <p:txBody>
          <a:bodyPr/>
          <a:lstStyle/>
          <a:p>
            <a:r>
              <a:rPr lang="zh-CN" altLang="en-US">
                <a:ea typeface="黑体" panose="02010609060101010101" pitchFamily="49" charset="-122"/>
              </a:rPr>
              <a:t>为什么需要同步？</a:t>
            </a:r>
            <a:endParaRPr lang="en-US" altLang="zh-CN">
              <a:ea typeface="黑体" panose="02010609060101010101" pitchFamily="49" charset="-122"/>
            </a:endParaRPr>
          </a:p>
          <a:p>
            <a:pPr lvl="1"/>
            <a:endParaRPr lang="zh-CN" altLang="en-US"/>
          </a:p>
        </p:txBody>
      </p:sp>
      <p:pic>
        <p:nvPicPr>
          <p:cNvPr id="37892" name="Picture 2" descr="C:\Users\zhaoshan\Desktop\image_thumb.jpg">
            <a:extLst>
              <a:ext uri="{FF2B5EF4-FFF2-40B4-BE49-F238E27FC236}">
                <a16:creationId xmlns:a16="http://schemas.microsoft.com/office/drawing/2014/main" id="{F710B0C2-711C-4066-ABDF-3AAFEBC3AED4}"/>
              </a:ext>
            </a:extLst>
          </p:cNvPr>
          <p:cNvPicPr>
            <a:picLocks noChangeAspect="1" noChangeArrowheads="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3472" t="4753" r="4076" b="9529"/>
          <a:stretch/>
        </p:blipFill>
        <p:spPr bwMode="auto">
          <a:xfrm>
            <a:off x="1433213" y="2132856"/>
            <a:ext cx="7039573" cy="31678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a:extLst>
              <a:ext uri="{FF2B5EF4-FFF2-40B4-BE49-F238E27FC236}">
                <a16:creationId xmlns:a16="http://schemas.microsoft.com/office/drawing/2014/main" id="{EEEEB0F5-8526-4A2A-AFE4-32CF660E0533}"/>
              </a:ext>
            </a:extLst>
          </p:cNvPr>
          <p:cNvSpPr txBox="1">
            <a:spLocks noChangeArrowheads="1"/>
          </p:cNvSpPr>
          <p:nvPr/>
        </p:nvSpPr>
        <p:spPr bwMode="auto">
          <a:xfrm>
            <a:off x="0" y="5300664"/>
            <a:ext cx="99060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5050"/>
              </a:buClr>
              <a:buSzPct val="120000"/>
              <a:buFont typeface="Wingdings" panose="05000000000000000000" pitchFamily="2" charset="2"/>
              <a:buChar char="§"/>
              <a:defRPr kumimoji="1"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kumimoji="1"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Monotype Sorts"/>
              <a:buChar char="F"/>
              <a:defRPr kumimoji="1" sz="2000" b="1">
                <a:solidFill>
                  <a:srgbClr val="A50021"/>
                </a:solidFill>
                <a:latin typeface="Arial" panose="020B0604020202020204" pitchFamily="34" charset="0"/>
                <a:ea typeface="楷体_GB2312" pitchFamily="49" charset="-122"/>
              </a:defRPr>
            </a:lvl3pPr>
            <a:lvl4pPr marL="1600200" indent="-228600">
              <a:spcBef>
                <a:spcPct val="20000"/>
              </a:spcBef>
              <a:buClr>
                <a:schemeClr val="tx2"/>
              </a:buClr>
              <a:buSzPct val="100000"/>
              <a:buChar char="•"/>
              <a:defRPr kumimoji="1" sz="2000" b="1">
                <a:solidFill>
                  <a:srgbClr val="292929"/>
                </a:solidFill>
                <a:latin typeface="Arial" panose="020B0604020202020204" pitchFamily="34" charset="0"/>
                <a:ea typeface="楷体_GB2312" pitchFamily="49" charset="-122"/>
              </a:defRPr>
            </a:lvl4pPr>
            <a:lvl5pPr marL="2057400" indent="-228600">
              <a:spcBef>
                <a:spcPct val="20000"/>
              </a:spcBef>
              <a:buClr>
                <a:schemeClr val="hlink"/>
              </a:buClr>
              <a:buSzPct val="100000"/>
              <a:buChar char="–"/>
              <a:defRPr kumimoji="1" sz="2000" b="1">
                <a:solidFill>
                  <a:srgbClr val="FF3300"/>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9pPr>
          </a:lstStyle>
          <a:p>
            <a:pPr>
              <a:spcBef>
                <a:spcPct val="0"/>
              </a:spcBef>
              <a:buClrTx/>
              <a:buSzTx/>
              <a:buFontTx/>
              <a:buNone/>
            </a:pPr>
            <a:r>
              <a:rPr kumimoji="0" lang="zh-CN" altLang="en-US" sz="4000" b="0" dirty="0">
                <a:solidFill>
                  <a:schemeClr val="tx1"/>
                </a:solidFill>
                <a:ea typeface="宋体" panose="02010600030101010101" pitchFamily="2" charset="-122"/>
              </a:rPr>
              <a:t>生产者要先于消费者！！</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89B813-1198-485D-ADB1-ABC4C7703897}"/>
              </a:ext>
            </a:extLst>
          </p:cNvPr>
          <p:cNvSpPr>
            <a:spLocks noGrp="1"/>
          </p:cNvSpPr>
          <p:nvPr>
            <p:ph type="title"/>
          </p:nvPr>
        </p:nvSpPr>
        <p:spPr/>
        <p:txBody>
          <a:bodyPr/>
          <a:lstStyle/>
          <a:p>
            <a:pPr algn="ctr">
              <a:defRPr/>
            </a:pPr>
            <a:r>
              <a:rPr lang="zh-CN" altLang="en-US" dirty="0"/>
              <a:t>线程同步</a:t>
            </a:r>
          </a:p>
        </p:txBody>
      </p:sp>
      <p:sp>
        <p:nvSpPr>
          <p:cNvPr id="38915" name="内容占位符 2">
            <a:extLst>
              <a:ext uri="{FF2B5EF4-FFF2-40B4-BE49-F238E27FC236}">
                <a16:creationId xmlns:a16="http://schemas.microsoft.com/office/drawing/2014/main" id="{E53EC6D5-BB38-4FE3-9582-045C3AE5CA54}"/>
              </a:ext>
            </a:extLst>
          </p:cNvPr>
          <p:cNvSpPr>
            <a:spLocks noGrp="1"/>
          </p:cNvSpPr>
          <p:nvPr>
            <p:ph idx="1"/>
          </p:nvPr>
        </p:nvSpPr>
        <p:spPr/>
        <p:txBody>
          <a:bodyPr/>
          <a:lstStyle/>
          <a:p>
            <a:r>
              <a:rPr lang="zh-CN" altLang="en-US">
                <a:ea typeface="黑体" panose="02010609060101010101" pitchFamily="49" charset="-122"/>
              </a:rPr>
              <a:t>如何实现同步？</a:t>
            </a:r>
            <a:endParaRPr lang="en-US" altLang="zh-CN">
              <a:ea typeface="黑体" panose="02010609060101010101" pitchFamily="49" charset="-122"/>
            </a:endParaRPr>
          </a:p>
          <a:p>
            <a:pPr lvl="1"/>
            <a:r>
              <a:rPr lang="zh-CN" altLang="en-US"/>
              <a:t>互斥锁</a:t>
            </a:r>
            <a:endParaRPr lang="en-US" altLang="zh-CN"/>
          </a:p>
          <a:p>
            <a:pPr lvl="1"/>
            <a:r>
              <a:rPr lang="zh-CN" altLang="en-US"/>
              <a:t>条件变量</a:t>
            </a:r>
            <a:endParaRPr lang="en-US" altLang="zh-CN"/>
          </a:p>
          <a:p>
            <a:pPr lvl="1"/>
            <a:r>
              <a:rPr lang="zh-CN" altLang="en-US"/>
              <a:t>读写锁</a:t>
            </a:r>
            <a:endParaRPr lang="en-US" altLang="zh-CN"/>
          </a:p>
          <a:p>
            <a:pPr lvl="1"/>
            <a:r>
              <a:rPr lang="zh-CN" altLang="en-US"/>
              <a:t>自旋锁</a:t>
            </a:r>
            <a:endParaRPr lang="en-US" altLang="zh-CN"/>
          </a:p>
          <a:p>
            <a:pPr lvl="1"/>
            <a:endParaRPr lang="zh-CN" altLang="en-US"/>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19BAA9-7369-4643-BC71-43D3129CEB64}"/>
              </a:ext>
            </a:extLst>
          </p:cNvPr>
          <p:cNvSpPr>
            <a:spLocks noGrp="1"/>
          </p:cNvSpPr>
          <p:nvPr>
            <p:ph type="title"/>
          </p:nvPr>
        </p:nvSpPr>
        <p:spPr/>
        <p:txBody>
          <a:bodyPr/>
          <a:lstStyle/>
          <a:p>
            <a:pPr algn="ctr">
              <a:defRPr/>
            </a:pPr>
            <a:r>
              <a:rPr lang="zh-CN" altLang="en-US" dirty="0"/>
              <a:t>线程同步</a:t>
            </a:r>
          </a:p>
        </p:txBody>
      </p:sp>
      <p:sp>
        <p:nvSpPr>
          <p:cNvPr id="39939" name="内容占位符 2">
            <a:extLst>
              <a:ext uri="{FF2B5EF4-FFF2-40B4-BE49-F238E27FC236}">
                <a16:creationId xmlns:a16="http://schemas.microsoft.com/office/drawing/2014/main" id="{6BAB9B4B-00D7-40FC-8101-66EA24B56AB2}"/>
              </a:ext>
            </a:extLst>
          </p:cNvPr>
          <p:cNvSpPr>
            <a:spLocks noGrp="1"/>
          </p:cNvSpPr>
          <p:nvPr>
            <p:ph idx="1"/>
          </p:nvPr>
        </p:nvSpPr>
        <p:spPr/>
        <p:txBody>
          <a:bodyPr/>
          <a:lstStyle/>
          <a:p>
            <a:r>
              <a:rPr lang="zh-CN" altLang="en-US">
                <a:ea typeface="黑体" panose="02010609060101010101" pitchFamily="49" charset="-122"/>
              </a:rPr>
              <a:t>互斥锁</a:t>
            </a:r>
            <a:endParaRPr lang="en-US" altLang="zh-CN">
              <a:ea typeface="黑体" panose="02010609060101010101" pitchFamily="49" charset="-122"/>
            </a:endParaRPr>
          </a:p>
          <a:p>
            <a:pPr lvl="1"/>
            <a:endParaRPr lang="en-US" altLang="zh-CN"/>
          </a:p>
          <a:p>
            <a:pPr lvl="1"/>
            <a:endParaRPr lang="en-US" altLang="zh-CN"/>
          </a:p>
          <a:p>
            <a:pPr lvl="2"/>
            <a:endParaRPr lang="en-US" altLang="zh-CN"/>
          </a:p>
          <a:p>
            <a:pPr lvl="1"/>
            <a:endParaRPr lang="zh-CN" altLang="en-US"/>
          </a:p>
        </p:txBody>
      </p:sp>
      <p:pic>
        <p:nvPicPr>
          <p:cNvPr id="39940" name="Picture 2" descr="C:\Users\zhaoshan\Desktop\011429LPy.png">
            <a:extLst>
              <a:ext uri="{FF2B5EF4-FFF2-40B4-BE49-F238E27FC236}">
                <a16:creationId xmlns:a16="http://schemas.microsoft.com/office/drawing/2014/main" id="{E01DE91C-1993-4585-85D3-C4C1244841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4289" y="1916114"/>
            <a:ext cx="7272337" cy="4033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9941" name="直接箭头连接符 3">
            <a:extLst>
              <a:ext uri="{FF2B5EF4-FFF2-40B4-BE49-F238E27FC236}">
                <a16:creationId xmlns:a16="http://schemas.microsoft.com/office/drawing/2014/main" id="{86729C67-369C-4DC2-AC5B-86F4D268FDC3}"/>
              </a:ext>
            </a:extLst>
          </p:cNvPr>
          <p:cNvCxnSpPr>
            <a:cxnSpLocks noChangeShapeType="1"/>
          </p:cNvCxnSpPr>
          <p:nvPr/>
        </p:nvCxnSpPr>
        <p:spPr bwMode="auto">
          <a:xfrm flipV="1">
            <a:off x="2720975" y="5445125"/>
            <a:ext cx="0" cy="647700"/>
          </a:xfrm>
          <a:prstGeom prst="straightConnector1">
            <a:avLst/>
          </a:prstGeom>
          <a:noFill/>
          <a:ln w="12700" algn="ctr">
            <a:solidFill>
              <a:schemeClr val="tx1"/>
            </a:solidFill>
            <a:round/>
            <a:headEnd type="arrow" w="med" len="med"/>
            <a:tailEnd/>
          </a:ln>
          <a:extLst>
            <a:ext uri="{909E8E84-426E-40DD-AFC4-6F175D3DCCD1}">
              <a14:hiddenFill xmlns:a14="http://schemas.microsoft.com/office/drawing/2010/main">
                <a:noFill/>
              </a14:hiddenFill>
            </a:ext>
          </a:extLst>
        </p:spPr>
      </p:cxnSp>
      <p:sp>
        <p:nvSpPr>
          <p:cNvPr id="39942" name="TextBox 8">
            <a:extLst>
              <a:ext uri="{FF2B5EF4-FFF2-40B4-BE49-F238E27FC236}">
                <a16:creationId xmlns:a16="http://schemas.microsoft.com/office/drawing/2014/main" id="{FCF152C3-9D63-45A6-BADD-E80DFCE11911}"/>
              </a:ext>
            </a:extLst>
          </p:cNvPr>
          <p:cNvSpPr txBox="1">
            <a:spLocks noChangeArrowheads="1"/>
          </p:cNvSpPr>
          <p:nvPr/>
        </p:nvSpPr>
        <p:spPr bwMode="auto">
          <a:xfrm>
            <a:off x="2216150" y="6095255"/>
            <a:ext cx="1728788"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5050"/>
              </a:buClr>
              <a:buSzPct val="120000"/>
              <a:buFont typeface="Wingdings" panose="05000000000000000000" pitchFamily="2" charset="2"/>
              <a:buChar char="§"/>
              <a:defRPr kumimoji="1"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kumimoji="1"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Monotype Sorts"/>
              <a:buChar char="F"/>
              <a:defRPr kumimoji="1" sz="2000" b="1">
                <a:solidFill>
                  <a:srgbClr val="A50021"/>
                </a:solidFill>
                <a:latin typeface="Arial" panose="020B0604020202020204" pitchFamily="34" charset="0"/>
                <a:ea typeface="楷体_GB2312" pitchFamily="49" charset="-122"/>
              </a:defRPr>
            </a:lvl3pPr>
            <a:lvl4pPr marL="1600200" indent="-228600">
              <a:spcBef>
                <a:spcPct val="20000"/>
              </a:spcBef>
              <a:buClr>
                <a:schemeClr val="tx2"/>
              </a:buClr>
              <a:buSzPct val="100000"/>
              <a:buChar char="•"/>
              <a:defRPr kumimoji="1" sz="2000" b="1">
                <a:solidFill>
                  <a:srgbClr val="292929"/>
                </a:solidFill>
                <a:latin typeface="Arial" panose="020B0604020202020204" pitchFamily="34" charset="0"/>
                <a:ea typeface="楷体_GB2312" pitchFamily="49" charset="-122"/>
              </a:defRPr>
            </a:lvl4pPr>
            <a:lvl5pPr marL="2057400" indent="-228600">
              <a:spcBef>
                <a:spcPct val="20000"/>
              </a:spcBef>
              <a:buClr>
                <a:schemeClr val="hlink"/>
              </a:buClr>
              <a:buSzPct val="100000"/>
              <a:buChar char="–"/>
              <a:defRPr kumimoji="1" sz="2000" b="1">
                <a:solidFill>
                  <a:srgbClr val="FF3300"/>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9pPr>
          </a:lstStyle>
          <a:p>
            <a:pPr>
              <a:spcBef>
                <a:spcPct val="0"/>
              </a:spcBef>
              <a:buClrTx/>
              <a:buSzTx/>
              <a:buFontTx/>
              <a:buNone/>
            </a:pPr>
            <a:r>
              <a:rPr kumimoji="0" lang="en-US" altLang="zh-CN" sz="1800" b="0">
                <a:solidFill>
                  <a:schemeClr val="tx1"/>
                </a:solidFill>
                <a:ea typeface="宋体" panose="02010600030101010101" pitchFamily="2" charset="-122"/>
              </a:rPr>
              <a:t>pthread_mutex_lock</a:t>
            </a:r>
            <a:endParaRPr kumimoji="0" lang="zh-CN" altLang="en-US" sz="1800" b="0">
              <a:solidFill>
                <a:schemeClr val="tx1"/>
              </a:solidFill>
              <a:ea typeface="宋体" panose="02010600030101010101" pitchFamily="2" charset="-122"/>
            </a:endParaRPr>
          </a:p>
        </p:txBody>
      </p:sp>
      <p:sp>
        <p:nvSpPr>
          <p:cNvPr id="39943" name="TextBox 11">
            <a:extLst>
              <a:ext uri="{FF2B5EF4-FFF2-40B4-BE49-F238E27FC236}">
                <a16:creationId xmlns:a16="http://schemas.microsoft.com/office/drawing/2014/main" id="{34A7ED76-A9DF-416D-A334-06AA1D4B72BE}"/>
              </a:ext>
            </a:extLst>
          </p:cNvPr>
          <p:cNvSpPr txBox="1">
            <a:spLocks noChangeArrowheads="1"/>
          </p:cNvSpPr>
          <p:nvPr/>
        </p:nvSpPr>
        <p:spPr bwMode="auto">
          <a:xfrm>
            <a:off x="4089401" y="6095255"/>
            <a:ext cx="165576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5050"/>
              </a:buClr>
              <a:buSzPct val="120000"/>
              <a:buFont typeface="Wingdings" panose="05000000000000000000" pitchFamily="2" charset="2"/>
              <a:buChar char="§"/>
              <a:defRPr kumimoji="1"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kumimoji="1"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Monotype Sorts"/>
              <a:buChar char="F"/>
              <a:defRPr kumimoji="1" sz="2000" b="1">
                <a:solidFill>
                  <a:srgbClr val="A50021"/>
                </a:solidFill>
                <a:latin typeface="Arial" panose="020B0604020202020204" pitchFamily="34" charset="0"/>
                <a:ea typeface="楷体_GB2312" pitchFamily="49" charset="-122"/>
              </a:defRPr>
            </a:lvl3pPr>
            <a:lvl4pPr marL="1600200" indent="-228600">
              <a:spcBef>
                <a:spcPct val="20000"/>
              </a:spcBef>
              <a:buClr>
                <a:schemeClr val="tx2"/>
              </a:buClr>
              <a:buSzPct val="100000"/>
              <a:buChar char="•"/>
              <a:defRPr kumimoji="1" sz="2000" b="1">
                <a:solidFill>
                  <a:srgbClr val="292929"/>
                </a:solidFill>
                <a:latin typeface="Arial" panose="020B0604020202020204" pitchFamily="34" charset="0"/>
                <a:ea typeface="楷体_GB2312" pitchFamily="49" charset="-122"/>
              </a:defRPr>
            </a:lvl4pPr>
            <a:lvl5pPr marL="2057400" indent="-228600">
              <a:spcBef>
                <a:spcPct val="20000"/>
              </a:spcBef>
              <a:buClr>
                <a:schemeClr val="hlink"/>
              </a:buClr>
              <a:buSzPct val="100000"/>
              <a:buChar char="–"/>
              <a:defRPr kumimoji="1" sz="2000" b="1">
                <a:solidFill>
                  <a:srgbClr val="FF3300"/>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9pPr>
          </a:lstStyle>
          <a:p>
            <a:pPr>
              <a:spcBef>
                <a:spcPct val="0"/>
              </a:spcBef>
              <a:buClrTx/>
              <a:buSzTx/>
              <a:buFontTx/>
              <a:buNone/>
            </a:pPr>
            <a:r>
              <a:rPr kumimoji="0" lang="en-US" altLang="zh-CN" sz="1800" b="0">
                <a:solidFill>
                  <a:schemeClr val="tx1"/>
                </a:solidFill>
                <a:ea typeface="宋体" panose="02010600030101010101" pitchFamily="2" charset="-122"/>
              </a:rPr>
              <a:t>pthread_mutex_unlock</a:t>
            </a:r>
            <a:endParaRPr kumimoji="0" lang="zh-CN" altLang="en-US" sz="1800" b="0">
              <a:solidFill>
                <a:schemeClr val="tx1"/>
              </a:solidFill>
              <a:ea typeface="宋体" panose="02010600030101010101" pitchFamily="2" charset="-122"/>
            </a:endParaRPr>
          </a:p>
        </p:txBody>
      </p:sp>
      <p:cxnSp>
        <p:nvCxnSpPr>
          <p:cNvPr id="39944" name="直接箭头连接符 12">
            <a:extLst>
              <a:ext uri="{FF2B5EF4-FFF2-40B4-BE49-F238E27FC236}">
                <a16:creationId xmlns:a16="http://schemas.microsoft.com/office/drawing/2014/main" id="{1F1119D4-E8D4-4A44-91A2-D0340E2D1E0E}"/>
              </a:ext>
            </a:extLst>
          </p:cNvPr>
          <p:cNvCxnSpPr>
            <a:cxnSpLocks noChangeShapeType="1"/>
          </p:cNvCxnSpPr>
          <p:nvPr/>
        </p:nvCxnSpPr>
        <p:spPr bwMode="auto">
          <a:xfrm flipV="1">
            <a:off x="5240338" y="5445125"/>
            <a:ext cx="0" cy="647700"/>
          </a:xfrm>
          <a:prstGeom prst="straightConnector1">
            <a:avLst/>
          </a:prstGeom>
          <a:noFill/>
          <a:ln w="12700" algn="ctr">
            <a:solidFill>
              <a:schemeClr val="tx1"/>
            </a:solidFill>
            <a:round/>
            <a:headEnd type="arrow" w="med" len="med"/>
            <a:tailEnd/>
          </a:ln>
          <a:extLst>
            <a:ext uri="{909E8E84-426E-40DD-AFC4-6F175D3DCCD1}">
              <a14:hiddenFill xmlns:a14="http://schemas.microsoft.com/office/drawing/2010/main">
                <a:noFill/>
              </a14:hiddenFill>
            </a:ext>
          </a:extLst>
        </p:spPr>
      </p:cxnSp>
      <p:cxnSp>
        <p:nvCxnSpPr>
          <p:cNvPr id="39945" name="直接箭头连接符 13">
            <a:extLst>
              <a:ext uri="{FF2B5EF4-FFF2-40B4-BE49-F238E27FC236}">
                <a16:creationId xmlns:a16="http://schemas.microsoft.com/office/drawing/2014/main" id="{3A65019C-940C-4BE9-BAFF-BEFA77CFC38E}"/>
              </a:ext>
            </a:extLst>
          </p:cNvPr>
          <p:cNvCxnSpPr>
            <a:cxnSpLocks noChangeShapeType="1"/>
          </p:cNvCxnSpPr>
          <p:nvPr/>
        </p:nvCxnSpPr>
        <p:spPr bwMode="auto">
          <a:xfrm flipV="1">
            <a:off x="5745163" y="5445125"/>
            <a:ext cx="0" cy="647700"/>
          </a:xfrm>
          <a:prstGeom prst="straightConnector1">
            <a:avLst/>
          </a:prstGeom>
          <a:noFill/>
          <a:ln w="12700" algn="ctr">
            <a:solidFill>
              <a:schemeClr val="tx1"/>
            </a:solidFill>
            <a:round/>
            <a:headEnd type="arrow" w="med" len="med"/>
            <a:tailEnd/>
          </a:ln>
          <a:extLst>
            <a:ext uri="{909E8E84-426E-40DD-AFC4-6F175D3DCCD1}">
              <a14:hiddenFill xmlns:a14="http://schemas.microsoft.com/office/drawing/2010/main">
                <a:noFill/>
              </a14:hiddenFill>
            </a:ext>
          </a:extLst>
        </p:spPr>
      </p:cxnSp>
      <p:cxnSp>
        <p:nvCxnSpPr>
          <p:cNvPr id="39946" name="直接箭头连接符 14">
            <a:extLst>
              <a:ext uri="{FF2B5EF4-FFF2-40B4-BE49-F238E27FC236}">
                <a16:creationId xmlns:a16="http://schemas.microsoft.com/office/drawing/2014/main" id="{64B2BF5C-9401-4E30-8F8C-338D371A0C90}"/>
              </a:ext>
            </a:extLst>
          </p:cNvPr>
          <p:cNvCxnSpPr>
            <a:cxnSpLocks noChangeShapeType="1"/>
          </p:cNvCxnSpPr>
          <p:nvPr/>
        </p:nvCxnSpPr>
        <p:spPr bwMode="auto">
          <a:xfrm flipV="1">
            <a:off x="8266113" y="5445125"/>
            <a:ext cx="0" cy="647700"/>
          </a:xfrm>
          <a:prstGeom prst="straightConnector1">
            <a:avLst/>
          </a:prstGeom>
          <a:noFill/>
          <a:ln w="12700" algn="ctr">
            <a:solidFill>
              <a:schemeClr val="tx1"/>
            </a:solidFill>
            <a:round/>
            <a:headEnd type="arrow" w="med" len="med"/>
            <a:tailEnd/>
          </a:ln>
          <a:extLst>
            <a:ext uri="{909E8E84-426E-40DD-AFC4-6F175D3DCCD1}">
              <a14:hiddenFill xmlns:a14="http://schemas.microsoft.com/office/drawing/2010/main">
                <a:noFill/>
              </a14:hiddenFill>
            </a:ext>
          </a:extLst>
        </p:spPr>
      </p:cxnSp>
      <p:sp>
        <p:nvSpPr>
          <p:cNvPr id="39947" name="TextBox 15">
            <a:extLst>
              <a:ext uri="{FF2B5EF4-FFF2-40B4-BE49-F238E27FC236}">
                <a16:creationId xmlns:a16="http://schemas.microsoft.com/office/drawing/2014/main" id="{2EB3CDEF-7F19-41A3-ABFD-3373F2006E82}"/>
              </a:ext>
            </a:extLst>
          </p:cNvPr>
          <p:cNvSpPr txBox="1">
            <a:spLocks noChangeArrowheads="1"/>
          </p:cNvSpPr>
          <p:nvPr/>
        </p:nvSpPr>
        <p:spPr bwMode="auto">
          <a:xfrm>
            <a:off x="5600700" y="6095255"/>
            <a:ext cx="1728788"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5050"/>
              </a:buClr>
              <a:buSzPct val="120000"/>
              <a:buFont typeface="Wingdings" panose="05000000000000000000" pitchFamily="2" charset="2"/>
              <a:buChar char="§"/>
              <a:defRPr kumimoji="1"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kumimoji="1"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Monotype Sorts"/>
              <a:buChar char="F"/>
              <a:defRPr kumimoji="1" sz="2000" b="1">
                <a:solidFill>
                  <a:srgbClr val="A50021"/>
                </a:solidFill>
                <a:latin typeface="Arial" panose="020B0604020202020204" pitchFamily="34" charset="0"/>
                <a:ea typeface="楷体_GB2312" pitchFamily="49" charset="-122"/>
              </a:defRPr>
            </a:lvl3pPr>
            <a:lvl4pPr marL="1600200" indent="-228600">
              <a:spcBef>
                <a:spcPct val="20000"/>
              </a:spcBef>
              <a:buClr>
                <a:schemeClr val="tx2"/>
              </a:buClr>
              <a:buSzPct val="100000"/>
              <a:buChar char="•"/>
              <a:defRPr kumimoji="1" sz="2000" b="1">
                <a:solidFill>
                  <a:srgbClr val="292929"/>
                </a:solidFill>
                <a:latin typeface="Arial" panose="020B0604020202020204" pitchFamily="34" charset="0"/>
                <a:ea typeface="楷体_GB2312" pitchFamily="49" charset="-122"/>
              </a:defRPr>
            </a:lvl4pPr>
            <a:lvl5pPr marL="2057400" indent="-228600">
              <a:spcBef>
                <a:spcPct val="20000"/>
              </a:spcBef>
              <a:buClr>
                <a:schemeClr val="hlink"/>
              </a:buClr>
              <a:buSzPct val="100000"/>
              <a:buChar char="–"/>
              <a:defRPr kumimoji="1" sz="2000" b="1">
                <a:solidFill>
                  <a:srgbClr val="FF3300"/>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9pPr>
          </a:lstStyle>
          <a:p>
            <a:pPr>
              <a:spcBef>
                <a:spcPct val="0"/>
              </a:spcBef>
              <a:buClrTx/>
              <a:buSzTx/>
              <a:buFontTx/>
              <a:buNone/>
            </a:pPr>
            <a:r>
              <a:rPr kumimoji="0" lang="en-US" altLang="zh-CN" sz="1800" b="0" dirty="0" err="1">
                <a:solidFill>
                  <a:schemeClr val="tx1"/>
                </a:solidFill>
                <a:ea typeface="宋体" panose="02010600030101010101" pitchFamily="2" charset="-122"/>
              </a:rPr>
              <a:t>pthread_mutex_lock</a:t>
            </a:r>
            <a:endParaRPr kumimoji="0" lang="zh-CN" altLang="en-US" sz="1800" b="0" dirty="0">
              <a:solidFill>
                <a:schemeClr val="tx1"/>
              </a:solidFill>
              <a:ea typeface="宋体" panose="02010600030101010101" pitchFamily="2" charset="-122"/>
            </a:endParaRPr>
          </a:p>
        </p:txBody>
      </p:sp>
      <p:sp>
        <p:nvSpPr>
          <p:cNvPr id="39948" name="TextBox 16">
            <a:extLst>
              <a:ext uri="{FF2B5EF4-FFF2-40B4-BE49-F238E27FC236}">
                <a16:creationId xmlns:a16="http://schemas.microsoft.com/office/drawing/2014/main" id="{BC968D1D-6064-49DE-989D-5834534398DF}"/>
              </a:ext>
            </a:extLst>
          </p:cNvPr>
          <p:cNvSpPr txBox="1">
            <a:spLocks noChangeArrowheads="1"/>
          </p:cNvSpPr>
          <p:nvPr/>
        </p:nvSpPr>
        <p:spPr bwMode="auto">
          <a:xfrm>
            <a:off x="7321551" y="6095255"/>
            <a:ext cx="165576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5050"/>
              </a:buClr>
              <a:buSzPct val="120000"/>
              <a:buFont typeface="Wingdings" panose="05000000000000000000" pitchFamily="2" charset="2"/>
              <a:buChar char="§"/>
              <a:defRPr kumimoji="1"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kumimoji="1"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Monotype Sorts"/>
              <a:buChar char="F"/>
              <a:defRPr kumimoji="1" sz="2000" b="1">
                <a:solidFill>
                  <a:srgbClr val="A50021"/>
                </a:solidFill>
                <a:latin typeface="Arial" panose="020B0604020202020204" pitchFamily="34" charset="0"/>
                <a:ea typeface="楷体_GB2312" pitchFamily="49" charset="-122"/>
              </a:defRPr>
            </a:lvl3pPr>
            <a:lvl4pPr marL="1600200" indent="-228600">
              <a:spcBef>
                <a:spcPct val="20000"/>
              </a:spcBef>
              <a:buClr>
                <a:schemeClr val="tx2"/>
              </a:buClr>
              <a:buSzPct val="100000"/>
              <a:buChar char="•"/>
              <a:defRPr kumimoji="1" sz="2000" b="1">
                <a:solidFill>
                  <a:srgbClr val="292929"/>
                </a:solidFill>
                <a:latin typeface="Arial" panose="020B0604020202020204" pitchFamily="34" charset="0"/>
                <a:ea typeface="楷体_GB2312" pitchFamily="49" charset="-122"/>
              </a:defRPr>
            </a:lvl4pPr>
            <a:lvl5pPr marL="2057400" indent="-228600">
              <a:spcBef>
                <a:spcPct val="20000"/>
              </a:spcBef>
              <a:buClr>
                <a:schemeClr val="hlink"/>
              </a:buClr>
              <a:buSzPct val="100000"/>
              <a:buChar char="–"/>
              <a:defRPr kumimoji="1" sz="2000" b="1">
                <a:solidFill>
                  <a:srgbClr val="FF3300"/>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9pPr>
          </a:lstStyle>
          <a:p>
            <a:pPr>
              <a:spcBef>
                <a:spcPct val="0"/>
              </a:spcBef>
              <a:buClrTx/>
              <a:buSzTx/>
              <a:buFontTx/>
              <a:buNone/>
            </a:pPr>
            <a:r>
              <a:rPr kumimoji="0" lang="en-US" altLang="zh-CN" sz="1800" b="0" dirty="0" err="1">
                <a:solidFill>
                  <a:schemeClr val="tx1"/>
                </a:solidFill>
                <a:ea typeface="宋体" panose="02010600030101010101" pitchFamily="2" charset="-122"/>
              </a:rPr>
              <a:t>pthread_mutex_unlock</a:t>
            </a:r>
            <a:endParaRPr kumimoji="0" lang="zh-CN" altLang="en-US" sz="1800" b="0" dirty="0">
              <a:solidFill>
                <a:schemeClr val="tx1"/>
              </a:solidFill>
              <a:ea typeface="宋体" panose="02010600030101010101" pitchFamily="2" charset="-122"/>
            </a:endParaRPr>
          </a:p>
        </p:txBody>
      </p:sp>
      <p:sp>
        <p:nvSpPr>
          <p:cNvPr id="39949" name="TextBox 17">
            <a:extLst>
              <a:ext uri="{FF2B5EF4-FFF2-40B4-BE49-F238E27FC236}">
                <a16:creationId xmlns:a16="http://schemas.microsoft.com/office/drawing/2014/main" id="{6A0F3A94-0A3C-46CA-B29F-0FC85E375663}"/>
              </a:ext>
            </a:extLst>
          </p:cNvPr>
          <p:cNvSpPr txBox="1">
            <a:spLocks noChangeArrowheads="1"/>
          </p:cNvSpPr>
          <p:nvPr/>
        </p:nvSpPr>
        <p:spPr bwMode="auto">
          <a:xfrm>
            <a:off x="704851" y="6095255"/>
            <a:ext cx="136842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5050"/>
              </a:buClr>
              <a:buSzPct val="120000"/>
              <a:buFont typeface="Wingdings" panose="05000000000000000000" pitchFamily="2" charset="2"/>
              <a:buChar char="§"/>
              <a:defRPr kumimoji="1"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kumimoji="1"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Monotype Sorts"/>
              <a:buChar char="F"/>
              <a:defRPr kumimoji="1" sz="2000" b="1">
                <a:solidFill>
                  <a:srgbClr val="A50021"/>
                </a:solidFill>
                <a:latin typeface="Arial" panose="020B0604020202020204" pitchFamily="34" charset="0"/>
                <a:ea typeface="楷体_GB2312" pitchFamily="49" charset="-122"/>
              </a:defRPr>
            </a:lvl3pPr>
            <a:lvl4pPr marL="1600200" indent="-228600">
              <a:spcBef>
                <a:spcPct val="20000"/>
              </a:spcBef>
              <a:buClr>
                <a:schemeClr val="tx2"/>
              </a:buClr>
              <a:buSzPct val="100000"/>
              <a:buChar char="•"/>
              <a:defRPr kumimoji="1" sz="2000" b="1">
                <a:solidFill>
                  <a:srgbClr val="292929"/>
                </a:solidFill>
                <a:latin typeface="Arial" panose="020B0604020202020204" pitchFamily="34" charset="0"/>
                <a:ea typeface="楷体_GB2312" pitchFamily="49" charset="-122"/>
              </a:defRPr>
            </a:lvl4pPr>
            <a:lvl5pPr marL="2057400" indent="-228600">
              <a:spcBef>
                <a:spcPct val="20000"/>
              </a:spcBef>
              <a:buClr>
                <a:schemeClr val="hlink"/>
              </a:buClr>
              <a:buSzPct val="100000"/>
              <a:buChar char="–"/>
              <a:defRPr kumimoji="1" sz="2000" b="1">
                <a:solidFill>
                  <a:srgbClr val="FF3300"/>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9pPr>
          </a:lstStyle>
          <a:p>
            <a:pPr>
              <a:spcBef>
                <a:spcPct val="0"/>
              </a:spcBef>
              <a:buClrTx/>
              <a:buSzTx/>
              <a:buFontTx/>
              <a:buNone/>
            </a:pPr>
            <a:r>
              <a:rPr kumimoji="0" lang="en-US" altLang="zh-CN" sz="1800" b="0" dirty="0" err="1">
                <a:solidFill>
                  <a:schemeClr val="tx1"/>
                </a:solidFill>
                <a:ea typeface="宋体" panose="02010600030101010101" pitchFamily="2" charset="-122"/>
              </a:rPr>
              <a:t>pthread_mutex_init</a:t>
            </a:r>
            <a:endParaRPr kumimoji="0" lang="zh-CN" altLang="en-US" sz="1800" b="0" dirty="0">
              <a:solidFill>
                <a:schemeClr val="tx1"/>
              </a:solidFill>
              <a:ea typeface="宋体" panose="02010600030101010101" pitchFamily="2" charset="-122"/>
            </a:endParaRPr>
          </a:p>
        </p:txBody>
      </p:sp>
      <p:cxnSp>
        <p:nvCxnSpPr>
          <p:cNvPr id="39950" name="直接箭头连接符 18">
            <a:extLst>
              <a:ext uri="{FF2B5EF4-FFF2-40B4-BE49-F238E27FC236}">
                <a16:creationId xmlns:a16="http://schemas.microsoft.com/office/drawing/2014/main" id="{5C1B26E9-C1A6-44F0-9B6C-08B55165FEE9}"/>
              </a:ext>
            </a:extLst>
          </p:cNvPr>
          <p:cNvCxnSpPr>
            <a:cxnSpLocks noChangeShapeType="1"/>
          </p:cNvCxnSpPr>
          <p:nvPr/>
        </p:nvCxnSpPr>
        <p:spPr bwMode="auto">
          <a:xfrm flipV="1">
            <a:off x="1166813" y="3213100"/>
            <a:ext cx="0" cy="2879725"/>
          </a:xfrm>
          <a:prstGeom prst="straightConnector1">
            <a:avLst/>
          </a:prstGeom>
          <a:noFill/>
          <a:ln w="12700" algn="ctr">
            <a:solidFill>
              <a:schemeClr val="tx1"/>
            </a:solidFill>
            <a:round/>
            <a:headEnd type="arrow" w="med" len="med"/>
            <a:tailEnd/>
          </a:ln>
          <a:extLst>
            <a:ext uri="{909E8E84-426E-40DD-AFC4-6F175D3DCCD1}">
              <a14:hiddenFill xmlns:a14="http://schemas.microsoft.com/office/drawing/2010/main">
                <a:noFill/>
              </a14:hiddenFill>
            </a:ext>
          </a:extLst>
        </p:spPr>
      </p:cxn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BD1593-0425-442C-824C-4D22319501D7}"/>
              </a:ext>
            </a:extLst>
          </p:cNvPr>
          <p:cNvSpPr>
            <a:spLocks noGrp="1"/>
          </p:cNvSpPr>
          <p:nvPr>
            <p:ph type="title"/>
          </p:nvPr>
        </p:nvSpPr>
        <p:spPr/>
        <p:txBody>
          <a:bodyPr/>
          <a:lstStyle/>
          <a:p>
            <a:pPr algn="ctr">
              <a:defRPr/>
            </a:pPr>
            <a:r>
              <a:rPr lang="zh-CN" altLang="en-US" dirty="0"/>
              <a:t>线程同步</a:t>
            </a:r>
          </a:p>
        </p:txBody>
      </p:sp>
      <p:pic>
        <p:nvPicPr>
          <p:cNvPr id="41988" name="Picture 6">
            <a:extLst>
              <a:ext uri="{FF2B5EF4-FFF2-40B4-BE49-F238E27FC236}">
                <a16:creationId xmlns:a16="http://schemas.microsoft.com/office/drawing/2014/main" id="{F716C709-9C46-44F1-90A6-F57F2A69A6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6831" y="1340768"/>
            <a:ext cx="7272337" cy="506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C5AD38-78AB-49AF-A3D5-D2D1F97250C8}"/>
              </a:ext>
            </a:extLst>
          </p:cNvPr>
          <p:cNvSpPr>
            <a:spLocks noGrp="1"/>
          </p:cNvSpPr>
          <p:nvPr>
            <p:ph type="title"/>
          </p:nvPr>
        </p:nvSpPr>
        <p:spPr/>
        <p:txBody>
          <a:bodyPr/>
          <a:lstStyle/>
          <a:p>
            <a:pPr algn="ctr">
              <a:defRPr/>
            </a:pPr>
            <a:r>
              <a:rPr lang="zh-CN" altLang="en-US" dirty="0"/>
              <a:t>线程同步</a:t>
            </a:r>
          </a:p>
        </p:txBody>
      </p:sp>
      <p:pic>
        <p:nvPicPr>
          <p:cNvPr id="43012" name="Picture 5">
            <a:extLst>
              <a:ext uri="{FF2B5EF4-FFF2-40B4-BE49-F238E27FC236}">
                <a16:creationId xmlns:a16="http://schemas.microsoft.com/office/drawing/2014/main" id="{A63EB9F1-2E91-4C6C-8A7E-9DAE9B0B13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340768"/>
            <a:ext cx="7467600" cy="524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内容占位符 2">
            <a:extLst>
              <a:ext uri="{FF2B5EF4-FFF2-40B4-BE49-F238E27FC236}">
                <a16:creationId xmlns:a16="http://schemas.microsoft.com/office/drawing/2014/main" id="{73B56F48-318F-42B1-8657-8B5D53CFF37C}"/>
              </a:ext>
            </a:extLst>
          </p:cNvPr>
          <p:cNvSpPr>
            <a:spLocks noGrp="1"/>
          </p:cNvSpPr>
          <p:nvPr>
            <p:ph idx="1"/>
          </p:nvPr>
        </p:nvSpPr>
        <p:spPr/>
        <p:txBody>
          <a:bodyPr/>
          <a:lstStyle/>
          <a:p>
            <a:pPr algn="just"/>
            <a:r>
              <a:rPr lang="zh-CN" altLang="en-US" dirty="0">
                <a:ea typeface="宋体" panose="02010600030101010101" pitchFamily="2" charset="-122"/>
              </a:rPr>
              <a:t>线程定义</a:t>
            </a:r>
            <a:endParaRPr lang="en-US" altLang="zh-CN" dirty="0">
              <a:ea typeface="宋体" panose="02010600030101010101" pitchFamily="2" charset="-122"/>
            </a:endParaRPr>
          </a:p>
          <a:p>
            <a:pPr lvl="1" algn="just"/>
            <a:r>
              <a:rPr lang="zh-CN" altLang="en-US" dirty="0"/>
              <a:t>线程是操作系统中最基本的调度单元</a:t>
            </a:r>
            <a:endParaRPr lang="en-US" altLang="zh-CN" dirty="0"/>
          </a:p>
          <a:p>
            <a:pPr lvl="1" algn="just"/>
            <a:r>
              <a:rPr lang="zh-CN" altLang="en-US" dirty="0"/>
              <a:t>线程是进程内的相对独立的执行单元</a:t>
            </a:r>
            <a:endParaRPr lang="en-US" altLang="zh-CN" dirty="0"/>
          </a:p>
          <a:p>
            <a:pPr algn="just"/>
            <a:r>
              <a:rPr lang="zh-CN" altLang="en-US" dirty="0">
                <a:ea typeface="宋体" panose="02010600030101010101" pitchFamily="2" charset="-122"/>
              </a:rPr>
              <a:t>线程存在于进程，共享进程资源</a:t>
            </a:r>
            <a:endParaRPr lang="en-US" altLang="zh-CN" dirty="0">
              <a:ea typeface="宋体" panose="02010600030101010101" pitchFamily="2" charset="-122"/>
            </a:endParaRPr>
          </a:p>
          <a:p>
            <a:pPr lvl="1" algn="just"/>
            <a:r>
              <a:rPr lang="zh-CN" altLang="en-US" dirty="0"/>
              <a:t>执行的程序文本、程序的全局内存、堆内存、文件描述符等</a:t>
            </a:r>
          </a:p>
          <a:p>
            <a:pPr algn="just"/>
            <a:r>
              <a:rPr lang="zh-CN" altLang="en-US" dirty="0">
                <a:ea typeface="宋体" panose="02010600030101010101" pitchFamily="2" charset="-122"/>
              </a:rPr>
              <a:t>线程拥有独立的控制流，可以被操作系统调度并独立的运行</a:t>
            </a:r>
            <a:endParaRPr lang="en-US" altLang="zh-CN" dirty="0">
              <a:ea typeface="宋体" panose="02010600030101010101" pitchFamily="2" charset="-122"/>
            </a:endParaRPr>
          </a:p>
          <a:p>
            <a:pPr lvl="1" algn="just"/>
            <a:r>
              <a:rPr lang="zh-CN" altLang="en-US" dirty="0"/>
              <a:t>每个线程都有自己的专有寄存器（栈指针、程序计数器），但代码区是共享的，即不同的线程可以执行同样的函数。</a:t>
            </a:r>
          </a:p>
          <a:p>
            <a:pPr lvl="1" algn="just"/>
            <a:endParaRPr lang="en-US" altLang="zh-CN" dirty="0"/>
          </a:p>
          <a:p>
            <a:pPr lvl="1" algn="just"/>
            <a:endParaRPr lang="zh-CN" altLang="en-US" dirty="0"/>
          </a:p>
        </p:txBody>
      </p:sp>
      <p:sp>
        <p:nvSpPr>
          <p:cNvPr id="4" name="标题 1">
            <a:extLst>
              <a:ext uri="{FF2B5EF4-FFF2-40B4-BE49-F238E27FC236}">
                <a16:creationId xmlns:a16="http://schemas.microsoft.com/office/drawing/2014/main" id="{AFBAE572-7112-4EAE-AAFB-E45A6520FDE6}"/>
              </a:ext>
            </a:extLst>
          </p:cNvPr>
          <p:cNvSpPr txBox="1">
            <a:spLocks/>
          </p:cNvSpPr>
          <p:nvPr/>
        </p:nvSpPr>
        <p:spPr>
          <a:xfrm>
            <a:off x="0" y="549276"/>
            <a:ext cx="9906000" cy="557213"/>
          </a:xfrm>
          <a:prstGeom prst="rect">
            <a:avLst/>
          </a:prstGeom>
          <a:solidFill>
            <a:srgbClr val="336699"/>
          </a:solidFill>
        </p:spPr>
        <p:txBody>
          <a:bodyPr/>
          <a:lstStyle>
            <a:lvl1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mj-lt"/>
                <a:ea typeface="+mj-ea"/>
                <a:cs typeface="+mj-cs"/>
              </a:defRPr>
            </a:lvl1pPr>
            <a:lvl2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2pPr>
            <a:lvl3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3pPr>
            <a:lvl4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4pPr>
            <a:lvl5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5pPr>
            <a:lvl6pPr marL="457200" algn="l" rtl="0" eaLnBrk="1" fontAlgn="base" hangingPunct="1">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6pPr>
            <a:lvl7pPr marL="914400" algn="l" rtl="0" eaLnBrk="1" fontAlgn="base" hangingPunct="1">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7pPr>
            <a:lvl8pPr marL="1371600" algn="l" rtl="0" eaLnBrk="1" fontAlgn="base" hangingPunct="1">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8pPr>
            <a:lvl9pPr marL="1828800" algn="l" rtl="0" eaLnBrk="1" fontAlgn="base" hangingPunct="1">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9pPr>
          </a:lstStyle>
          <a:p>
            <a:pPr eaLnBrk="1" hangingPunct="1">
              <a:defRPr/>
            </a:pPr>
            <a:endParaRPr lang="zh-CN" altLang="en-US" kern="0" dirty="0"/>
          </a:p>
        </p:txBody>
      </p:sp>
      <p:sp>
        <p:nvSpPr>
          <p:cNvPr id="5" name="TextBox 4">
            <a:extLst>
              <a:ext uri="{FF2B5EF4-FFF2-40B4-BE49-F238E27FC236}">
                <a16:creationId xmlns:a16="http://schemas.microsoft.com/office/drawing/2014/main" id="{7593AF18-F815-44C2-9823-F3B689F22F3C}"/>
              </a:ext>
            </a:extLst>
          </p:cNvPr>
          <p:cNvSpPr txBox="1"/>
          <p:nvPr/>
        </p:nvSpPr>
        <p:spPr>
          <a:xfrm>
            <a:off x="0" y="548680"/>
            <a:ext cx="9906000" cy="522288"/>
          </a:xfrm>
          <a:prstGeom prst="rect">
            <a:avLst/>
          </a:prstGeom>
          <a:noFill/>
        </p:spPr>
        <p:txBody>
          <a:bodyPr wrap="square">
            <a:spAutoFit/>
          </a:bodyPr>
          <a:lstStyle/>
          <a:p>
            <a:pPr>
              <a:defRPr/>
            </a:pPr>
            <a:r>
              <a:rPr lang="zh-CN" altLang="en-US" sz="2800" dirty="0">
                <a:solidFill>
                  <a:schemeClr val="bg1"/>
                </a:solidFill>
                <a:effectLst>
                  <a:outerShdw blurRad="38100" dist="38100" dir="2700000" algn="tl">
                    <a:srgbClr val="000000"/>
                  </a:outerShdw>
                </a:effectLst>
                <a:latin typeface="+mj-lt"/>
                <a:ea typeface="+mj-ea"/>
                <a:cs typeface="+mj-cs"/>
              </a:rPr>
              <a:t>线程编程基础知识</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2291">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291">
                                            <p:txEl>
                                              <p:pRg st="2" end="2"/>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12291">
                                            <p:txEl>
                                              <p:pRg st="4" end="4"/>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1229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A04CFE-A527-49A6-9CAA-AEDF8E7547ED}"/>
              </a:ext>
            </a:extLst>
          </p:cNvPr>
          <p:cNvSpPr>
            <a:spLocks noGrp="1"/>
          </p:cNvSpPr>
          <p:nvPr>
            <p:ph type="title"/>
          </p:nvPr>
        </p:nvSpPr>
        <p:spPr/>
        <p:txBody>
          <a:bodyPr/>
          <a:lstStyle/>
          <a:p>
            <a:pPr algn="ctr">
              <a:defRPr/>
            </a:pPr>
            <a:r>
              <a:rPr lang="zh-CN" altLang="en-US" dirty="0"/>
              <a:t>线程同步</a:t>
            </a:r>
          </a:p>
        </p:txBody>
      </p:sp>
      <p:sp>
        <p:nvSpPr>
          <p:cNvPr id="44035" name="内容占位符 2">
            <a:extLst>
              <a:ext uri="{FF2B5EF4-FFF2-40B4-BE49-F238E27FC236}">
                <a16:creationId xmlns:a16="http://schemas.microsoft.com/office/drawing/2014/main" id="{4B3D8A8C-DB5E-4633-86DA-6A7123AF2C5A}"/>
              </a:ext>
            </a:extLst>
          </p:cNvPr>
          <p:cNvSpPr>
            <a:spLocks noGrp="1"/>
          </p:cNvSpPr>
          <p:nvPr>
            <p:ph idx="1"/>
          </p:nvPr>
        </p:nvSpPr>
        <p:spPr/>
        <p:txBody>
          <a:bodyPr/>
          <a:lstStyle/>
          <a:p>
            <a:r>
              <a:rPr lang="zh-CN" altLang="en-US">
                <a:ea typeface="黑体" panose="02010609060101010101" pitchFamily="49" charset="-122"/>
              </a:rPr>
              <a:t>使用互斥锁                                不使用互斥锁</a:t>
            </a:r>
          </a:p>
        </p:txBody>
      </p:sp>
      <p:pic>
        <p:nvPicPr>
          <p:cNvPr id="44036" name="Picture 2">
            <a:extLst>
              <a:ext uri="{FF2B5EF4-FFF2-40B4-BE49-F238E27FC236}">
                <a16:creationId xmlns:a16="http://schemas.microsoft.com/office/drawing/2014/main" id="{E98E764C-7158-4D3D-872B-14B6DFA745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68901" y="1989139"/>
            <a:ext cx="3484563" cy="4535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37" name="Picture 3">
            <a:extLst>
              <a:ext uri="{FF2B5EF4-FFF2-40B4-BE49-F238E27FC236}">
                <a16:creationId xmlns:a16="http://schemas.microsoft.com/office/drawing/2014/main" id="{756CC972-EFF8-4245-B0D7-1BBABD8E76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0750" y="1989139"/>
            <a:ext cx="3619500" cy="4535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E223D1-C5C2-4E26-8258-C4B1699AD706}"/>
              </a:ext>
            </a:extLst>
          </p:cNvPr>
          <p:cNvSpPr>
            <a:spLocks noGrp="1"/>
          </p:cNvSpPr>
          <p:nvPr>
            <p:ph type="title"/>
          </p:nvPr>
        </p:nvSpPr>
        <p:spPr/>
        <p:txBody>
          <a:bodyPr/>
          <a:lstStyle/>
          <a:p>
            <a:pPr algn="ctr">
              <a:defRPr/>
            </a:pPr>
            <a:r>
              <a:rPr lang="zh-CN" altLang="en-US" dirty="0"/>
              <a:t>线程同步</a:t>
            </a:r>
          </a:p>
        </p:txBody>
      </p:sp>
      <p:sp>
        <p:nvSpPr>
          <p:cNvPr id="45059" name="内容占位符 2">
            <a:extLst>
              <a:ext uri="{FF2B5EF4-FFF2-40B4-BE49-F238E27FC236}">
                <a16:creationId xmlns:a16="http://schemas.microsoft.com/office/drawing/2014/main" id="{A26DE543-74B7-4ED1-A5D8-10F98B3788B9}"/>
              </a:ext>
            </a:extLst>
          </p:cNvPr>
          <p:cNvSpPr>
            <a:spLocks noGrp="1"/>
          </p:cNvSpPr>
          <p:nvPr>
            <p:ph idx="1"/>
          </p:nvPr>
        </p:nvSpPr>
        <p:spPr/>
        <p:txBody>
          <a:bodyPr/>
          <a:lstStyle/>
          <a:p>
            <a:pPr algn="just"/>
            <a:r>
              <a:rPr lang="zh-CN" altLang="en-US" dirty="0">
                <a:ea typeface="黑体" panose="02010609060101010101" pitchFamily="49" charset="-122"/>
              </a:rPr>
              <a:t>条件变量</a:t>
            </a:r>
            <a:endParaRPr lang="en-US" altLang="zh-CN" dirty="0">
              <a:ea typeface="黑体" panose="02010609060101010101" pitchFamily="49" charset="-122"/>
            </a:endParaRPr>
          </a:p>
          <a:p>
            <a:pPr lvl="1" algn="just"/>
            <a:r>
              <a:rPr lang="zh-CN" altLang="en-US" dirty="0"/>
              <a:t>满足需求：线程</a:t>
            </a:r>
            <a:r>
              <a:rPr lang="en-US" altLang="zh-CN" dirty="0"/>
              <a:t>A</a:t>
            </a:r>
            <a:r>
              <a:rPr lang="zh-CN" altLang="en-US" dirty="0"/>
              <a:t>先执行某操作后，线程</a:t>
            </a:r>
            <a:r>
              <a:rPr lang="en-US" altLang="zh-CN" dirty="0"/>
              <a:t>B</a:t>
            </a:r>
            <a:r>
              <a:rPr lang="zh-CN" altLang="en-US" dirty="0"/>
              <a:t>才能执行另一操作</a:t>
            </a:r>
            <a:endParaRPr lang="en-US" altLang="zh-CN" dirty="0"/>
          </a:p>
          <a:p>
            <a:pPr lvl="1" algn="just"/>
            <a:r>
              <a:rPr lang="zh-CN" altLang="en-US" dirty="0"/>
              <a:t>条件变量与互斥量一起使用时，允许线程以无竞争的方式等待特定条件的发生</a:t>
            </a:r>
            <a:endParaRPr lang="en-US" altLang="zh-CN" dirty="0"/>
          </a:p>
          <a:p>
            <a:pPr lvl="1" algn="just"/>
            <a:r>
              <a:rPr lang="zh-CN" altLang="en-US" dirty="0"/>
              <a:t>与互斥量类似，条件变量也需要初始化</a:t>
            </a:r>
            <a:endParaRPr lang="en-US" altLang="zh-CN" dirty="0"/>
          </a:p>
          <a:p>
            <a:pPr lvl="1"/>
            <a:endParaRPr lang="zh-CN" altLang="en-US" dirty="0"/>
          </a:p>
          <a:p>
            <a:pPr lvl="1"/>
            <a:endParaRPr lang="en-US" altLang="zh-CN" dirty="0"/>
          </a:p>
          <a:p>
            <a:pPr lvl="1"/>
            <a:endParaRPr lang="en-US" altLang="zh-CN" dirty="0"/>
          </a:p>
          <a:p>
            <a:endParaRPr lang="zh-CN" altLang="en-US" dirty="0">
              <a:ea typeface="黑体" panose="02010609060101010101" pitchFamily="49" charset="-122"/>
            </a:endParaRP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F2EB3B-3288-48A2-806B-2717B215D7C7}"/>
              </a:ext>
            </a:extLst>
          </p:cNvPr>
          <p:cNvSpPr>
            <a:spLocks noGrp="1"/>
          </p:cNvSpPr>
          <p:nvPr>
            <p:ph type="title"/>
          </p:nvPr>
        </p:nvSpPr>
        <p:spPr/>
        <p:txBody>
          <a:bodyPr/>
          <a:lstStyle/>
          <a:p>
            <a:pPr algn="ctr">
              <a:defRPr/>
            </a:pPr>
            <a:r>
              <a:rPr lang="zh-CN" altLang="en-US" dirty="0"/>
              <a:t>线程同步</a:t>
            </a:r>
          </a:p>
        </p:txBody>
      </p:sp>
      <p:sp>
        <p:nvSpPr>
          <p:cNvPr id="3" name="内容占位符 2">
            <a:extLst>
              <a:ext uri="{FF2B5EF4-FFF2-40B4-BE49-F238E27FC236}">
                <a16:creationId xmlns:a16="http://schemas.microsoft.com/office/drawing/2014/main" id="{E07F1097-7872-452E-B24A-CD11D4904133}"/>
              </a:ext>
            </a:extLst>
          </p:cNvPr>
          <p:cNvSpPr>
            <a:spLocks noGrp="1"/>
          </p:cNvSpPr>
          <p:nvPr>
            <p:ph idx="1"/>
          </p:nvPr>
        </p:nvSpPr>
        <p:spPr/>
        <p:txBody>
          <a:bodyPr/>
          <a:lstStyle/>
          <a:p>
            <a:pPr algn="just">
              <a:defRPr/>
            </a:pPr>
            <a:r>
              <a:rPr lang="zh-CN" altLang="en-US" dirty="0"/>
              <a:t>条件变量是利用线程间共享的全局变量进行同步的一种机制，主要包括两个动作：</a:t>
            </a:r>
            <a:endParaRPr lang="en-US" altLang="zh-CN" dirty="0"/>
          </a:p>
          <a:p>
            <a:pPr lvl="1" algn="just">
              <a:defRPr/>
            </a:pPr>
            <a:r>
              <a:rPr lang="zh-CN" altLang="en-US" dirty="0"/>
              <a:t>一个线程等待</a:t>
            </a:r>
            <a:r>
              <a:rPr lang="en-US" altLang="zh-CN" dirty="0"/>
              <a:t>“</a:t>
            </a:r>
            <a:r>
              <a:rPr lang="zh-CN" altLang="en-US" dirty="0"/>
              <a:t>条件变量的条件成立</a:t>
            </a:r>
            <a:r>
              <a:rPr lang="en-US" altLang="zh-CN" dirty="0"/>
              <a:t>”</a:t>
            </a:r>
            <a:r>
              <a:rPr lang="zh-CN" altLang="en-US" dirty="0"/>
              <a:t>而阻塞</a:t>
            </a:r>
            <a:r>
              <a:rPr lang="en-US" altLang="zh-CN" dirty="0"/>
              <a:t>  </a:t>
            </a:r>
          </a:p>
          <a:p>
            <a:pPr marL="914400" lvl="2" indent="0" algn="just">
              <a:buNone/>
              <a:defRPr/>
            </a:pPr>
            <a:r>
              <a:rPr lang="en-US" altLang="zh-CN" dirty="0"/>
              <a:t>include&lt;</a:t>
            </a:r>
            <a:r>
              <a:rPr lang="en-US" altLang="zh-CN" dirty="0" err="1"/>
              <a:t>pthread.h</a:t>
            </a:r>
            <a:r>
              <a:rPr lang="en-US" altLang="zh-CN" dirty="0"/>
              <a:t>&gt;</a:t>
            </a:r>
          </a:p>
          <a:p>
            <a:pPr marL="914400" lvl="2" indent="0" algn="just">
              <a:lnSpc>
                <a:spcPct val="90000"/>
              </a:lnSpc>
              <a:buNone/>
              <a:defRPr/>
            </a:pPr>
            <a:r>
              <a:rPr lang="en-US" altLang="zh-CN" dirty="0" err="1"/>
              <a:t>int</a:t>
            </a:r>
            <a:r>
              <a:rPr lang="en-US" altLang="zh-CN" dirty="0"/>
              <a:t>  </a:t>
            </a:r>
            <a:r>
              <a:rPr lang="en-US" altLang="zh-CN" dirty="0" err="1"/>
              <a:t>pthread_cond_wait</a:t>
            </a:r>
            <a:r>
              <a:rPr lang="en-US" altLang="zh-CN" dirty="0"/>
              <a:t>(</a:t>
            </a:r>
            <a:r>
              <a:rPr lang="en-US" altLang="zh-CN" dirty="0" err="1"/>
              <a:t>pthread_cond_t</a:t>
            </a:r>
            <a:r>
              <a:rPr lang="en-US" altLang="zh-CN" dirty="0"/>
              <a:t> *</a:t>
            </a:r>
            <a:r>
              <a:rPr lang="en-US" altLang="zh-CN" dirty="0" err="1"/>
              <a:t>cond</a:t>
            </a:r>
            <a:r>
              <a:rPr lang="en-US" altLang="zh-CN" dirty="0"/>
              <a:t>,</a:t>
            </a:r>
          </a:p>
          <a:p>
            <a:pPr marL="914400" lvl="2" indent="0" algn="just">
              <a:lnSpc>
                <a:spcPct val="90000"/>
              </a:lnSpc>
              <a:buNone/>
              <a:defRPr/>
            </a:pPr>
            <a:r>
              <a:rPr lang="en-US" altLang="zh-CN" dirty="0"/>
              <a:t>		 </a:t>
            </a:r>
            <a:r>
              <a:rPr lang="en-US" altLang="zh-CN" dirty="0" err="1"/>
              <a:t>pthread_mutex_t</a:t>
            </a:r>
            <a:r>
              <a:rPr lang="en-US" altLang="zh-CN" dirty="0"/>
              <a:t> *</a:t>
            </a:r>
            <a:r>
              <a:rPr lang="en-US" altLang="zh-CN" dirty="0" err="1"/>
              <a:t>mutex</a:t>
            </a:r>
            <a:r>
              <a:rPr lang="en-US" altLang="zh-CN" dirty="0"/>
              <a:t>);</a:t>
            </a:r>
            <a:endParaRPr lang="en-US" altLang="zh-CN" sz="2600" dirty="0">
              <a:solidFill>
                <a:srgbClr val="000066"/>
              </a:solidFill>
              <a:ea typeface="黑体" pitchFamily="2" charset="-122"/>
              <a:cs typeface="+mn-cs"/>
            </a:endParaRPr>
          </a:p>
          <a:p>
            <a:pPr lvl="1" algn="just">
              <a:defRPr/>
            </a:pPr>
            <a:r>
              <a:rPr lang="zh-CN" altLang="en-US" dirty="0"/>
              <a:t>另一个线程使</a:t>
            </a:r>
            <a:r>
              <a:rPr lang="en-US" altLang="zh-CN" dirty="0"/>
              <a:t>"</a:t>
            </a:r>
            <a:r>
              <a:rPr lang="zh-CN" altLang="en-US" dirty="0"/>
              <a:t>条件成立</a:t>
            </a:r>
            <a:r>
              <a:rPr lang="en-US" altLang="zh-CN" dirty="0"/>
              <a:t>"</a:t>
            </a:r>
            <a:r>
              <a:rPr lang="zh-CN" altLang="en-US" dirty="0"/>
              <a:t>（给出条件成立信号）</a:t>
            </a:r>
            <a:endParaRPr lang="en-US" altLang="zh-CN" dirty="0"/>
          </a:p>
          <a:p>
            <a:pPr marL="914400" lvl="2" indent="0" algn="just">
              <a:buNone/>
              <a:defRPr/>
            </a:pPr>
            <a:r>
              <a:rPr lang="en-US" altLang="zh-CN" dirty="0"/>
              <a:t>#include&lt;</a:t>
            </a:r>
            <a:r>
              <a:rPr lang="en-US" altLang="zh-CN" dirty="0" err="1"/>
              <a:t>pthread.h</a:t>
            </a:r>
            <a:r>
              <a:rPr lang="en-US" altLang="zh-CN" dirty="0"/>
              <a:t>&gt;</a:t>
            </a:r>
          </a:p>
          <a:p>
            <a:pPr marL="914400" lvl="2" indent="0" algn="just">
              <a:buNone/>
              <a:defRPr/>
            </a:pPr>
            <a:r>
              <a:rPr lang="en-US" altLang="zh-CN" dirty="0" err="1"/>
              <a:t>int</a:t>
            </a:r>
            <a:r>
              <a:rPr lang="en-US" altLang="zh-CN" dirty="0"/>
              <a:t>  </a:t>
            </a:r>
            <a:r>
              <a:rPr lang="en-US" altLang="zh-CN" dirty="0" err="1"/>
              <a:t>pthread_cond_signal</a:t>
            </a:r>
            <a:r>
              <a:rPr lang="en-US" altLang="zh-CN" dirty="0"/>
              <a:t>(</a:t>
            </a:r>
            <a:r>
              <a:rPr lang="en-US" altLang="zh-CN" dirty="0" err="1"/>
              <a:t>pthread_cond_t</a:t>
            </a:r>
            <a:r>
              <a:rPr lang="en-US" altLang="zh-CN" dirty="0"/>
              <a:t> *</a:t>
            </a:r>
            <a:r>
              <a:rPr lang="en-US" altLang="zh-CN" dirty="0" err="1"/>
              <a:t>cond</a:t>
            </a:r>
            <a:r>
              <a:rPr lang="en-US" altLang="zh-CN" dirty="0"/>
              <a:t>);</a:t>
            </a:r>
          </a:p>
          <a:p>
            <a:pPr marL="914400" lvl="2" indent="0" algn="just">
              <a:buNone/>
              <a:defRPr/>
            </a:pPr>
            <a:endParaRPr lang="en-US" altLang="zh-CN" dirty="0"/>
          </a:p>
          <a:p>
            <a:pPr lvl="1" algn="just">
              <a:defRPr/>
            </a:pPr>
            <a:endParaRPr lang="zh-CN" altLang="en-US" dirty="0"/>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A07867-567C-47F0-8048-6DD4DC46DE54}"/>
              </a:ext>
            </a:extLst>
          </p:cNvPr>
          <p:cNvSpPr>
            <a:spLocks noGrp="1"/>
          </p:cNvSpPr>
          <p:nvPr>
            <p:ph type="title"/>
          </p:nvPr>
        </p:nvSpPr>
        <p:spPr/>
        <p:txBody>
          <a:bodyPr/>
          <a:lstStyle/>
          <a:p>
            <a:pPr algn="ctr">
              <a:defRPr/>
            </a:pPr>
            <a:r>
              <a:rPr lang="zh-CN" altLang="en-US" dirty="0"/>
              <a:t>线程同步</a:t>
            </a:r>
          </a:p>
        </p:txBody>
      </p:sp>
      <p:grpSp>
        <p:nvGrpSpPr>
          <p:cNvPr id="47107" name="组合 16">
            <a:extLst>
              <a:ext uri="{FF2B5EF4-FFF2-40B4-BE49-F238E27FC236}">
                <a16:creationId xmlns:a16="http://schemas.microsoft.com/office/drawing/2014/main" id="{7E47060D-C2E3-4227-8F41-C2B4F77E1418}"/>
              </a:ext>
            </a:extLst>
          </p:cNvPr>
          <p:cNvGrpSpPr>
            <a:grpSpLocks/>
          </p:cNvGrpSpPr>
          <p:nvPr/>
        </p:nvGrpSpPr>
        <p:grpSpPr bwMode="auto">
          <a:xfrm>
            <a:off x="5745088" y="1285775"/>
            <a:ext cx="3168352" cy="5441949"/>
            <a:chOff x="5124471" y="1214422"/>
            <a:chExt cx="3876685" cy="5440910"/>
          </a:xfrm>
        </p:grpSpPr>
        <p:pic>
          <p:nvPicPr>
            <p:cNvPr id="47116" name="Picture 2">
              <a:extLst>
                <a:ext uri="{FF2B5EF4-FFF2-40B4-BE49-F238E27FC236}">
                  <a16:creationId xmlns:a16="http://schemas.microsoft.com/office/drawing/2014/main" id="{AE3AA797-3258-4185-A7D6-2AA6AB20B1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91156" y="1562096"/>
              <a:ext cx="3810000" cy="1366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17" name="Picture 3">
              <a:extLst>
                <a:ext uri="{FF2B5EF4-FFF2-40B4-BE49-F238E27FC236}">
                  <a16:creationId xmlns:a16="http://schemas.microsoft.com/office/drawing/2014/main" id="{7A2AF8DA-7490-410B-99F9-83631064C2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43543" y="3189308"/>
              <a:ext cx="3686175" cy="316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18" name="TextBox 3">
              <a:extLst>
                <a:ext uri="{FF2B5EF4-FFF2-40B4-BE49-F238E27FC236}">
                  <a16:creationId xmlns:a16="http://schemas.microsoft.com/office/drawing/2014/main" id="{963DD631-58E8-45C3-8EAA-433BC08D821D}"/>
                </a:ext>
              </a:extLst>
            </p:cNvPr>
            <p:cNvSpPr txBox="1">
              <a:spLocks noChangeArrowheads="1"/>
            </p:cNvSpPr>
            <p:nvPr/>
          </p:nvSpPr>
          <p:spPr bwMode="auto">
            <a:xfrm>
              <a:off x="5124471" y="1214422"/>
              <a:ext cx="142876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5050"/>
                </a:buClr>
                <a:buSzPct val="120000"/>
                <a:buFont typeface="Wingdings" panose="05000000000000000000" pitchFamily="2" charset="2"/>
                <a:buChar char="§"/>
                <a:defRPr kumimoji="1"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kumimoji="1"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Monotype Sorts"/>
                <a:buChar char="F"/>
                <a:defRPr kumimoji="1" sz="2000" b="1">
                  <a:solidFill>
                    <a:srgbClr val="A50021"/>
                  </a:solidFill>
                  <a:latin typeface="Arial" panose="020B0604020202020204" pitchFamily="34" charset="0"/>
                  <a:ea typeface="楷体_GB2312" pitchFamily="49" charset="-122"/>
                </a:defRPr>
              </a:lvl3pPr>
              <a:lvl4pPr marL="1600200" indent="-228600">
                <a:spcBef>
                  <a:spcPct val="20000"/>
                </a:spcBef>
                <a:buClr>
                  <a:schemeClr val="tx2"/>
                </a:buClr>
                <a:buSzPct val="100000"/>
                <a:buChar char="•"/>
                <a:defRPr kumimoji="1" sz="2000" b="1">
                  <a:solidFill>
                    <a:srgbClr val="292929"/>
                  </a:solidFill>
                  <a:latin typeface="Arial" panose="020B0604020202020204" pitchFamily="34" charset="0"/>
                  <a:ea typeface="楷体_GB2312" pitchFamily="49" charset="-122"/>
                </a:defRPr>
              </a:lvl4pPr>
              <a:lvl5pPr marL="2057400" indent="-228600">
                <a:spcBef>
                  <a:spcPct val="20000"/>
                </a:spcBef>
                <a:buClr>
                  <a:schemeClr val="hlink"/>
                </a:buClr>
                <a:buSzPct val="100000"/>
                <a:buChar char="–"/>
                <a:defRPr kumimoji="1" sz="2000" b="1">
                  <a:solidFill>
                    <a:srgbClr val="FF3300"/>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9pPr>
            </a:lstStyle>
            <a:p>
              <a:pPr>
                <a:spcBef>
                  <a:spcPct val="0"/>
                </a:spcBef>
                <a:buClrTx/>
                <a:buSzTx/>
                <a:buFontTx/>
                <a:buNone/>
              </a:pPr>
              <a:r>
                <a:rPr kumimoji="0" lang="zh-CN" altLang="en-US" sz="1800" b="0" dirty="0">
                  <a:solidFill>
                    <a:schemeClr val="tx1"/>
                  </a:solidFill>
                  <a:ea typeface="宋体" panose="02010600030101010101" pitchFamily="2" charset="-122"/>
                </a:rPr>
                <a:t>生产者：</a:t>
              </a:r>
            </a:p>
          </p:txBody>
        </p:sp>
        <p:sp>
          <p:nvSpPr>
            <p:cNvPr id="47119" name="TextBox 8">
              <a:extLst>
                <a:ext uri="{FF2B5EF4-FFF2-40B4-BE49-F238E27FC236}">
                  <a16:creationId xmlns:a16="http://schemas.microsoft.com/office/drawing/2014/main" id="{542A20A2-17AA-44A7-AC14-380B4F2429E3}"/>
                </a:ext>
              </a:extLst>
            </p:cNvPr>
            <p:cNvSpPr txBox="1">
              <a:spLocks noChangeArrowheads="1"/>
            </p:cNvSpPr>
            <p:nvPr/>
          </p:nvSpPr>
          <p:spPr bwMode="auto">
            <a:xfrm>
              <a:off x="5124471" y="2844798"/>
              <a:ext cx="142876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5050"/>
                </a:buClr>
                <a:buSzPct val="120000"/>
                <a:buFont typeface="Wingdings" panose="05000000000000000000" pitchFamily="2" charset="2"/>
                <a:buChar char="§"/>
                <a:defRPr kumimoji="1"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kumimoji="1"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Monotype Sorts"/>
                <a:buChar char="F"/>
                <a:defRPr kumimoji="1" sz="2000" b="1">
                  <a:solidFill>
                    <a:srgbClr val="A50021"/>
                  </a:solidFill>
                  <a:latin typeface="Arial" panose="020B0604020202020204" pitchFamily="34" charset="0"/>
                  <a:ea typeface="楷体_GB2312" pitchFamily="49" charset="-122"/>
                </a:defRPr>
              </a:lvl3pPr>
              <a:lvl4pPr marL="1600200" indent="-228600">
                <a:spcBef>
                  <a:spcPct val="20000"/>
                </a:spcBef>
                <a:buClr>
                  <a:schemeClr val="tx2"/>
                </a:buClr>
                <a:buSzPct val="100000"/>
                <a:buChar char="•"/>
                <a:defRPr kumimoji="1" sz="2000" b="1">
                  <a:solidFill>
                    <a:srgbClr val="292929"/>
                  </a:solidFill>
                  <a:latin typeface="Arial" panose="020B0604020202020204" pitchFamily="34" charset="0"/>
                  <a:ea typeface="楷体_GB2312" pitchFamily="49" charset="-122"/>
                </a:defRPr>
              </a:lvl4pPr>
              <a:lvl5pPr marL="2057400" indent="-228600">
                <a:spcBef>
                  <a:spcPct val="20000"/>
                </a:spcBef>
                <a:buClr>
                  <a:schemeClr val="hlink"/>
                </a:buClr>
                <a:buSzPct val="100000"/>
                <a:buChar char="–"/>
                <a:defRPr kumimoji="1" sz="2000" b="1">
                  <a:solidFill>
                    <a:srgbClr val="FF3300"/>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9pPr>
            </a:lstStyle>
            <a:p>
              <a:pPr>
                <a:spcBef>
                  <a:spcPct val="0"/>
                </a:spcBef>
                <a:buClrTx/>
                <a:buSzTx/>
                <a:buFontTx/>
                <a:buNone/>
              </a:pPr>
              <a:r>
                <a:rPr kumimoji="0" lang="zh-CN" altLang="en-US" sz="1800" b="0" dirty="0">
                  <a:solidFill>
                    <a:schemeClr val="tx1"/>
                  </a:solidFill>
                  <a:ea typeface="宋体" panose="02010600030101010101" pitchFamily="2" charset="-122"/>
                </a:rPr>
                <a:t>消费者：</a:t>
              </a:r>
            </a:p>
          </p:txBody>
        </p:sp>
        <p:sp>
          <p:nvSpPr>
            <p:cNvPr id="47120" name="TextBox 3">
              <a:extLst>
                <a:ext uri="{FF2B5EF4-FFF2-40B4-BE49-F238E27FC236}">
                  <a16:creationId xmlns:a16="http://schemas.microsoft.com/office/drawing/2014/main" id="{200EE5B9-C0B1-42D3-8DA4-0AE219E2401F}"/>
                </a:ext>
              </a:extLst>
            </p:cNvPr>
            <p:cNvSpPr txBox="1">
              <a:spLocks noChangeArrowheads="1"/>
            </p:cNvSpPr>
            <p:nvPr/>
          </p:nvSpPr>
          <p:spPr bwMode="auto">
            <a:xfrm>
              <a:off x="6155628" y="6286000"/>
              <a:ext cx="192882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5050"/>
                </a:buClr>
                <a:buSzPct val="120000"/>
                <a:buFont typeface="Wingdings" panose="05000000000000000000" pitchFamily="2" charset="2"/>
                <a:buChar char="§"/>
                <a:defRPr kumimoji="1"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kumimoji="1"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Monotype Sorts"/>
                <a:buChar char="F"/>
                <a:defRPr kumimoji="1" sz="2000" b="1">
                  <a:solidFill>
                    <a:srgbClr val="A50021"/>
                  </a:solidFill>
                  <a:latin typeface="Arial" panose="020B0604020202020204" pitchFamily="34" charset="0"/>
                  <a:ea typeface="楷体_GB2312" pitchFamily="49" charset="-122"/>
                </a:defRPr>
              </a:lvl3pPr>
              <a:lvl4pPr marL="1600200" indent="-228600">
                <a:spcBef>
                  <a:spcPct val="20000"/>
                </a:spcBef>
                <a:buClr>
                  <a:schemeClr val="tx2"/>
                </a:buClr>
                <a:buSzPct val="100000"/>
                <a:buChar char="•"/>
                <a:defRPr kumimoji="1" sz="2000" b="1">
                  <a:solidFill>
                    <a:srgbClr val="292929"/>
                  </a:solidFill>
                  <a:latin typeface="Arial" panose="020B0604020202020204" pitchFamily="34" charset="0"/>
                  <a:ea typeface="楷体_GB2312" pitchFamily="49" charset="-122"/>
                </a:defRPr>
              </a:lvl4pPr>
              <a:lvl5pPr marL="2057400" indent="-228600">
                <a:spcBef>
                  <a:spcPct val="20000"/>
                </a:spcBef>
                <a:buClr>
                  <a:schemeClr val="hlink"/>
                </a:buClr>
                <a:buSzPct val="100000"/>
                <a:buChar char="–"/>
                <a:defRPr kumimoji="1" sz="2000" b="1">
                  <a:solidFill>
                    <a:srgbClr val="FF3300"/>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9pPr>
            </a:lstStyle>
            <a:p>
              <a:pPr>
                <a:spcBef>
                  <a:spcPct val="0"/>
                </a:spcBef>
                <a:buClrTx/>
                <a:buSzTx/>
                <a:buFontTx/>
                <a:buNone/>
              </a:pPr>
              <a:r>
                <a:rPr kumimoji="0" lang="zh-CN" altLang="en-US" sz="1800" b="0" dirty="0">
                  <a:solidFill>
                    <a:srgbClr val="FF0000"/>
                  </a:solidFill>
                  <a:ea typeface="宋体" panose="02010600030101010101" pitchFamily="2" charset="-122"/>
                </a:rPr>
                <a:t>图</a:t>
              </a:r>
              <a:r>
                <a:rPr kumimoji="0" lang="en-US" altLang="zh-CN" sz="1800" b="0" dirty="0">
                  <a:solidFill>
                    <a:srgbClr val="FF0000"/>
                  </a:solidFill>
                  <a:ea typeface="宋体" panose="02010600030101010101" pitchFamily="2" charset="-122"/>
                </a:rPr>
                <a:t>2</a:t>
              </a:r>
              <a:r>
                <a:rPr kumimoji="0" lang="zh-CN" altLang="en-US" sz="1800" b="0" dirty="0">
                  <a:solidFill>
                    <a:srgbClr val="FF0000"/>
                  </a:solidFill>
                  <a:ea typeface="宋体" panose="02010600030101010101" pitchFamily="2" charset="-122"/>
                </a:rPr>
                <a:t>：互斥锁</a:t>
              </a:r>
            </a:p>
          </p:txBody>
        </p:sp>
      </p:grpSp>
      <p:grpSp>
        <p:nvGrpSpPr>
          <p:cNvPr id="47108" name="组合 15">
            <a:extLst>
              <a:ext uri="{FF2B5EF4-FFF2-40B4-BE49-F238E27FC236}">
                <a16:creationId xmlns:a16="http://schemas.microsoft.com/office/drawing/2014/main" id="{D311C41E-579D-449F-83B8-C14177A79580}"/>
              </a:ext>
            </a:extLst>
          </p:cNvPr>
          <p:cNvGrpSpPr>
            <a:grpSpLocks/>
          </p:cNvGrpSpPr>
          <p:nvPr/>
        </p:nvGrpSpPr>
        <p:grpSpPr bwMode="auto">
          <a:xfrm>
            <a:off x="1200150" y="1412776"/>
            <a:ext cx="3881438" cy="5000625"/>
            <a:chOff x="642910" y="1571612"/>
            <a:chExt cx="3881437" cy="5000684"/>
          </a:xfrm>
        </p:grpSpPr>
        <p:pic>
          <p:nvPicPr>
            <p:cNvPr id="47112" name="Picture 4">
              <a:extLst>
                <a:ext uri="{FF2B5EF4-FFF2-40B4-BE49-F238E27FC236}">
                  <a16:creationId xmlns:a16="http://schemas.microsoft.com/office/drawing/2014/main" id="{9CA42A4D-FF6B-44AD-AB08-FF30E4B041B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2910" y="1938338"/>
              <a:ext cx="3881437" cy="156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13" name="TextBox 9">
              <a:extLst>
                <a:ext uri="{FF2B5EF4-FFF2-40B4-BE49-F238E27FC236}">
                  <a16:creationId xmlns:a16="http://schemas.microsoft.com/office/drawing/2014/main" id="{FA91B985-0CC9-459E-B44C-E1F4CE5ED888}"/>
                </a:ext>
              </a:extLst>
            </p:cNvPr>
            <p:cNvSpPr txBox="1">
              <a:spLocks noChangeArrowheads="1"/>
            </p:cNvSpPr>
            <p:nvPr/>
          </p:nvSpPr>
          <p:spPr bwMode="auto">
            <a:xfrm>
              <a:off x="642910" y="1571612"/>
              <a:ext cx="1571636"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5050"/>
                </a:buClr>
                <a:buSzPct val="120000"/>
                <a:buFont typeface="Wingdings" panose="05000000000000000000" pitchFamily="2" charset="2"/>
                <a:buChar char="§"/>
                <a:defRPr kumimoji="1"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kumimoji="1"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Monotype Sorts"/>
                <a:buChar char="F"/>
                <a:defRPr kumimoji="1" sz="2000" b="1">
                  <a:solidFill>
                    <a:srgbClr val="A50021"/>
                  </a:solidFill>
                  <a:latin typeface="Arial" panose="020B0604020202020204" pitchFamily="34" charset="0"/>
                  <a:ea typeface="楷体_GB2312" pitchFamily="49" charset="-122"/>
                </a:defRPr>
              </a:lvl3pPr>
              <a:lvl4pPr marL="1600200" indent="-228600">
                <a:spcBef>
                  <a:spcPct val="20000"/>
                </a:spcBef>
                <a:buClr>
                  <a:schemeClr val="tx2"/>
                </a:buClr>
                <a:buSzPct val="100000"/>
                <a:buChar char="•"/>
                <a:defRPr kumimoji="1" sz="2000" b="1">
                  <a:solidFill>
                    <a:srgbClr val="292929"/>
                  </a:solidFill>
                  <a:latin typeface="Arial" panose="020B0604020202020204" pitchFamily="34" charset="0"/>
                  <a:ea typeface="楷体_GB2312" pitchFamily="49" charset="-122"/>
                </a:defRPr>
              </a:lvl4pPr>
              <a:lvl5pPr marL="2057400" indent="-228600">
                <a:spcBef>
                  <a:spcPct val="20000"/>
                </a:spcBef>
                <a:buClr>
                  <a:schemeClr val="hlink"/>
                </a:buClr>
                <a:buSzPct val="100000"/>
                <a:buChar char="–"/>
                <a:defRPr kumimoji="1" sz="2000" b="1">
                  <a:solidFill>
                    <a:srgbClr val="FF3300"/>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9pPr>
            </a:lstStyle>
            <a:p>
              <a:pPr>
                <a:spcBef>
                  <a:spcPct val="0"/>
                </a:spcBef>
                <a:buClrTx/>
                <a:buSzTx/>
                <a:buFontTx/>
                <a:buNone/>
              </a:pPr>
              <a:r>
                <a:rPr kumimoji="0" lang="zh-CN" altLang="en-US" sz="1800" b="0" dirty="0">
                  <a:solidFill>
                    <a:schemeClr val="tx1"/>
                  </a:solidFill>
                  <a:ea typeface="宋体" panose="02010600030101010101" pitchFamily="2" charset="-122"/>
                </a:rPr>
                <a:t>生产者：</a:t>
              </a:r>
            </a:p>
          </p:txBody>
        </p:sp>
        <p:sp>
          <p:nvSpPr>
            <p:cNvPr id="47114" name="TextBox 10">
              <a:extLst>
                <a:ext uri="{FF2B5EF4-FFF2-40B4-BE49-F238E27FC236}">
                  <a16:creationId xmlns:a16="http://schemas.microsoft.com/office/drawing/2014/main" id="{77C6EA06-95DD-4E2C-AE12-75D88AD452BA}"/>
                </a:ext>
              </a:extLst>
            </p:cNvPr>
            <p:cNvSpPr txBox="1">
              <a:spLocks noChangeArrowheads="1"/>
            </p:cNvSpPr>
            <p:nvPr/>
          </p:nvSpPr>
          <p:spPr bwMode="auto">
            <a:xfrm>
              <a:off x="642910" y="3429000"/>
              <a:ext cx="150019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5050"/>
                </a:buClr>
                <a:buSzPct val="120000"/>
                <a:buFont typeface="Wingdings" panose="05000000000000000000" pitchFamily="2" charset="2"/>
                <a:buChar char="§"/>
                <a:defRPr kumimoji="1"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kumimoji="1"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Monotype Sorts"/>
                <a:buChar char="F"/>
                <a:defRPr kumimoji="1" sz="2000" b="1">
                  <a:solidFill>
                    <a:srgbClr val="A50021"/>
                  </a:solidFill>
                  <a:latin typeface="Arial" panose="020B0604020202020204" pitchFamily="34" charset="0"/>
                  <a:ea typeface="楷体_GB2312" pitchFamily="49" charset="-122"/>
                </a:defRPr>
              </a:lvl3pPr>
              <a:lvl4pPr marL="1600200" indent="-228600">
                <a:spcBef>
                  <a:spcPct val="20000"/>
                </a:spcBef>
                <a:buClr>
                  <a:schemeClr val="tx2"/>
                </a:buClr>
                <a:buSzPct val="100000"/>
                <a:buChar char="•"/>
                <a:defRPr kumimoji="1" sz="2000" b="1">
                  <a:solidFill>
                    <a:srgbClr val="292929"/>
                  </a:solidFill>
                  <a:latin typeface="Arial" panose="020B0604020202020204" pitchFamily="34" charset="0"/>
                  <a:ea typeface="楷体_GB2312" pitchFamily="49" charset="-122"/>
                </a:defRPr>
              </a:lvl4pPr>
              <a:lvl5pPr marL="2057400" indent="-228600">
                <a:spcBef>
                  <a:spcPct val="20000"/>
                </a:spcBef>
                <a:buClr>
                  <a:schemeClr val="hlink"/>
                </a:buClr>
                <a:buSzPct val="100000"/>
                <a:buChar char="–"/>
                <a:defRPr kumimoji="1" sz="2000" b="1">
                  <a:solidFill>
                    <a:srgbClr val="FF3300"/>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9pPr>
            </a:lstStyle>
            <a:p>
              <a:pPr>
                <a:spcBef>
                  <a:spcPct val="0"/>
                </a:spcBef>
                <a:buClrTx/>
                <a:buSzTx/>
                <a:buFontTx/>
                <a:buNone/>
              </a:pPr>
              <a:r>
                <a:rPr kumimoji="0" lang="zh-CN" altLang="en-US" sz="1800" b="0" dirty="0">
                  <a:solidFill>
                    <a:schemeClr val="tx1"/>
                  </a:solidFill>
                  <a:ea typeface="宋体" panose="02010600030101010101" pitchFamily="2" charset="-122"/>
                </a:rPr>
                <a:t>消费者：</a:t>
              </a:r>
            </a:p>
          </p:txBody>
        </p:sp>
        <p:sp>
          <p:nvSpPr>
            <p:cNvPr id="47115" name="TextBox 3">
              <a:extLst>
                <a:ext uri="{FF2B5EF4-FFF2-40B4-BE49-F238E27FC236}">
                  <a16:creationId xmlns:a16="http://schemas.microsoft.com/office/drawing/2014/main" id="{7EE6CC0E-88F9-4BE6-937E-E1AA3873BC2F}"/>
                </a:ext>
              </a:extLst>
            </p:cNvPr>
            <p:cNvSpPr txBox="1">
              <a:spLocks noChangeArrowheads="1"/>
            </p:cNvSpPr>
            <p:nvPr/>
          </p:nvSpPr>
          <p:spPr bwMode="auto">
            <a:xfrm>
              <a:off x="714348" y="6202964"/>
              <a:ext cx="192882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5050"/>
                </a:buClr>
                <a:buSzPct val="120000"/>
                <a:buFont typeface="Wingdings" panose="05000000000000000000" pitchFamily="2" charset="2"/>
                <a:buChar char="§"/>
                <a:defRPr kumimoji="1"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kumimoji="1"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Monotype Sorts"/>
                <a:buChar char="F"/>
                <a:defRPr kumimoji="1" sz="2000" b="1">
                  <a:solidFill>
                    <a:srgbClr val="A50021"/>
                  </a:solidFill>
                  <a:latin typeface="Arial" panose="020B0604020202020204" pitchFamily="34" charset="0"/>
                  <a:ea typeface="楷体_GB2312" pitchFamily="49" charset="-122"/>
                </a:defRPr>
              </a:lvl3pPr>
              <a:lvl4pPr marL="1600200" indent="-228600">
                <a:spcBef>
                  <a:spcPct val="20000"/>
                </a:spcBef>
                <a:buClr>
                  <a:schemeClr val="tx2"/>
                </a:buClr>
                <a:buSzPct val="100000"/>
                <a:buChar char="•"/>
                <a:defRPr kumimoji="1" sz="2000" b="1">
                  <a:solidFill>
                    <a:srgbClr val="292929"/>
                  </a:solidFill>
                  <a:latin typeface="Arial" panose="020B0604020202020204" pitchFamily="34" charset="0"/>
                  <a:ea typeface="楷体_GB2312" pitchFamily="49" charset="-122"/>
                </a:defRPr>
              </a:lvl4pPr>
              <a:lvl5pPr marL="2057400" indent="-228600">
                <a:spcBef>
                  <a:spcPct val="20000"/>
                </a:spcBef>
                <a:buClr>
                  <a:schemeClr val="hlink"/>
                </a:buClr>
                <a:buSzPct val="100000"/>
                <a:buChar char="–"/>
                <a:defRPr kumimoji="1" sz="2000" b="1">
                  <a:solidFill>
                    <a:srgbClr val="FF3300"/>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9pPr>
            </a:lstStyle>
            <a:p>
              <a:pPr>
                <a:spcBef>
                  <a:spcPct val="0"/>
                </a:spcBef>
                <a:buClrTx/>
                <a:buSzTx/>
                <a:buFontTx/>
                <a:buNone/>
              </a:pPr>
              <a:r>
                <a:rPr kumimoji="0" lang="zh-CN" altLang="en-US" sz="1800" b="0">
                  <a:solidFill>
                    <a:srgbClr val="FF0000"/>
                  </a:solidFill>
                  <a:ea typeface="宋体" panose="02010600030101010101" pitchFamily="2" charset="-122"/>
                </a:rPr>
                <a:t>图</a:t>
              </a:r>
              <a:r>
                <a:rPr kumimoji="0" lang="en-US" altLang="zh-CN" sz="1800" b="0">
                  <a:solidFill>
                    <a:srgbClr val="FF0000"/>
                  </a:solidFill>
                  <a:ea typeface="宋体" panose="02010600030101010101" pitchFamily="2" charset="-122"/>
                </a:rPr>
                <a:t>1</a:t>
              </a:r>
              <a:r>
                <a:rPr kumimoji="0" lang="zh-CN" altLang="en-US" sz="1800" b="0">
                  <a:solidFill>
                    <a:srgbClr val="FF0000"/>
                  </a:solidFill>
                  <a:ea typeface="宋体" panose="02010600030101010101" pitchFamily="2" charset="-122"/>
                </a:rPr>
                <a:t>：条件变量</a:t>
              </a:r>
            </a:p>
          </p:txBody>
        </p:sp>
      </p:grpSp>
      <p:pic>
        <p:nvPicPr>
          <p:cNvPr id="47109" name="Picture 17" descr="C:\Users\lenovo\AppData\Roaming\Tencent\Users\451256253\QQ\WinTemp\RichOle\22_PYJA%86{X7PZVZ]F1NXG.png">
            <a:extLst>
              <a:ext uri="{FF2B5EF4-FFF2-40B4-BE49-F238E27FC236}">
                <a16:creationId xmlns:a16="http://schemas.microsoft.com/office/drawing/2014/main" id="{B7E1A62A-7CCC-4492-95DA-CAAF802B3A1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38251" y="4006750"/>
            <a:ext cx="3643313"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10" name="Picture 18" descr="C:\Users\lenovo\AppData\Roaming\Tencent\Users\451256253\QQ\WinTemp\RichOle\ZG`M}LSUE`5($KVV(59]JUY.png">
            <a:extLst>
              <a:ext uri="{FF2B5EF4-FFF2-40B4-BE49-F238E27FC236}">
                <a16:creationId xmlns:a16="http://schemas.microsoft.com/office/drawing/2014/main" id="{95E039F8-BD23-4509-85E1-8C96DC28CD2F}"/>
              </a:ext>
            </a:extLst>
          </p:cNvPr>
          <p:cNvPicPr>
            <a:picLocks noGrp="1" noChangeAspect="1" noChangeArrowheads="1"/>
          </p:cNvPicPr>
          <p:nvPr>
            <p:ph idx="1"/>
          </p:nvPr>
        </p:nvPicPr>
        <p:blipFill>
          <a:blip r:embed="rId6">
            <a:extLst>
              <a:ext uri="{28A0092B-C50C-407E-A947-70E740481C1C}">
                <a14:useLocalDpi xmlns:a14="http://schemas.microsoft.com/office/drawing/2010/main" val="0"/>
              </a:ext>
            </a:extLst>
          </a:blip>
          <a:srcRect/>
          <a:stretch>
            <a:fillRect/>
          </a:stretch>
        </p:blipFill>
        <p:spPr>
          <a:xfrm>
            <a:off x="1249363" y="4270276"/>
            <a:ext cx="3846512" cy="1500187"/>
          </a:xfrm>
          <a:noFill/>
        </p:spPr>
      </p:pic>
      <p:sp>
        <p:nvSpPr>
          <p:cNvPr id="3" name="文本框 2">
            <a:extLst>
              <a:ext uri="{FF2B5EF4-FFF2-40B4-BE49-F238E27FC236}">
                <a16:creationId xmlns:a16="http://schemas.microsoft.com/office/drawing/2014/main" id="{B45C5740-9B8F-47C5-B882-FD8A34E63C4D}"/>
              </a:ext>
            </a:extLst>
          </p:cNvPr>
          <p:cNvSpPr txBox="1"/>
          <p:nvPr/>
        </p:nvSpPr>
        <p:spPr>
          <a:xfrm>
            <a:off x="6111997" y="3849618"/>
            <a:ext cx="1224136" cy="261610"/>
          </a:xfrm>
          <a:prstGeom prst="rect">
            <a:avLst/>
          </a:prstGeom>
          <a:solidFill>
            <a:schemeClr val="bg1"/>
          </a:solidFill>
        </p:spPr>
        <p:txBody>
          <a:bodyPr wrap="square" rtlCol="0">
            <a:spAutoFit/>
          </a:bodyPr>
          <a:lstStyle/>
          <a:p>
            <a:pPr algn="l"/>
            <a:r>
              <a:rPr lang="en-US" altLang="zh-CN" sz="1100" dirty="0">
                <a:solidFill>
                  <a:srgbClr val="000000"/>
                </a:solidFill>
                <a:latin typeface="Consolas" panose="020B0609020204030204" pitchFamily="49" charset="0"/>
              </a:rPr>
              <a:t>if(sum&gt;=100)</a:t>
            </a:r>
            <a:endParaRPr lang="zh-CN" altLang="en-US" sz="1100" dirty="0">
              <a:solidFill>
                <a:srgbClr val="000000"/>
              </a:solidFill>
              <a:latin typeface="Consolas" panose="020B0609020204030204" pitchFamily="49" charset="0"/>
            </a:endParaRP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内容占位符 5">
            <a:extLst>
              <a:ext uri="{FF2B5EF4-FFF2-40B4-BE49-F238E27FC236}">
                <a16:creationId xmlns:a16="http://schemas.microsoft.com/office/drawing/2014/main" id="{B39D93DD-232D-4345-A12D-A0FA1B4A67E4}"/>
              </a:ext>
            </a:extLst>
          </p:cNvPr>
          <p:cNvSpPr>
            <a:spLocks noGrp="1"/>
          </p:cNvSpPr>
          <p:nvPr>
            <p:ph idx="1"/>
          </p:nvPr>
        </p:nvSpPr>
        <p:spPr>
          <a:xfrm>
            <a:off x="452438" y="1071563"/>
            <a:ext cx="8242300" cy="4608512"/>
          </a:xfrm>
        </p:spPr>
        <p:txBody>
          <a:bodyPr/>
          <a:lstStyle/>
          <a:p>
            <a:r>
              <a:rPr lang="zh-CN" altLang="en-US" sz="2400">
                <a:ea typeface="黑体" panose="02010609060101010101" pitchFamily="49" charset="-122"/>
              </a:rPr>
              <a:t>条件变量示例</a:t>
            </a:r>
          </a:p>
        </p:txBody>
      </p:sp>
      <p:sp>
        <p:nvSpPr>
          <p:cNvPr id="2" name="标题 1">
            <a:extLst>
              <a:ext uri="{FF2B5EF4-FFF2-40B4-BE49-F238E27FC236}">
                <a16:creationId xmlns:a16="http://schemas.microsoft.com/office/drawing/2014/main" id="{A3B60BDF-E84D-465B-AB7B-75CA07C82B61}"/>
              </a:ext>
            </a:extLst>
          </p:cNvPr>
          <p:cNvSpPr>
            <a:spLocks noGrp="1"/>
          </p:cNvSpPr>
          <p:nvPr>
            <p:ph type="title"/>
          </p:nvPr>
        </p:nvSpPr>
        <p:spPr/>
        <p:txBody>
          <a:bodyPr/>
          <a:lstStyle/>
          <a:p>
            <a:pPr algn="ctr">
              <a:defRPr/>
            </a:pPr>
            <a:r>
              <a:rPr lang="zh-CN" altLang="en-US" dirty="0"/>
              <a:t>线程同步</a:t>
            </a:r>
          </a:p>
        </p:txBody>
      </p:sp>
      <p:pic>
        <p:nvPicPr>
          <p:cNvPr id="48132" name="Picture 6" descr="C:\Users\lenovo\AppData\Roaming\Tencent\Users\451256253\QQ\WinTemp\RichOle\W{%HN91{J`N[QLSHM7WH%KH.png">
            <a:extLst>
              <a:ext uri="{FF2B5EF4-FFF2-40B4-BE49-F238E27FC236}">
                <a16:creationId xmlns:a16="http://schemas.microsoft.com/office/drawing/2014/main" id="{CD34B40A-A4F7-479F-981F-DE1DEF89A0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81313" y="1143000"/>
            <a:ext cx="6286500" cy="555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B373E6-AEB0-4B97-BCFD-D6CCD9DF543A}"/>
              </a:ext>
            </a:extLst>
          </p:cNvPr>
          <p:cNvSpPr>
            <a:spLocks noGrp="1"/>
          </p:cNvSpPr>
          <p:nvPr>
            <p:ph type="title"/>
          </p:nvPr>
        </p:nvSpPr>
        <p:spPr/>
        <p:txBody>
          <a:bodyPr/>
          <a:lstStyle/>
          <a:p>
            <a:pPr algn="ctr">
              <a:defRPr/>
            </a:pPr>
            <a:r>
              <a:rPr lang="zh-CN" altLang="en-US" dirty="0"/>
              <a:t>线程同步</a:t>
            </a:r>
          </a:p>
        </p:txBody>
      </p:sp>
      <p:pic>
        <p:nvPicPr>
          <p:cNvPr id="49155" name="Picture 5" descr="C:\Users\lenovo\AppData\Roaming\Tencent\Users\451256253\QQ\WinTemp\RichOle\N2A[G4C2A8@U8X{DQKNDWFK.png">
            <a:extLst>
              <a:ext uri="{FF2B5EF4-FFF2-40B4-BE49-F238E27FC236}">
                <a16:creationId xmlns:a16="http://schemas.microsoft.com/office/drawing/2014/main" id="{E89678D0-8B9B-43F4-820F-99EFE8B372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9656" y="1556792"/>
            <a:ext cx="7786688" cy="4592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7452EA-F5C8-43E0-B081-A1DDC8FB7BB6}"/>
              </a:ext>
            </a:extLst>
          </p:cNvPr>
          <p:cNvSpPr>
            <a:spLocks noGrp="1"/>
          </p:cNvSpPr>
          <p:nvPr>
            <p:ph type="title"/>
          </p:nvPr>
        </p:nvSpPr>
        <p:spPr/>
        <p:txBody>
          <a:bodyPr/>
          <a:lstStyle/>
          <a:p>
            <a:pPr algn="ctr">
              <a:defRPr/>
            </a:pPr>
            <a:r>
              <a:rPr lang="zh-CN" altLang="en-US" dirty="0"/>
              <a:t>线程同步</a:t>
            </a:r>
          </a:p>
        </p:txBody>
      </p:sp>
      <p:pic>
        <p:nvPicPr>
          <p:cNvPr id="51203" name="Picture 4" descr="C:\Users\lenovo\AppData\Roaming\Tencent\Users\451256253\QQ\WinTemp\RichOle\U7Q2W2O16NQ2NV(P[~XLC]0.png">
            <a:extLst>
              <a:ext uri="{FF2B5EF4-FFF2-40B4-BE49-F238E27FC236}">
                <a16:creationId xmlns:a16="http://schemas.microsoft.com/office/drawing/2014/main" id="{B9ECB380-3FE2-49BB-B6A8-92C32ED431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5368" y="1700808"/>
            <a:ext cx="7815263" cy="3714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115444-25A1-4590-9D88-243698D1DE41}"/>
              </a:ext>
            </a:extLst>
          </p:cNvPr>
          <p:cNvSpPr>
            <a:spLocks noGrp="1"/>
          </p:cNvSpPr>
          <p:nvPr>
            <p:ph type="title"/>
          </p:nvPr>
        </p:nvSpPr>
        <p:spPr/>
        <p:txBody>
          <a:bodyPr/>
          <a:lstStyle/>
          <a:p>
            <a:pPr algn="ctr">
              <a:defRPr/>
            </a:pPr>
            <a:r>
              <a:rPr lang="zh-CN" altLang="en-US" dirty="0"/>
              <a:t>线程同步</a:t>
            </a:r>
          </a:p>
        </p:txBody>
      </p:sp>
      <p:sp>
        <p:nvSpPr>
          <p:cNvPr id="52227" name="内容占位符 2">
            <a:extLst>
              <a:ext uri="{FF2B5EF4-FFF2-40B4-BE49-F238E27FC236}">
                <a16:creationId xmlns:a16="http://schemas.microsoft.com/office/drawing/2014/main" id="{DEC811C6-C6E0-4B27-BDA4-FCBF11DE789E}"/>
              </a:ext>
            </a:extLst>
          </p:cNvPr>
          <p:cNvSpPr>
            <a:spLocks noGrp="1"/>
          </p:cNvSpPr>
          <p:nvPr>
            <p:ph idx="1"/>
          </p:nvPr>
        </p:nvSpPr>
        <p:spPr/>
        <p:txBody>
          <a:bodyPr/>
          <a:lstStyle/>
          <a:p>
            <a:r>
              <a:rPr lang="zh-CN" altLang="en-US">
                <a:ea typeface="黑体" panose="02010609060101010101" pitchFamily="49" charset="-122"/>
              </a:rPr>
              <a:t>运行结果：</a:t>
            </a:r>
            <a:endParaRPr lang="en-US" altLang="zh-CN">
              <a:ea typeface="黑体" panose="02010609060101010101" pitchFamily="49" charset="-122"/>
            </a:endParaRPr>
          </a:p>
          <a:p>
            <a:pPr lvl="1"/>
            <a:endParaRPr lang="zh-CN" altLang="en-US"/>
          </a:p>
        </p:txBody>
      </p:sp>
      <p:pic>
        <p:nvPicPr>
          <p:cNvPr id="52228" name="Picture 2">
            <a:extLst>
              <a:ext uri="{FF2B5EF4-FFF2-40B4-BE49-F238E27FC236}">
                <a16:creationId xmlns:a16="http://schemas.microsoft.com/office/drawing/2014/main" id="{36DCD764-BB37-4649-9C41-F73760EAD6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52801" y="1484784"/>
            <a:ext cx="3456384" cy="353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229" name="Picture 3">
            <a:extLst>
              <a:ext uri="{FF2B5EF4-FFF2-40B4-BE49-F238E27FC236}">
                <a16:creationId xmlns:a16="http://schemas.microsoft.com/office/drawing/2014/main" id="{3429292F-866E-4DE2-A05B-7E4C4532E5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55974" y="4997921"/>
            <a:ext cx="3453211" cy="11547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59715F-A1DE-407C-87D2-E6BFB2EAC988}"/>
              </a:ext>
            </a:extLst>
          </p:cNvPr>
          <p:cNvSpPr>
            <a:spLocks noGrp="1"/>
          </p:cNvSpPr>
          <p:nvPr>
            <p:ph type="title"/>
          </p:nvPr>
        </p:nvSpPr>
        <p:spPr/>
        <p:txBody>
          <a:bodyPr/>
          <a:lstStyle/>
          <a:p>
            <a:pPr algn="ctr">
              <a:defRPr/>
            </a:pPr>
            <a:r>
              <a:rPr lang="zh-CN" altLang="en-US" dirty="0"/>
              <a:t>线程同步</a:t>
            </a:r>
          </a:p>
        </p:txBody>
      </p:sp>
      <p:sp>
        <p:nvSpPr>
          <p:cNvPr id="53251" name="内容占位符 2">
            <a:extLst>
              <a:ext uri="{FF2B5EF4-FFF2-40B4-BE49-F238E27FC236}">
                <a16:creationId xmlns:a16="http://schemas.microsoft.com/office/drawing/2014/main" id="{BAF2D7D0-9538-42E0-8A44-94E39894CDFB}"/>
              </a:ext>
            </a:extLst>
          </p:cNvPr>
          <p:cNvSpPr>
            <a:spLocks noGrp="1"/>
          </p:cNvSpPr>
          <p:nvPr>
            <p:ph idx="1"/>
          </p:nvPr>
        </p:nvSpPr>
        <p:spPr/>
        <p:txBody>
          <a:bodyPr/>
          <a:lstStyle/>
          <a:p>
            <a:pPr algn="just"/>
            <a:r>
              <a:rPr lang="zh-CN" altLang="en-US" dirty="0">
                <a:ea typeface="黑体" panose="02010609060101010101" pitchFamily="49" charset="-122"/>
              </a:rPr>
              <a:t>读写锁（共享</a:t>
            </a:r>
            <a:r>
              <a:rPr lang="en-US" altLang="zh-CN" dirty="0">
                <a:ea typeface="黑体" panose="02010609060101010101" pitchFamily="49" charset="-122"/>
              </a:rPr>
              <a:t>-</a:t>
            </a:r>
            <a:r>
              <a:rPr lang="zh-CN" altLang="en-US" dirty="0">
                <a:ea typeface="黑体" panose="02010609060101010101" pitchFamily="49" charset="-122"/>
              </a:rPr>
              <a:t>独占锁）</a:t>
            </a:r>
            <a:endParaRPr lang="en-US" altLang="zh-CN" dirty="0">
              <a:ea typeface="黑体" panose="02010609060101010101" pitchFamily="49" charset="-122"/>
            </a:endParaRPr>
          </a:p>
          <a:p>
            <a:pPr lvl="1" algn="just"/>
            <a:r>
              <a:rPr lang="zh-CN" altLang="en-US" dirty="0"/>
              <a:t>读写锁与互斥锁类似，不过读写锁允许更高的并行性</a:t>
            </a:r>
          </a:p>
          <a:p>
            <a:pPr lvl="2" algn="just"/>
            <a:r>
              <a:rPr lang="zh-CN" altLang="en-US" dirty="0"/>
              <a:t>互斥锁只有两种状态：锁住、不加锁</a:t>
            </a:r>
          </a:p>
          <a:p>
            <a:pPr lvl="2" algn="just"/>
            <a:r>
              <a:rPr lang="zh-CN" altLang="en-US" dirty="0"/>
              <a:t>读写锁三种状态</a:t>
            </a:r>
          </a:p>
          <a:p>
            <a:pPr lvl="3" algn="just"/>
            <a:r>
              <a:rPr lang="zh-CN" altLang="en-US" dirty="0"/>
              <a:t>读模式下加锁状态</a:t>
            </a:r>
          </a:p>
          <a:p>
            <a:pPr lvl="3" algn="just"/>
            <a:r>
              <a:rPr lang="zh-CN" altLang="en-US" dirty="0"/>
              <a:t>写模式下加锁状态</a:t>
            </a:r>
          </a:p>
          <a:p>
            <a:pPr lvl="3" algn="just"/>
            <a:r>
              <a:rPr lang="zh-CN" altLang="en-US" dirty="0"/>
              <a:t>不加锁状态</a:t>
            </a:r>
          </a:p>
          <a:p>
            <a:pPr lvl="1" algn="just"/>
            <a:r>
              <a:rPr lang="zh-CN" altLang="en-US" dirty="0"/>
              <a:t>一次只有一个线程可以占有写模式的读写锁、但多个线程可以同时占用读模式的读写锁</a:t>
            </a:r>
            <a:endParaRPr lang="en-US" altLang="zh-CN" dirty="0"/>
          </a:p>
          <a:p>
            <a:pPr lvl="1" algn="just"/>
            <a:endParaRPr lang="zh-CN" altLang="en-US" dirty="0"/>
          </a:p>
        </p:txBody>
      </p:sp>
      <p:graphicFrame>
        <p:nvGraphicFramePr>
          <p:cNvPr id="4" name="表格 3">
            <a:extLst>
              <a:ext uri="{FF2B5EF4-FFF2-40B4-BE49-F238E27FC236}">
                <a16:creationId xmlns:a16="http://schemas.microsoft.com/office/drawing/2014/main" id="{3ED62A6E-5CA2-4FEF-85A1-2F82E6597780}"/>
              </a:ext>
            </a:extLst>
          </p:cNvPr>
          <p:cNvGraphicFramePr>
            <a:graphicFrameLocks noGrp="1"/>
          </p:cNvGraphicFramePr>
          <p:nvPr>
            <p:extLst>
              <p:ext uri="{D42A27DB-BD31-4B8C-83A1-F6EECF244321}">
                <p14:modId xmlns:p14="http://schemas.microsoft.com/office/powerpoint/2010/main" val="2415253368"/>
              </p:ext>
            </p:extLst>
          </p:nvPr>
        </p:nvGraphicFramePr>
        <p:xfrm>
          <a:off x="1809750" y="4957763"/>
          <a:ext cx="6572250" cy="1630385"/>
        </p:xfrm>
        <a:graphic>
          <a:graphicData uri="http://schemas.openxmlformats.org/drawingml/2006/table">
            <a:tbl>
              <a:tblPr firstRow="1" bandRow="1">
                <a:tableStyleId>{2D5ABB26-0587-4C30-8999-92F81FD0307C}</a:tableStyleId>
              </a:tblPr>
              <a:tblGrid>
                <a:gridCol w="1643063">
                  <a:extLst>
                    <a:ext uri="{9D8B030D-6E8A-4147-A177-3AD203B41FA5}">
                      <a16:colId xmlns:a16="http://schemas.microsoft.com/office/drawing/2014/main" val="20000"/>
                    </a:ext>
                  </a:extLst>
                </a:gridCol>
                <a:gridCol w="4929187">
                  <a:extLst>
                    <a:ext uri="{9D8B030D-6E8A-4147-A177-3AD203B41FA5}">
                      <a16:colId xmlns:a16="http://schemas.microsoft.com/office/drawing/2014/main" val="20001"/>
                    </a:ext>
                  </a:extLst>
                </a:gridCol>
              </a:tblGrid>
              <a:tr h="370749">
                <a:tc>
                  <a:txBody>
                    <a:bodyPr/>
                    <a:lstStyle/>
                    <a:p>
                      <a:r>
                        <a:rPr lang="zh-CN" altLang="en-US" sz="1800" dirty="0">
                          <a:solidFill>
                            <a:sysClr val="windowText" lastClr="000000"/>
                          </a:solidFill>
                        </a:rPr>
                        <a:t>读写锁模式</a:t>
                      </a:r>
                    </a:p>
                  </a:txBody>
                  <a:tcPr marL="91439" marR="91439" marT="45709" marB="457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800" dirty="0">
                          <a:solidFill>
                            <a:sysClr val="windowText" lastClr="000000"/>
                          </a:solidFill>
                        </a:rPr>
                        <a:t>说明</a:t>
                      </a:r>
                    </a:p>
                  </a:txBody>
                  <a:tcPr marL="91439" marR="91439" marT="45709" marB="457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749">
                <a:tc>
                  <a:txBody>
                    <a:bodyPr/>
                    <a:lstStyle/>
                    <a:p>
                      <a:r>
                        <a:rPr lang="zh-CN" altLang="en-US" sz="1400" dirty="0">
                          <a:solidFill>
                            <a:sysClr val="windowText" lastClr="000000"/>
                          </a:solidFill>
                        </a:rPr>
                        <a:t>写模式</a:t>
                      </a:r>
                    </a:p>
                  </a:txBody>
                  <a:tcPr marL="91439" marR="91439" marT="45709" marB="457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400" dirty="0">
                          <a:solidFill>
                            <a:sysClr val="windowText" lastClr="000000"/>
                          </a:solidFill>
                        </a:rPr>
                        <a:t>释放锁前，所有试图获取读写锁的线程都被阻塞</a:t>
                      </a:r>
                    </a:p>
                  </a:txBody>
                  <a:tcPr marL="91439" marR="91439" marT="45709" marB="457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749">
                <a:tc rowSpan="2">
                  <a:txBody>
                    <a:bodyPr/>
                    <a:lstStyle/>
                    <a:p>
                      <a:r>
                        <a:rPr lang="zh-CN" altLang="en-US" sz="1400" dirty="0">
                          <a:solidFill>
                            <a:sysClr val="windowText" lastClr="000000"/>
                          </a:solidFill>
                        </a:rPr>
                        <a:t>读模式</a:t>
                      </a:r>
                    </a:p>
                  </a:txBody>
                  <a:tcPr marL="91439" marR="91439" marT="45709" marB="457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400" kern="1200" dirty="0">
                          <a:solidFill>
                            <a:sysClr val="windowText" lastClr="000000"/>
                          </a:solidFill>
                        </a:rPr>
                        <a:t>释放锁前，所有试图获取读模式锁的线程可以得到访问权</a:t>
                      </a:r>
                      <a:endParaRPr lang="zh-CN" altLang="en-US" sz="1400" kern="1200" dirty="0">
                        <a:solidFill>
                          <a:sysClr val="windowText" lastClr="000000"/>
                        </a:solidFill>
                        <a:latin typeface="+mn-lt"/>
                        <a:ea typeface="+mn-ea"/>
                        <a:cs typeface="+mn-cs"/>
                      </a:endParaRPr>
                    </a:p>
                  </a:txBody>
                  <a:tcPr marL="91439" marR="91439" marT="45709" marB="457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518115">
                <a:tc vMerge="1">
                  <a:txBody>
                    <a:bodyPr/>
                    <a:lstStyle/>
                    <a:p>
                      <a:endParaRPr lang="zh-CN" alt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400" kern="1200" dirty="0">
                          <a:solidFill>
                            <a:sysClr val="windowText" lastClr="000000"/>
                          </a:solidFill>
                        </a:rPr>
                        <a:t>释放锁前，所有试图获取写模式锁的线程被阻塞，直到所有线程释放读模式锁</a:t>
                      </a:r>
                      <a:endParaRPr lang="zh-CN" altLang="en-US" sz="1400" kern="1200" dirty="0">
                        <a:solidFill>
                          <a:sysClr val="windowText" lastClr="000000"/>
                        </a:solidFill>
                        <a:latin typeface="+mn-lt"/>
                        <a:ea typeface="+mn-ea"/>
                        <a:cs typeface="+mn-cs"/>
                      </a:endParaRPr>
                    </a:p>
                  </a:txBody>
                  <a:tcPr marL="91439" marR="91439" marT="45709" marB="457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DBC179-F004-4779-A062-5BE39564616F}"/>
              </a:ext>
            </a:extLst>
          </p:cNvPr>
          <p:cNvSpPr>
            <a:spLocks noGrp="1"/>
          </p:cNvSpPr>
          <p:nvPr>
            <p:ph type="title"/>
          </p:nvPr>
        </p:nvSpPr>
        <p:spPr/>
        <p:txBody>
          <a:bodyPr/>
          <a:lstStyle/>
          <a:p>
            <a:pPr algn="ctr">
              <a:defRPr/>
            </a:pPr>
            <a:r>
              <a:rPr lang="zh-CN" altLang="en-US" dirty="0"/>
              <a:t>线程同步</a:t>
            </a:r>
          </a:p>
        </p:txBody>
      </p:sp>
      <p:sp>
        <p:nvSpPr>
          <p:cNvPr id="54275" name="内容占位符 2">
            <a:extLst>
              <a:ext uri="{FF2B5EF4-FFF2-40B4-BE49-F238E27FC236}">
                <a16:creationId xmlns:a16="http://schemas.microsoft.com/office/drawing/2014/main" id="{E39697FA-E118-4528-96C1-EEC24246ED80}"/>
              </a:ext>
            </a:extLst>
          </p:cNvPr>
          <p:cNvSpPr>
            <a:spLocks noGrp="1"/>
          </p:cNvSpPr>
          <p:nvPr>
            <p:ph idx="1"/>
          </p:nvPr>
        </p:nvSpPr>
        <p:spPr>
          <a:xfrm>
            <a:off x="831850" y="1412876"/>
            <a:ext cx="8242300" cy="4752975"/>
          </a:xfrm>
        </p:spPr>
        <p:txBody>
          <a:bodyPr/>
          <a:lstStyle/>
          <a:p>
            <a:pPr algn="just"/>
            <a:r>
              <a:rPr lang="zh-CN" altLang="en-US" dirty="0">
                <a:ea typeface="黑体" panose="02010609060101010101" pitchFamily="49" charset="-122"/>
              </a:rPr>
              <a:t>自旋锁</a:t>
            </a:r>
            <a:endParaRPr lang="en-US" altLang="zh-CN" dirty="0">
              <a:ea typeface="黑体" panose="02010609060101010101" pitchFamily="49" charset="-122"/>
            </a:endParaRPr>
          </a:p>
          <a:p>
            <a:pPr lvl="1" algn="just"/>
            <a:r>
              <a:rPr lang="zh-CN" altLang="en-US" dirty="0">
                <a:ea typeface="黑体" panose="02010609060101010101" pitchFamily="49" charset="-122"/>
              </a:rPr>
              <a:t>自旋锁是一种非阻塞锁，如果某线程需要获取自旋锁，但该锁已经被其他线程占用时，该线程不会被挂起，而是在不断的消耗</a:t>
            </a:r>
            <a:r>
              <a:rPr lang="en-US" altLang="zh-CN" dirty="0">
                <a:ea typeface="黑体" panose="02010609060101010101" pitchFamily="49" charset="-122"/>
              </a:rPr>
              <a:t>CPU</a:t>
            </a:r>
            <a:r>
              <a:rPr lang="zh-CN" altLang="en-US" dirty="0">
                <a:ea typeface="黑体" panose="02010609060101010101" pitchFamily="49" charset="-122"/>
              </a:rPr>
              <a:t>的时间，不停的试图获取自旋锁。</a:t>
            </a:r>
            <a:endParaRPr lang="en-US" altLang="zh-CN" dirty="0">
              <a:ea typeface="黑体" panose="02010609060101010101" pitchFamily="49" charset="-122"/>
            </a:endParaRPr>
          </a:p>
          <a:p>
            <a:pPr lvl="1" algn="just"/>
            <a:r>
              <a:rPr lang="zh-CN" altLang="en-US" dirty="0">
                <a:ea typeface="黑体" panose="02010609060101010101" pitchFamily="49" charset="-122"/>
              </a:rPr>
              <a:t>互斥锁属于</a:t>
            </a:r>
            <a:r>
              <a:rPr lang="en-US" altLang="zh-CN" dirty="0">
                <a:ea typeface="黑体" panose="02010609060101010101" pitchFamily="49" charset="-122"/>
              </a:rPr>
              <a:t>sleep-waiting</a:t>
            </a:r>
            <a:r>
              <a:rPr lang="zh-CN" altLang="en-US" dirty="0">
                <a:ea typeface="黑体" panose="02010609060101010101" pitchFamily="49" charset="-122"/>
              </a:rPr>
              <a:t>类型的锁。而自旋锁</a:t>
            </a:r>
            <a:r>
              <a:rPr lang="en-US" altLang="zh-CN" dirty="0">
                <a:ea typeface="黑体" panose="02010609060101010101" pitchFamily="49" charset="-122"/>
              </a:rPr>
              <a:t>busy-waiting</a:t>
            </a:r>
            <a:r>
              <a:rPr lang="zh-CN" altLang="en-US" dirty="0">
                <a:ea typeface="黑体" panose="02010609060101010101" pitchFamily="49" charset="-122"/>
              </a:rPr>
              <a:t>类型的锁，如果线程</a:t>
            </a:r>
            <a:r>
              <a:rPr lang="en-US" altLang="zh-CN" dirty="0">
                <a:ea typeface="黑体" panose="02010609060101010101" pitchFamily="49" charset="-122"/>
              </a:rPr>
              <a:t>A</a:t>
            </a:r>
            <a:r>
              <a:rPr lang="zh-CN" altLang="en-US" dirty="0">
                <a:ea typeface="黑体" panose="02010609060101010101" pitchFamily="49" charset="-122"/>
              </a:rPr>
              <a:t>用</a:t>
            </a:r>
            <a:r>
              <a:rPr lang="en-US" altLang="zh-CN" dirty="0" err="1">
                <a:ea typeface="黑体" panose="02010609060101010101" pitchFamily="49" charset="-122"/>
              </a:rPr>
              <a:t>pthread_spin_lock</a:t>
            </a:r>
            <a:r>
              <a:rPr lang="zh-CN" altLang="en-US" dirty="0">
                <a:ea typeface="黑体" panose="02010609060101010101" pitchFamily="49" charset="-122"/>
              </a:rPr>
              <a:t>操作去请求锁，那么线程</a:t>
            </a:r>
            <a:r>
              <a:rPr lang="en-US" altLang="zh-CN" dirty="0">
                <a:ea typeface="黑体" panose="02010609060101010101" pitchFamily="49" charset="-122"/>
              </a:rPr>
              <a:t>A</a:t>
            </a:r>
            <a:r>
              <a:rPr lang="zh-CN" altLang="en-US" dirty="0">
                <a:ea typeface="黑体" panose="02010609060101010101" pitchFamily="49" charset="-122"/>
              </a:rPr>
              <a:t>就会进行忙等待并不停的进行锁请求，直到得到这个锁为止。</a:t>
            </a:r>
            <a:endParaRPr lang="en-US" altLang="zh-CN" dirty="0">
              <a:ea typeface="黑体" panose="02010609060101010101" pitchFamily="49" charset="-122"/>
            </a:endParaRP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C:\Users\zhaoshan\Desktop\thread.gif">
            <a:extLst>
              <a:ext uri="{FF2B5EF4-FFF2-40B4-BE49-F238E27FC236}">
                <a16:creationId xmlns:a16="http://schemas.microsoft.com/office/drawing/2014/main" id="{B3001EBC-E6BA-4E3F-A629-E4A1EA2DFA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38688" y="1671639"/>
            <a:ext cx="4786312" cy="423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3" name="Picture 3" descr="C:\Users\zhaoshan\Desktop\process.gif">
            <a:extLst>
              <a:ext uri="{FF2B5EF4-FFF2-40B4-BE49-F238E27FC236}">
                <a16:creationId xmlns:a16="http://schemas.microsoft.com/office/drawing/2014/main" id="{D9D031B4-0D38-4BB2-907E-5F4EB9B44BC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5125" y="1571626"/>
            <a:ext cx="4445000" cy="401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4" name="TextBox 1">
            <a:extLst>
              <a:ext uri="{FF2B5EF4-FFF2-40B4-BE49-F238E27FC236}">
                <a16:creationId xmlns:a16="http://schemas.microsoft.com/office/drawing/2014/main" id="{54DF7CFE-DE1B-4747-8F3A-AC8446E0CDCA}"/>
              </a:ext>
            </a:extLst>
          </p:cNvPr>
          <p:cNvSpPr txBox="1">
            <a:spLocks noChangeArrowheads="1"/>
          </p:cNvSpPr>
          <p:nvPr/>
        </p:nvSpPr>
        <p:spPr bwMode="auto">
          <a:xfrm>
            <a:off x="632520" y="5817394"/>
            <a:ext cx="22320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5050"/>
              </a:buClr>
              <a:buSzPct val="120000"/>
              <a:buFont typeface="Wingdings" panose="05000000000000000000" pitchFamily="2" charset="2"/>
              <a:buChar char="§"/>
              <a:defRPr kumimoji="1"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kumimoji="1"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Monotype Sorts"/>
              <a:buChar char="F"/>
              <a:defRPr kumimoji="1" sz="2000" b="1">
                <a:solidFill>
                  <a:srgbClr val="A50021"/>
                </a:solidFill>
                <a:latin typeface="Arial" panose="020B0604020202020204" pitchFamily="34" charset="0"/>
                <a:ea typeface="楷体_GB2312" pitchFamily="49" charset="-122"/>
              </a:defRPr>
            </a:lvl3pPr>
            <a:lvl4pPr marL="1600200" indent="-228600">
              <a:spcBef>
                <a:spcPct val="20000"/>
              </a:spcBef>
              <a:buClr>
                <a:schemeClr val="tx2"/>
              </a:buClr>
              <a:buSzPct val="100000"/>
              <a:buChar char="•"/>
              <a:defRPr kumimoji="1" sz="2000" b="1">
                <a:solidFill>
                  <a:srgbClr val="292929"/>
                </a:solidFill>
                <a:latin typeface="Arial" panose="020B0604020202020204" pitchFamily="34" charset="0"/>
                <a:ea typeface="楷体_GB2312" pitchFamily="49" charset="-122"/>
              </a:defRPr>
            </a:lvl4pPr>
            <a:lvl5pPr marL="2057400" indent="-228600">
              <a:spcBef>
                <a:spcPct val="20000"/>
              </a:spcBef>
              <a:buClr>
                <a:schemeClr val="hlink"/>
              </a:buClr>
              <a:buSzPct val="100000"/>
              <a:buChar char="–"/>
              <a:defRPr kumimoji="1" sz="2000" b="1">
                <a:solidFill>
                  <a:srgbClr val="FF3300"/>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9pPr>
          </a:lstStyle>
          <a:p>
            <a:pPr eaLnBrk="1" hangingPunct="1">
              <a:spcBef>
                <a:spcPct val="0"/>
              </a:spcBef>
              <a:buClrTx/>
              <a:buSzTx/>
              <a:buFont typeface="Arial" panose="020B0604020202020204" pitchFamily="34" charset="0"/>
              <a:buNone/>
            </a:pPr>
            <a:r>
              <a:rPr kumimoji="0" lang="zh-CN" altLang="en-US" sz="1800" b="0" dirty="0">
                <a:solidFill>
                  <a:schemeClr val="tx1"/>
                </a:solidFill>
                <a:ea typeface="宋体" panose="02010600030101010101" pitchFamily="2" charset="-122"/>
              </a:rPr>
              <a:t>进程</a:t>
            </a:r>
          </a:p>
        </p:txBody>
      </p:sp>
      <p:sp>
        <p:nvSpPr>
          <p:cNvPr id="10245" name="TextBox 7">
            <a:extLst>
              <a:ext uri="{FF2B5EF4-FFF2-40B4-BE49-F238E27FC236}">
                <a16:creationId xmlns:a16="http://schemas.microsoft.com/office/drawing/2014/main" id="{E9A36647-5728-4D3F-A9E1-9F4EC39F02A7}"/>
              </a:ext>
            </a:extLst>
          </p:cNvPr>
          <p:cNvSpPr txBox="1">
            <a:spLocks noChangeArrowheads="1"/>
          </p:cNvSpPr>
          <p:nvPr/>
        </p:nvSpPr>
        <p:spPr bwMode="auto">
          <a:xfrm>
            <a:off x="5158581" y="5817394"/>
            <a:ext cx="22320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5050"/>
              </a:buClr>
              <a:buSzPct val="120000"/>
              <a:buFont typeface="Wingdings" panose="05000000000000000000" pitchFamily="2" charset="2"/>
              <a:buChar char="§"/>
              <a:defRPr kumimoji="1"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kumimoji="1"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Monotype Sorts"/>
              <a:buChar char="F"/>
              <a:defRPr kumimoji="1" sz="2000" b="1">
                <a:solidFill>
                  <a:srgbClr val="A50021"/>
                </a:solidFill>
                <a:latin typeface="Arial" panose="020B0604020202020204" pitchFamily="34" charset="0"/>
                <a:ea typeface="楷体_GB2312" pitchFamily="49" charset="-122"/>
              </a:defRPr>
            </a:lvl3pPr>
            <a:lvl4pPr marL="1600200" indent="-228600">
              <a:spcBef>
                <a:spcPct val="20000"/>
              </a:spcBef>
              <a:buClr>
                <a:schemeClr val="tx2"/>
              </a:buClr>
              <a:buSzPct val="100000"/>
              <a:buChar char="•"/>
              <a:defRPr kumimoji="1" sz="2000" b="1">
                <a:solidFill>
                  <a:srgbClr val="292929"/>
                </a:solidFill>
                <a:latin typeface="Arial" panose="020B0604020202020204" pitchFamily="34" charset="0"/>
                <a:ea typeface="楷体_GB2312" pitchFamily="49" charset="-122"/>
              </a:defRPr>
            </a:lvl4pPr>
            <a:lvl5pPr marL="2057400" indent="-228600">
              <a:spcBef>
                <a:spcPct val="20000"/>
              </a:spcBef>
              <a:buClr>
                <a:schemeClr val="hlink"/>
              </a:buClr>
              <a:buSzPct val="100000"/>
              <a:buChar char="–"/>
              <a:defRPr kumimoji="1" sz="2000" b="1">
                <a:solidFill>
                  <a:srgbClr val="FF3300"/>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9pPr>
          </a:lstStyle>
          <a:p>
            <a:pPr eaLnBrk="1" hangingPunct="1">
              <a:spcBef>
                <a:spcPct val="0"/>
              </a:spcBef>
              <a:buClrTx/>
              <a:buSzTx/>
              <a:buFont typeface="Arial" panose="020B0604020202020204" pitchFamily="34" charset="0"/>
              <a:buNone/>
            </a:pPr>
            <a:r>
              <a:rPr kumimoji="0" lang="zh-CN" altLang="en-US" sz="1800" b="0" dirty="0">
                <a:solidFill>
                  <a:schemeClr val="tx1"/>
                </a:solidFill>
                <a:ea typeface="宋体" panose="02010600030101010101" pitchFamily="2" charset="-122"/>
              </a:rPr>
              <a:t>线程</a:t>
            </a:r>
          </a:p>
        </p:txBody>
      </p:sp>
      <p:sp>
        <p:nvSpPr>
          <p:cNvPr id="9" name="标题 1">
            <a:extLst>
              <a:ext uri="{FF2B5EF4-FFF2-40B4-BE49-F238E27FC236}">
                <a16:creationId xmlns:a16="http://schemas.microsoft.com/office/drawing/2014/main" id="{5FCBA97C-CC01-479E-9190-E3718AEEBD14}"/>
              </a:ext>
            </a:extLst>
          </p:cNvPr>
          <p:cNvSpPr txBox="1">
            <a:spLocks/>
          </p:cNvSpPr>
          <p:nvPr/>
        </p:nvSpPr>
        <p:spPr>
          <a:xfrm>
            <a:off x="0" y="549276"/>
            <a:ext cx="9906000" cy="557213"/>
          </a:xfrm>
          <a:prstGeom prst="rect">
            <a:avLst/>
          </a:prstGeom>
          <a:solidFill>
            <a:srgbClr val="336699"/>
          </a:solidFill>
        </p:spPr>
        <p:txBody>
          <a:bodyPr/>
          <a:lstStyle>
            <a:lvl1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mj-lt"/>
                <a:ea typeface="+mj-ea"/>
                <a:cs typeface="+mj-cs"/>
              </a:defRPr>
            </a:lvl1pPr>
            <a:lvl2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2pPr>
            <a:lvl3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3pPr>
            <a:lvl4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4pPr>
            <a:lvl5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5pPr>
            <a:lvl6pPr marL="457200" algn="l" rtl="0" eaLnBrk="1" fontAlgn="base" hangingPunct="1">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6pPr>
            <a:lvl7pPr marL="914400" algn="l" rtl="0" eaLnBrk="1" fontAlgn="base" hangingPunct="1">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7pPr>
            <a:lvl8pPr marL="1371600" algn="l" rtl="0" eaLnBrk="1" fontAlgn="base" hangingPunct="1">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8pPr>
            <a:lvl9pPr marL="1828800" algn="l" rtl="0" eaLnBrk="1" fontAlgn="base" hangingPunct="1">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9pPr>
          </a:lstStyle>
          <a:p>
            <a:pPr eaLnBrk="1" hangingPunct="1">
              <a:defRPr/>
            </a:pPr>
            <a:endParaRPr lang="zh-CN" altLang="en-US" kern="0" dirty="0"/>
          </a:p>
        </p:txBody>
      </p:sp>
      <p:sp>
        <p:nvSpPr>
          <p:cNvPr id="10" name="TextBox 9">
            <a:extLst>
              <a:ext uri="{FF2B5EF4-FFF2-40B4-BE49-F238E27FC236}">
                <a16:creationId xmlns:a16="http://schemas.microsoft.com/office/drawing/2014/main" id="{427B3AC1-77D3-4613-A403-C43023946168}"/>
              </a:ext>
            </a:extLst>
          </p:cNvPr>
          <p:cNvSpPr txBox="1"/>
          <p:nvPr/>
        </p:nvSpPr>
        <p:spPr>
          <a:xfrm>
            <a:off x="0" y="549275"/>
            <a:ext cx="9906000" cy="522288"/>
          </a:xfrm>
          <a:prstGeom prst="rect">
            <a:avLst/>
          </a:prstGeom>
          <a:noFill/>
        </p:spPr>
        <p:txBody>
          <a:bodyPr wrap="square">
            <a:spAutoFit/>
          </a:bodyPr>
          <a:lstStyle/>
          <a:p>
            <a:pPr>
              <a:defRPr/>
            </a:pPr>
            <a:r>
              <a:rPr lang="zh-CN" altLang="en-US" sz="2800" dirty="0">
                <a:solidFill>
                  <a:schemeClr val="bg1"/>
                </a:solidFill>
                <a:effectLst>
                  <a:outerShdw blurRad="38100" dist="38100" dir="2700000" algn="tl">
                    <a:srgbClr val="000000"/>
                  </a:outerShdw>
                </a:effectLst>
                <a:latin typeface="+mj-lt"/>
                <a:ea typeface="+mj-ea"/>
                <a:cs typeface="+mj-cs"/>
              </a:rPr>
              <a:t>线程编程基础知识</a:t>
            </a:r>
          </a:p>
        </p:txBody>
      </p:sp>
      <p:sp>
        <p:nvSpPr>
          <p:cNvPr id="10249" name="矩形 11">
            <a:extLst>
              <a:ext uri="{FF2B5EF4-FFF2-40B4-BE49-F238E27FC236}">
                <a16:creationId xmlns:a16="http://schemas.microsoft.com/office/drawing/2014/main" id="{DF76BFDB-CDAA-42BC-B21B-59D2F57CB698}"/>
              </a:ext>
            </a:extLst>
          </p:cNvPr>
          <p:cNvSpPr>
            <a:spLocks noChangeArrowheads="1"/>
          </p:cNvSpPr>
          <p:nvPr/>
        </p:nvSpPr>
        <p:spPr bwMode="auto">
          <a:xfrm>
            <a:off x="5524500" y="3935414"/>
            <a:ext cx="1500188" cy="7080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5050"/>
              </a:buClr>
              <a:buSzPct val="120000"/>
              <a:buFont typeface="Wingdings" panose="05000000000000000000" pitchFamily="2" charset="2"/>
              <a:buChar char="§"/>
              <a:defRPr kumimoji="1"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kumimoji="1"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Monotype Sorts"/>
              <a:buChar char="F"/>
              <a:defRPr kumimoji="1" sz="2000" b="1">
                <a:solidFill>
                  <a:srgbClr val="A50021"/>
                </a:solidFill>
                <a:latin typeface="Arial" panose="020B0604020202020204" pitchFamily="34" charset="0"/>
                <a:ea typeface="楷体_GB2312" pitchFamily="49" charset="-122"/>
              </a:defRPr>
            </a:lvl3pPr>
            <a:lvl4pPr marL="1600200" indent="-228600">
              <a:spcBef>
                <a:spcPct val="20000"/>
              </a:spcBef>
              <a:buClr>
                <a:schemeClr val="tx2"/>
              </a:buClr>
              <a:buSzPct val="100000"/>
              <a:buChar char="•"/>
              <a:defRPr kumimoji="1" sz="2000" b="1">
                <a:solidFill>
                  <a:srgbClr val="292929"/>
                </a:solidFill>
                <a:latin typeface="Arial" panose="020B0604020202020204" pitchFamily="34" charset="0"/>
                <a:ea typeface="楷体_GB2312" pitchFamily="49" charset="-122"/>
              </a:defRPr>
            </a:lvl4pPr>
            <a:lvl5pPr marL="2057400" indent="-228600">
              <a:spcBef>
                <a:spcPct val="20000"/>
              </a:spcBef>
              <a:buClr>
                <a:schemeClr val="hlink"/>
              </a:buClr>
              <a:buSzPct val="100000"/>
              <a:buChar char="–"/>
              <a:defRPr kumimoji="1" sz="2000" b="1">
                <a:solidFill>
                  <a:srgbClr val="FF3300"/>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9pPr>
          </a:lstStyle>
          <a:p>
            <a:pPr algn="ctr" eaLnBrk="1" hangingPunct="1">
              <a:spcBef>
                <a:spcPct val="0"/>
              </a:spcBef>
              <a:buClrTx/>
              <a:buSzTx/>
              <a:buFontTx/>
              <a:buNone/>
            </a:pPr>
            <a:r>
              <a:rPr lang="en-US" altLang="zh-CN" sz="1000" b="0">
                <a:latin typeface="Times New Roman" panose="02020603050405020304" pitchFamily="18" charset="0"/>
                <a:ea typeface="楷体_GB2312" pitchFamily="49" charset="-122"/>
              </a:rPr>
              <a:t>pthread_create(&amp;thread1</a:t>
            </a:r>
            <a:r>
              <a:rPr lang="zh-CN" altLang="en-US" sz="1000" b="0">
                <a:latin typeface="Times New Roman" panose="02020603050405020304" pitchFamily="18" charset="0"/>
                <a:ea typeface="楷体_GB2312" pitchFamily="49" charset="-122"/>
              </a:rPr>
              <a:t>，</a:t>
            </a:r>
            <a:endParaRPr lang="en-US" altLang="zh-CN" sz="1000" b="0">
              <a:latin typeface="Times New Roman" panose="02020603050405020304" pitchFamily="18" charset="0"/>
              <a:ea typeface="楷体_GB2312" pitchFamily="49" charset="-122"/>
            </a:endParaRPr>
          </a:p>
          <a:p>
            <a:pPr algn="ctr" eaLnBrk="1" hangingPunct="1">
              <a:spcBef>
                <a:spcPct val="0"/>
              </a:spcBef>
              <a:buClrTx/>
              <a:buSzTx/>
              <a:buFontTx/>
              <a:buNone/>
            </a:pPr>
            <a:r>
              <a:rPr lang="en-US" altLang="zh-CN" sz="1000" b="0">
                <a:latin typeface="Times New Roman" panose="02020603050405020304" pitchFamily="18" charset="0"/>
                <a:ea typeface="楷体_GB2312" pitchFamily="49" charset="-122"/>
              </a:rPr>
              <a:t>NULL</a:t>
            </a:r>
            <a:r>
              <a:rPr lang="zh-CN" altLang="en-US" sz="1000" b="0">
                <a:latin typeface="Times New Roman" panose="02020603050405020304" pitchFamily="18" charset="0"/>
                <a:ea typeface="楷体_GB2312" pitchFamily="49" charset="-122"/>
              </a:rPr>
              <a:t>，</a:t>
            </a:r>
            <a:r>
              <a:rPr lang="en-US" altLang="zh-CN" sz="1000" b="0">
                <a:latin typeface="Times New Roman" panose="02020603050405020304" pitchFamily="18" charset="0"/>
                <a:ea typeface="楷体_GB2312" pitchFamily="49" charset="-122"/>
              </a:rPr>
              <a:t>routine1…)</a:t>
            </a:r>
          </a:p>
          <a:p>
            <a:pPr eaLnBrk="1" hangingPunct="1">
              <a:spcBef>
                <a:spcPct val="0"/>
              </a:spcBef>
              <a:buClrTx/>
              <a:buSzTx/>
              <a:buFontTx/>
              <a:buNone/>
            </a:pPr>
            <a:r>
              <a:rPr lang="en-US" altLang="zh-CN" sz="1000" b="0">
                <a:latin typeface="Times New Roman" panose="02020603050405020304" pitchFamily="18" charset="0"/>
                <a:ea typeface="楷体_GB2312" pitchFamily="49" charset="-122"/>
              </a:rPr>
              <a:t>pthread_create(&amp;thread2</a:t>
            </a:r>
            <a:r>
              <a:rPr lang="zh-CN" altLang="en-US" sz="1000" b="0">
                <a:latin typeface="Times New Roman" panose="02020603050405020304" pitchFamily="18" charset="0"/>
                <a:ea typeface="楷体_GB2312" pitchFamily="49" charset="-122"/>
              </a:rPr>
              <a:t>，</a:t>
            </a:r>
            <a:r>
              <a:rPr lang="en-US" altLang="zh-CN" sz="1000" b="0">
                <a:latin typeface="Times New Roman" panose="02020603050405020304" pitchFamily="18" charset="0"/>
                <a:ea typeface="楷体_GB2312" pitchFamily="49" charset="-122"/>
              </a:rPr>
              <a:t>NULL</a:t>
            </a:r>
            <a:r>
              <a:rPr lang="zh-CN" altLang="en-US" sz="1000" b="0">
                <a:latin typeface="Times New Roman" panose="02020603050405020304" pitchFamily="18" charset="0"/>
                <a:ea typeface="楷体_GB2312" pitchFamily="49" charset="-122"/>
              </a:rPr>
              <a:t>，</a:t>
            </a:r>
            <a:r>
              <a:rPr lang="en-US" altLang="zh-CN" sz="1000" b="0">
                <a:latin typeface="Times New Roman" panose="02020603050405020304" pitchFamily="18" charset="0"/>
                <a:ea typeface="楷体_GB2312" pitchFamily="49" charset="-122"/>
              </a:rPr>
              <a:t>routine2</a:t>
            </a:r>
            <a:r>
              <a:rPr lang="zh-CN" altLang="en-US" sz="1000" b="0">
                <a:latin typeface="Times New Roman" panose="02020603050405020304" pitchFamily="18" charset="0"/>
                <a:ea typeface="楷体_GB2312" pitchFamily="49" charset="-122"/>
              </a:rPr>
              <a:t>，</a:t>
            </a:r>
            <a:r>
              <a:rPr lang="en-US" altLang="zh-CN" sz="1000" b="0">
                <a:latin typeface="Times New Roman" panose="02020603050405020304" pitchFamily="18" charset="0"/>
                <a:ea typeface="楷体_GB2312" pitchFamily="49" charset="-122"/>
              </a:rPr>
              <a:t>…)</a:t>
            </a:r>
            <a:endParaRPr lang="zh-CN" altLang="en-US" sz="1000" b="0">
              <a:latin typeface="Times New Roman" panose="02020603050405020304" pitchFamily="18" charset="0"/>
              <a:ea typeface="楷体_GB2312" pitchFamily="49" charset="-122"/>
            </a:endParaRPr>
          </a:p>
        </p:txBody>
      </p:sp>
      <p:cxnSp>
        <p:nvCxnSpPr>
          <p:cNvPr id="10250" name="直接连接符 13">
            <a:extLst>
              <a:ext uri="{FF2B5EF4-FFF2-40B4-BE49-F238E27FC236}">
                <a16:creationId xmlns:a16="http://schemas.microsoft.com/office/drawing/2014/main" id="{DDF4CBB8-47A0-4191-9E1E-BF7A6E39ADDA}"/>
              </a:ext>
            </a:extLst>
          </p:cNvPr>
          <p:cNvCxnSpPr>
            <a:cxnSpLocks noChangeShapeType="1"/>
          </p:cNvCxnSpPr>
          <p:nvPr/>
        </p:nvCxnSpPr>
        <p:spPr bwMode="auto">
          <a:xfrm rot="5400000">
            <a:off x="6203157" y="3964782"/>
            <a:ext cx="428625" cy="357188"/>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cxn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DE44DE-F38A-41B2-854E-9A09CB7E3A86}"/>
              </a:ext>
            </a:extLst>
          </p:cNvPr>
          <p:cNvSpPr>
            <a:spLocks noGrp="1"/>
          </p:cNvSpPr>
          <p:nvPr>
            <p:ph type="title"/>
          </p:nvPr>
        </p:nvSpPr>
        <p:spPr/>
        <p:txBody>
          <a:bodyPr/>
          <a:lstStyle/>
          <a:p>
            <a:pPr algn="ctr">
              <a:defRPr/>
            </a:pPr>
            <a:r>
              <a:rPr lang="zh-CN" altLang="en-US" dirty="0"/>
              <a:t>小结</a:t>
            </a:r>
          </a:p>
        </p:txBody>
      </p:sp>
      <p:graphicFrame>
        <p:nvGraphicFramePr>
          <p:cNvPr id="6" name="表格 5">
            <a:extLst>
              <a:ext uri="{FF2B5EF4-FFF2-40B4-BE49-F238E27FC236}">
                <a16:creationId xmlns:a16="http://schemas.microsoft.com/office/drawing/2014/main" id="{EB59AB9D-1964-4539-BAE9-54376DB4EBC4}"/>
              </a:ext>
            </a:extLst>
          </p:cNvPr>
          <p:cNvGraphicFramePr>
            <a:graphicFrameLocks noGrp="1"/>
          </p:cNvGraphicFramePr>
          <p:nvPr>
            <p:extLst>
              <p:ext uri="{D42A27DB-BD31-4B8C-83A1-F6EECF244321}">
                <p14:modId xmlns:p14="http://schemas.microsoft.com/office/powerpoint/2010/main" val="1415502622"/>
              </p:ext>
            </p:extLst>
          </p:nvPr>
        </p:nvGraphicFramePr>
        <p:xfrm>
          <a:off x="1595437" y="2204864"/>
          <a:ext cx="6715125" cy="2124075"/>
        </p:xfrm>
        <a:graphic>
          <a:graphicData uri="http://schemas.openxmlformats.org/drawingml/2006/table">
            <a:tbl>
              <a:tblPr firstRow="1" bandRow="1">
                <a:tableStyleId>{2D5ABB26-0587-4C30-8999-92F81FD0307C}</a:tableStyleId>
              </a:tblPr>
              <a:tblGrid>
                <a:gridCol w="2190729">
                  <a:extLst>
                    <a:ext uri="{9D8B030D-6E8A-4147-A177-3AD203B41FA5}">
                      <a16:colId xmlns:a16="http://schemas.microsoft.com/office/drawing/2014/main" val="20000"/>
                    </a:ext>
                  </a:extLst>
                </a:gridCol>
                <a:gridCol w="4524396">
                  <a:extLst>
                    <a:ext uri="{9D8B030D-6E8A-4147-A177-3AD203B41FA5}">
                      <a16:colId xmlns:a16="http://schemas.microsoft.com/office/drawing/2014/main" val="20001"/>
                    </a:ext>
                  </a:extLst>
                </a:gridCol>
              </a:tblGrid>
              <a:tr h="370951">
                <a:tc>
                  <a:txBody>
                    <a:bodyPr/>
                    <a:lstStyle/>
                    <a:p>
                      <a:r>
                        <a:rPr lang="zh-CN" altLang="en-US" sz="1800" dirty="0">
                          <a:solidFill>
                            <a:sysClr val="windowText" lastClr="000000"/>
                          </a:solidFill>
                        </a:rPr>
                        <a:t>通信方式</a:t>
                      </a:r>
                    </a:p>
                  </a:txBody>
                  <a:tcPr marL="91439" marR="91439" marT="45734" marB="457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800" dirty="0">
                          <a:solidFill>
                            <a:sysClr val="windowText" lastClr="000000"/>
                          </a:solidFill>
                        </a:rPr>
                        <a:t>应用场景</a:t>
                      </a:r>
                    </a:p>
                  </a:txBody>
                  <a:tcPr marL="91439" marR="91439" marT="45734" marB="457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951">
                <a:tc>
                  <a:txBody>
                    <a:bodyPr/>
                    <a:lstStyle/>
                    <a:p>
                      <a:r>
                        <a:rPr lang="zh-CN" altLang="en-US" sz="1800" dirty="0">
                          <a:solidFill>
                            <a:sysClr val="windowText" lastClr="000000"/>
                          </a:solidFill>
                        </a:rPr>
                        <a:t>互斥锁</a:t>
                      </a:r>
                    </a:p>
                  </a:txBody>
                  <a:tcPr marL="91439" marR="91439" marT="45734" marB="457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800" dirty="0">
                          <a:solidFill>
                            <a:sysClr val="windowText" lastClr="000000"/>
                          </a:solidFill>
                        </a:rPr>
                        <a:t>多</a:t>
                      </a:r>
                      <a:r>
                        <a:rPr lang="zh-CN" altLang="en-US" sz="1800">
                          <a:solidFill>
                            <a:sysClr val="windowText" lastClr="000000"/>
                          </a:solidFill>
                        </a:rPr>
                        <a:t>个线程竞争共享</a:t>
                      </a:r>
                      <a:r>
                        <a:rPr lang="zh-CN" altLang="en-US" sz="1800" dirty="0">
                          <a:solidFill>
                            <a:sysClr val="windowText" lastClr="000000"/>
                          </a:solidFill>
                        </a:rPr>
                        <a:t>资源</a:t>
                      </a:r>
                    </a:p>
                  </a:txBody>
                  <a:tcPr marL="91439" marR="91439" marT="45734" marB="457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640271">
                <a:tc>
                  <a:txBody>
                    <a:bodyPr/>
                    <a:lstStyle/>
                    <a:p>
                      <a:r>
                        <a:rPr lang="zh-CN" altLang="en-US" sz="1800" dirty="0">
                          <a:solidFill>
                            <a:sysClr val="windowText" lastClr="000000"/>
                          </a:solidFill>
                        </a:rPr>
                        <a:t>条件变量</a:t>
                      </a:r>
                    </a:p>
                  </a:txBody>
                  <a:tcPr marL="91439" marR="91439" marT="45734" marB="457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800" dirty="0">
                          <a:solidFill>
                            <a:sysClr val="windowText" lastClr="000000"/>
                          </a:solidFill>
                        </a:rPr>
                        <a:t>多个线程之间存在一定条件关系，例如先后关系</a:t>
                      </a:r>
                    </a:p>
                  </a:txBody>
                  <a:tcPr marL="91439" marR="91439" marT="45734" marB="457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951">
                <a:tc>
                  <a:txBody>
                    <a:bodyPr/>
                    <a:lstStyle/>
                    <a:p>
                      <a:r>
                        <a:rPr lang="zh-CN" altLang="en-US" sz="1800" dirty="0">
                          <a:solidFill>
                            <a:sysClr val="windowText" lastClr="000000"/>
                          </a:solidFill>
                        </a:rPr>
                        <a:t>读写锁</a:t>
                      </a:r>
                    </a:p>
                  </a:txBody>
                  <a:tcPr marL="91439" marR="91439" marT="45734" marB="457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800" dirty="0">
                          <a:solidFill>
                            <a:sysClr val="windowText" lastClr="000000"/>
                          </a:solidFill>
                        </a:rPr>
                        <a:t>高频率读共享资源</a:t>
                      </a:r>
                    </a:p>
                  </a:txBody>
                  <a:tcPr marL="91439" marR="91439" marT="45734" marB="457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951">
                <a:tc>
                  <a:txBody>
                    <a:bodyPr/>
                    <a:lstStyle/>
                    <a:p>
                      <a:r>
                        <a:rPr lang="zh-CN" altLang="en-US" sz="1800" dirty="0">
                          <a:solidFill>
                            <a:sysClr val="windowText" lastClr="000000"/>
                          </a:solidFill>
                        </a:rPr>
                        <a:t>自旋锁</a:t>
                      </a:r>
                    </a:p>
                  </a:txBody>
                  <a:tcPr marL="91439" marR="91439" marT="45734" marB="457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800" dirty="0">
                          <a:solidFill>
                            <a:sysClr val="windowText" lastClr="000000"/>
                          </a:solidFill>
                        </a:rPr>
                        <a:t>临界区小，每个线程持锁时间比较短</a:t>
                      </a:r>
                    </a:p>
                  </a:txBody>
                  <a:tcPr marL="91439" marR="91439" marT="45734" marB="457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5F9FE6-19CF-4AFC-A148-E2906C1C2DEB}"/>
              </a:ext>
            </a:extLst>
          </p:cNvPr>
          <p:cNvSpPr>
            <a:spLocks noGrp="1"/>
          </p:cNvSpPr>
          <p:nvPr>
            <p:ph type="title"/>
          </p:nvPr>
        </p:nvSpPr>
        <p:spPr/>
        <p:txBody>
          <a:bodyPr/>
          <a:lstStyle/>
          <a:p>
            <a:pPr algn="ctr">
              <a:defRPr/>
            </a:pPr>
            <a:r>
              <a:rPr lang="zh-CN" altLang="en-US" dirty="0"/>
              <a:t>总结</a:t>
            </a:r>
          </a:p>
        </p:txBody>
      </p:sp>
      <p:sp>
        <p:nvSpPr>
          <p:cNvPr id="4" name="内容占位符 3">
            <a:extLst>
              <a:ext uri="{FF2B5EF4-FFF2-40B4-BE49-F238E27FC236}">
                <a16:creationId xmlns:a16="http://schemas.microsoft.com/office/drawing/2014/main" id="{D84BE9FB-FF03-4BF4-95ED-6C0368909BB1}"/>
              </a:ext>
            </a:extLst>
          </p:cNvPr>
          <p:cNvSpPr>
            <a:spLocks noGrp="1" noChangeArrowheads="1"/>
          </p:cNvSpPr>
          <p:nvPr>
            <p:ph idx="1"/>
          </p:nvPr>
        </p:nvSpPr>
        <p:spPr>
          <a:xfrm>
            <a:off x="831850" y="1412875"/>
            <a:ext cx="8242300" cy="1570038"/>
          </a:xfrm>
        </p:spPr>
        <p:txBody>
          <a:bodyPr>
            <a:spAutoFit/>
          </a:bodyPr>
          <a:lstStyle/>
          <a:p>
            <a:pPr marL="514350" indent="-514350">
              <a:spcBef>
                <a:spcPct val="0"/>
              </a:spcBef>
              <a:buClrTx/>
              <a:buSzTx/>
              <a:buFont typeface="+mj-lt"/>
              <a:buAutoNum type="arabicPeriod"/>
            </a:pPr>
            <a:r>
              <a:rPr kumimoji="0" lang="zh-CN" altLang="en-US" sz="3200" b="0" dirty="0">
                <a:solidFill>
                  <a:schemeClr val="tx1"/>
                </a:solidFill>
                <a:ea typeface="宋体" panose="02010600030101010101" pitchFamily="2" charset="-122"/>
              </a:rPr>
              <a:t>线程概念</a:t>
            </a:r>
            <a:endParaRPr kumimoji="0" lang="en-US" altLang="zh-CN" sz="3200" b="0" dirty="0">
              <a:solidFill>
                <a:schemeClr val="tx1"/>
              </a:solidFill>
              <a:ea typeface="宋体" panose="02010600030101010101" pitchFamily="2" charset="-122"/>
            </a:endParaRPr>
          </a:p>
          <a:p>
            <a:pPr marL="514350" indent="-514350">
              <a:spcBef>
                <a:spcPct val="0"/>
              </a:spcBef>
              <a:buClrTx/>
              <a:buSzTx/>
              <a:buFont typeface="+mj-lt"/>
              <a:buAutoNum type="arabicPeriod"/>
            </a:pPr>
            <a:r>
              <a:rPr kumimoji="0" lang="en-US" altLang="zh-CN" sz="3200" b="0" dirty="0" err="1">
                <a:solidFill>
                  <a:schemeClr val="tx1"/>
                </a:solidFill>
                <a:ea typeface="宋体" panose="02010600030101010101" pitchFamily="2" charset="-122"/>
              </a:rPr>
              <a:t>pthread_create</a:t>
            </a:r>
            <a:r>
              <a:rPr kumimoji="0" lang="zh-CN" altLang="en-US" sz="3200" b="0" dirty="0">
                <a:solidFill>
                  <a:schemeClr val="tx1"/>
                </a:solidFill>
                <a:ea typeface="宋体" panose="02010600030101010101" pitchFamily="2" charset="-122"/>
              </a:rPr>
              <a:t>和</a:t>
            </a:r>
            <a:r>
              <a:rPr kumimoji="0" lang="en-US" altLang="zh-CN" sz="3200" b="0" dirty="0" err="1">
                <a:solidFill>
                  <a:schemeClr val="tx1"/>
                </a:solidFill>
                <a:ea typeface="宋体" panose="02010600030101010101" pitchFamily="2" charset="-122"/>
              </a:rPr>
              <a:t>pthread_join</a:t>
            </a:r>
            <a:endParaRPr kumimoji="0" lang="en-US" altLang="zh-CN" sz="3200" b="0" dirty="0">
              <a:solidFill>
                <a:schemeClr val="tx1"/>
              </a:solidFill>
              <a:ea typeface="宋体" panose="02010600030101010101" pitchFamily="2" charset="-122"/>
            </a:endParaRPr>
          </a:p>
          <a:p>
            <a:pPr marL="514350" indent="-514350">
              <a:spcBef>
                <a:spcPct val="0"/>
              </a:spcBef>
              <a:buClrTx/>
              <a:buSzTx/>
              <a:buFont typeface="+mj-lt"/>
              <a:buAutoNum type="arabicPeriod"/>
            </a:pPr>
            <a:r>
              <a:rPr kumimoji="0" lang="zh-CN" altLang="en-US" sz="3200" b="0" dirty="0">
                <a:solidFill>
                  <a:schemeClr val="tx1"/>
                </a:solidFill>
                <a:ea typeface="宋体" panose="02010600030101010101" pitchFamily="2" charset="-122"/>
              </a:rPr>
              <a:t>线程同步的锁机制</a:t>
            </a:r>
            <a:endParaRPr kumimoji="0" lang="en-US" altLang="zh-CN" sz="3200" b="0" dirty="0">
              <a:solidFill>
                <a:schemeClr val="tx1"/>
              </a:solidFill>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idx="4294967295"/>
          </p:nvPr>
        </p:nvSpPr>
        <p:spPr>
          <a:xfrm>
            <a:off x="0" y="2862263"/>
            <a:ext cx="9906000" cy="1250950"/>
          </a:xfrm>
        </p:spPr>
        <p:txBody>
          <a:bodyPr/>
          <a:lstStyle/>
          <a:p>
            <a:pPr algn="ctr" eaLnBrk="1" hangingPunct="1"/>
            <a:r>
              <a:rPr lang="zh-CN" altLang="en-US" sz="5400" dirty="0">
                <a:ea typeface="宋体" charset="-122"/>
              </a:rPr>
              <a:t>谢谢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1EEFB1-FB6F-453B-944E-E442EA4973D8}"/>
              </a:ext>
            </a:extLst>
          </p:cNvPr>
          <p:cNvSpPr>
            <a:spLocks noGrp="1"/>
          </p:cNvSpPr>
          <p:nvPr>
            <p:ph type="title"/>
          </p:nvPr>
        </p:nvSpPr>
        <p:spPr/>
        <p:txBody>
          <a:bodyPr/>
          <a:lstStyle/>
          <a:p>
            <a:pPr algn="ctr">
              <a:defRPr/>
            </a:pPr>
            <a:r>
              <a:rPr lang="zh-CN" altLang="en-US" dirty="0"/>
              <a:t>线程编程基础知识</a:t>
            </a:r>
          </a:p>
        </p:txBody>
      </p:sp>
      <p:sp>
        <p:nvSpPr>
          <p:cNvPr id="12291" name="内容占位符 2">
            <a:extLst>
              <a:ext uri="{FF2B5EF4-FFF2-40B4-BE49-F238E27FC236}">
                <a16:creationId xmlns:a16="http://schemas.microsoft.com/office/drawing/2014/main" id="{A127571F-6444-4D5B-BF49-19DC49003AB1}"/>
              </a:ext>
            </a:extLst>
          </p:cNvPr>
          <p:cNvSpPr>
            <a:spLocks noGrp="1"/>
          </p:cNvSpPr>
          <p:nvPr>
            <p:ph idx="1"/>
          </p:nvPr>
        </p:nvSpPr>
        <p:spPr>
          <a:xfrm>
            <a:off x="831850" y="1214438"/>
            <a:ext cx="8242300" cy="4608512"/>
          </a:xfrm>
        </p:spPr>
        <p:txBody>
          <a:bodyPr/>
          <a:lstStyle/>
          <a:p>
            <a:r>
              <a:rPr lang="zh-CN" altLang="en-US">
                <a:ea typeface="黑体" panose="02010609060101010101" pitchFamily="49" charset="-122"/>
              </a:rPr>
              <a:t>线程与进程的关系</a:t>
            </a:r>
          </a:p>
          <a:p>
            <a:endParaRPr lang="zh-CN" altLang="en-US">
              <a:ea typeface="黑体" panose="02010609060101010101" pitchFamily="49" charset="-122"/>
            </a:endParaRPr>
          </a:p>
        </p:txBody>
      </p:sp>
      <p:pic>
        <p:nvPicPr>
          <p:cNvPr id="12292" name="Picture 3" descr="C:\Users\zhaoshan\Desktop\线程.png">
            <a:extLst>
              <a:ext uri="{FF2B5EF4-FFF2-40B4-BE49-F238E27FC236}">
                <a16:creationId xmlns:a16="http://schemas.microsoft.com/office/drawing/2014/main" id="{77A8451E-9DFD-4BD9-8BF5-E155515276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1850" y="2065338"/>
            <a:ext cx="4681537" cy="406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3" name="TextBox 2">
            <a:extLst>
              <a:ext uri="{FF2B5EF4-FFF2-40B4-BE49-F238E27FC236}">
                <a16:creationId xmlns:a16="http://schemas.microsoft.com/office/drawing/2014/main" id="{FFF2F1F9-A11E-45D7-A72E-64C5C1F3A317}"/>
              </a:ext>
            </a:extLst>
          </p:cNvPr>
          <p:cNvSpPr txBox="1">
            <a:spLocks noChangeArrowheads="1"/>
          </p:cNvSpPr>
          <p:nvPr/>
        </p:nvSpPr>
        <p:spPr bwMode="auto">
          <a:xfrm>
            <a:off x="5673725" y="1428750"/>
            <a:ext cx="3240088" cy="501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Clr>
                <a:srgbClr val="FF5050"/>
              </a:buClr>
              <a:buSzPct val="120000"/>
              <a:buFont typeface="Wingdings" panose="05000000000000000000" pitchFamily="2" charset="2"/>
              <a:buChar char="§"/>
              <a:defRPr kumimoji="1"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kumimoji="1"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Monotype Sorts"/>
              <a:buChar char="F"/>
              <a:defRPr kumimoji="1" sz="2000" b="1">
                <a:solidFill>
                  <a:srgbClr val="A50021"/>
                </a:solidFill>
                <a:latin typeface="Arial" panose="020B0604020202020204" pitchFamily="34" charset="0"/>
                <a:ea typeface="楷体_GB2312" pitchFamily="49" charset="-122"/>
              </a:defRPr>
            </a:lvl3pPr>
            <a:lvl4pPr marL="1600200" indent="-228600">
              <a:spcBef>
                <a:spcPct val="20000"/>
              </a:spcBef>
              <a:buClr>
                <a:schemeClr val="tx2"/>
              </a:buClr>
              <a:buSzPct val="100000"/>
              <a:buChar char="•"/>
              <a:defRPr kumimoji="1" sz="2000" b="1">
                <a:solidFill>
                  <a:srgbClr val="292929"/>
                </a:solidFill>
                <a:latin typeface="Arial" panose="020B0604020202020204" pitchFamily="34" charset="0"/>
                <a:ea typeface="楷体_GB2312" pitchFamily="49" charset="-122"/>
              </a:defRPr>
            </a:lvl4pPr>
            <a:lvl5pPr marL="2057400" indent="-228600">
              <a:spcBef>
                <a:spcPct val="20000"/>
              </a:spcBef>
              <a:buClr>
                <a:schemeClr val="hlink"/>
              </a:buClr>
              <a:buSzPct val="100000"/>
              <a:buChar char="–"/>
              <a:defRPr kumimoji="1" sz="2000" b="1">
                <a:solidFill>
                  <a:srgbClr val="FF3300"/>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9pPr>
          </a:lstStyle>
          <a:p>
            <a:pPr algn="just">
              <a:spcBef>
                <a:spcPct val="0"/>
              </a:spcBef>
              <a:buClr>
                <a:srgbClr val="FF0000"/>
              </a:buClr>
              <a:buSzPct val="80000"/>
              <a:buFont typeface="Wingdings" panose="05000000000000000000" pitchFamily="2" charset="2"/>
              <a:buChar char="n"/>
            </a:pPr>
            <a:r>
              <a:rPr kumimoji="0" lang="zh-CN" altLang="en-US" sz="2000" b="0" dirty="0">
                <a:solidFill>
                  <a:schemeClr val="tx1"/>
                </a:solidFill>
                <a:ea typeface="宋体" panose="02010600030101010101" pitchFamily="2" charset="-122"/>
              </a:rPr>
              <a:t>一个进程由一个或多个线程构成</a:t>
            </a:r>
            <a:r>
              <a:rPr kumimoji="0" lang="en-US" altLang="zh-CN" sz="2000" b="0" dirty="0">
                <a:solidFill>
                  <a:schemeClr val="tx1"/>
                </a:solidFill>
                <a:ea typeface="宋体" panose="02010600030101010101" pitchFamily="2" charset="-122"/>
              </a:rPr>
              <a:t>,</a:t>
            </a:r>
            <a:r>
              <a:rPr kumimoji="0" lang="zh-CN" altLang="en-US" sz="2000" b="0" dirty="0">
                <a:solidFill>
                  <a:schemeClr val="tx1"/>
                </a:solidFill>
                <a:ea typeface="宋体" panose="02010600030101010101" pitchFamily="2" charset="-122"/>
              </a:rPr>
              <a:t>各线程共享相同的代码和全局数据</a:t>
            </a:r>
            <a:r>
              <a:rPr kumimoji="0" lang="en-US" altLang="zh-CN" sz="2000" b="0" dirty="0">
                <a:solidFill>
                  <a:schemeClr val="tx1"/>
                </a:solidFill>
                <a:ea typeface="宋体" panose="02010600030101010101" pitchFamily="2" charset="-122"/>
              </a:rPr>
              <a:t>,</a:t>
            </a:r>
            <a:r>
              <a:rPr kumimoji="0" lang="zh-CN" altLang="en-US" sz="2000" b="0" dirty="0">
                <a:solidFill>
                  <a:schemeClr val="tx1"/>
                </a:solidFill>
                <a:ea typeface="宋体" panose="02010600030101010101" pitchFamily="2" charset="-122"/>
              </a:rPr>
              <a:t>每一个线程都拥有一个独立的程序计数器、栈和一组进程寄存器</a:t>
            </a:r>
            <a:endParaRPr kumimoji="0" lang="en-US" altLang="zh-CN" sz="2000" b="0" dirty="0">
              <a:solidFill>
                <a:schemeClr val="tx1"/>
              </a:solidFill>
              <a:ea typeface="宋体" panose="02010600030101010101" pitchFamily="2" charset="-122"/>
            </a:endParaRPr>
          </a:p>
          <a:p>
            <a:pPr algn="just">
              <a:spcBef>
                <a:spcPct val="0"/>
              </a:spcBef>
              <a:buClr>
                <a:srgbClr val="FF0000"/>
              </a:buClr>
              <a:buSzPct val="80000"/>
              <a:buFont typeface="Wingdings" panose="05000000000000000000" pitchFamily="2" charset="2"/>
              <a:buChar char="n"/>
            </a:pPr>
            <a:r>
              <a:rPr kumimoji="0" lang="zh-CN" altLang="en-US" sz="2000" b="0" dirty="0">
                <a:solidFill>
                  <a:schemeClr val="tx1"/>
                </a:solidFill>
                <a:ea typeface="宋体" panose="02010600030101010101" pitchFamily="2" charset="-122"/>
              </a:rPr>
              <a:t>一个程序至少有一个进程</a:t>
            </a:r>
            <a:r>
              <a:rPr kumimoji="0" lang="en-US" altLang="zh-CN" sz="2000" b="0" dirty="0">
                <a:solidFill>
                  <a:schemeClr val="tx1"/>
                </a:solidFill>
                <a:ea typeface="宋体" panose="02010600030101010101" pitchFamily="2" charset="-122"/>
              </a:rPr>
              <a:t>,</a:t>
            </a:r>
            <a:r>
              <a:rPr kumimoji="0" lang="zh-CN" altLang="en-US" sz="2000" b="0" dirty="0">
                <a:solidFill>
                  <a:schemeClr val="tx1"/>
                </a:solidFill>
                <a:ea typeface="宋体" panose="02010600030101010101" pitchFamily="2" charset="-122"/>
              </a:rPr>
              <a:t>一个进程至少有一个线程</a:t>
            </a:r>
            <a:endParaRPr kumimoji="0" lang="en-US" altLang="zh-CN" sz="2000" b="0" dirty="0">
              <a:solidFill>
                <a:schemeClr val="tx1"/>
              </a:solidFill>
              <a:ea typeface="宋体" panose="02010600030101010101" pitchFamily="2" charset="-122"/>
            </a:endParaRPr>
          </a:p>
          <a:p>
            <a:pPr algn="just">
              <a:spcBef>
                <a:spcPct val="0"/>
              </a:spcBef>
              <a:buClr>
                <a:srgbClr val="FF0000"/>
              </a:buClr>
              <a:buSzPct val="80000"/>
              <a:buFont typeface="Wingdings" panose="05000000000000000000" pitchFamily="2" charset="2"/>
              <a:buChar char="n"/>
            </a:pPr>
            <a:r>
              <a:rPr kumimoji="0" lang="zh-CN" altLang="en-US" sz="2000" b="0" dirty="0">
                <a:solidFill>
                  <a:schemeClr val="tx1"/>
                </a:solidFill>
                <a:ea typeface="宋体" panose="02010600030101010101" pitchFamily="2" charset="-122"/>
              </a:rPr>
              <a:t>每个独立的线程有一个程序运行的入口、顺序执行序列和程序的出口。但是线程不能够独立执行，必须依存在应用程序中</a:t>
            </a:r>
            <a:endParaRPr kumimoji="0" lang="en-US" altLang="zh-CN" sz="2000" b="0" dirty="0">
              <a:solidFill>
                <a:schemeClr val="tx1"/>
              </a:solidFill>
              <a:ea typeface="宋体" panose="02010600030101010101" pitchFamily="2" charset="-122"/>
            </a:endParaRPr>
          </a:p>
          <a:p>
            <a:pPr algn="just">
              <a:spcBef>
                <a:spcPct val="0"/>
              </a:spcBef>
              <a:buClrTx/>
              <a:buSzTx/>
              <a:buFont typeface="Wingdings" panose="05000000000000000000" pitchFamily="2" charset="2"/>
              <a:buChar char="l"/>
            </a:pPr>
            <a:endParaRPr kumimoji="0" lang="zh-CN" altLang="en-US" sz="2000" b="0" dirty="0">
              <a:solidFill>
                <a:schemeClr val="tx1"/>
              </a:solidFill>
              <a:ea typeface="宋体" panose="02010600030101010101" pitchFamily="2" charset="-122"/>
            </a:endParaRPr>
          </a:p>
        </p:txBody>
      </p:sp>
      <p:sp>
        <p:nvSpPr>
          <p:cNvPr id="7" name="爆炸形 1 6">
            <a:extLst>
              <a:ext uri="{FF2B5EF4-FFF2-40B4-BE49-F238E27FC236}">
                <a16:creationId xmlns:a16="http://schemas.microsoft.com/office/drawing/2014/main" id="{1C8DBD71-6462-4A59-B3C9-0151C00C4DA0}"/>
              </a:ext>
            </a:extLst>
          </p:cNvPr>
          <p:cNvSpPr>
            <a:spLocks noChangeArrowheads="1"/>
          </p:cNvSpPr>
          <p:nvPr/>
        </p:nvSpPr>
        <p:spPr bwMode="auto">
          <a:xfrm>
            <a:off x="3294062" y="2708276"/>
            <a:ext cx="2714625" cy="1470025"/>
          </a:xfrm>
          <a:prstGeom prst="irregularSeal1">
            <a:avLst/>
          </a:prstGeom>
          <a:solidFill>
            <a:srgbClr val="CCFF66"/>
          </a:solidFill>
          <a:ln>
            <a:noFill/>
          </a:ln>
          <a:extLst>
            <a:ext uri="{91240B29-F687-4F45-9708-019B960494DF}">
              <a14:hiddenLine xmlns:a14="http://schemas.microsoft.com/office/drawing/2010/main" w="9525" algn="ctr">
                <a:solidFill>
                  <a:srgbClr val="000000"/>
                </a:solidFill>
                <a:round/>
                <a:headEnd/>
                <a:tailEnd/>
              </a14:hiddenLine>
            </a:ext>
          </a:extLst>
        </p:spPr>
        <p:txBody>
          <a:bodyPr>
            <a:spAutoFit/>
          </a:bodyPr>
          <a:lstStyle>
            <a:lvl1pPr>
              <a:spcBef>
                <a:spcPct val="20000"/>
              </a:spcBef>
              <a:buClr>
                <a:srgbClr val="FF5050"/>
              </a:buClr>
              <a:buSzPct val="120000"/>
              <a:buFont typeface="Wingdings" panose="05000000000000000000" pitchFamily="2" charset="2"/>
              <a:buChar char="§"/>
              <a:defRPr kumimoji="1"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kumimoji="1"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Monotype Sorts"/>
              <a:buChar char="F"/>
              <a:defRPr kumimoji="1" sz="2000" b="1">
                <a:solidFill>
                  <a:srgbClr val="A50021"/>
                </a:solidFill>
                <a:latin typeface="Arial" panose="020B0604020202020204" pitchFamily="34" charset="0"/>
                <a:ea typeface="楷体_GB2312" pitchFamily="49" charset="-122"/>
              </a:defRPr>
            </a:lvl3pPr>
            <a:lvl4pPr marL="1600200" indent="-228600">
              <a:spcBef>
                <a:spcPct val="20000"/>
              </a:spcBef>
              <a:buClr>
                <a:schemeClr val="tx2"/>
              </a:buClr>
              <a:buSzPct val="100000"/>
              <a:buChar char="•"/>
              <a:defRPr kumimoji="1" sz="2000" b="1">
                <a:solidFill>
                  <a:srgbClr val="292929"/>
                </a:solidFill>
                <a:latin typeface="Arial" panose="020B0604020202020204" pitchFamily="34" charset="0"/>
                <a:ea typeface="楷体_GB2312" pitchFamily="49" charset="-122"/>
              </a:defRPr>
            </a:lvl4pPr>
            <a:lvl5pPr marL="2057400" indent="-228600">
              <a:spcBef>
                <a:spcPct val="20000"/>
              </a:spcBef>
              <a:buClr>
                <a:schemeClr val="hlink"/>
              </a:buClr>
              <a:buSzPct val="100000"/>
              <a:buChar char="–"/>
              <a:defRPr kumimoji="1" sz="2000" b="1">
                <a:solidFill>
                  <a:srgbClr val="FF3300"/>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9pPr>
          </a:lstStyle>
          <a:p>
            <a:pPr algn="ctr" eaLnBrk="1" hangingPunct="1">
              <a:spcBef>
                <a:spcPct val="0"/>
              </a:spcBef>
              <a:buClrTx/>
              <a:buSzTx/>
              <a:buFontTx/>
              <a:buNone/>
            </a:pPr>
            <a:r>
              <a:rPr lang="zh-CN" altLang="en-US" sz="1400" dirty="0">
                <a:solidFill>
                  <a:schemeClr val="bg2"/>
                </a:solidFill>
                <a:latin typeface="Times New Roman" panose="02020603050405020304" pitchFamily="18" charset="0"/>
                <a:ea typeface="楷体_GB2312" pitchFamily="49" charset="-122"/>
              </a:rPr>
              <a:t>开销小</a:t>
            </a:r>
            <a:endParaRPr lang="en-US" altLang="zh-CN" sz="1400" dirty="0">
              <a:solidFill>
                <a:schemeClr val="bg2"/>
              </a:solidFill>
              <a:latin typeface="Times New Roman" panose="02020603050405020304" pitchFamily="18" charset="0"/>
              <a:ea typeface="楷体_GB2312" pitchFamily="49" charset="-122"/>
            </a:endParaRPr>
          </a:p>
          <a:p>
            <a:pPr algn="ctr" eaLnBrk="1" hangingPunct="1">
              <a:spcBef>
                <a:spcPct val="0"/>
              </a:spcBef>
              <a:buClrTx/>
              <a:buSzTx/>
              <a:buFontTx/>
              <a:buNone/>
            </a:pPr>
            <a:r>
              <a:rPr lang="zh-CN" altLang="en-US" sz="1400" dirty="0">
                <a:solidFill>
                  <a:schemeClr val="bg2"/>
                </a:solidFill>
                <a:latin typeface="Times New Roman" panose="02020603050405020304" pitchFamily="18" charset="0"/>
                <a:ea typeface="楷体_GB2312" pitchFamily="49" charset="-122"/>
              </a:rPr>
              <a:t>数据共享方便</a:t>
            </a:r>
            <a:endParaRPr lang="en-US" altLang="zh-CN" sz="1400" dirty="0">
              <a:solidFill>
                <a:schemeClr val="bg2"/>
              </a:solidFill>
              <a:latin typeface="Times New Roman" panose="02020603050405020304" pitchFamily="18" charset="0"/>
              <a:ea typeface="楷体_GB2312"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B3DF0F-EF18-48A9-A08A-AECD682CC179}"/>
              </a:ext>
            </a:extLst>
          </p:cNvPr>
          <p:cNvSpPr>
            <a:spLocks noGrp="1"/>
          </p:cNvSpPr>
          <p:nvPr>
            <p:ph type="title"/>
          </p:nvPr>
        </p:nvSpPr>
        <p:spPr/>
        <p:txBody>
          <a:bodyPr/>
          <a:lstStyle/>
          <a:p>
            <a:pPr algn="ctr">
              <a:defRPr/>
            </a:pPr>
            <a:r>
              <a:rPr lang="zh-CN" altLang="en-US" dirty="0"/>
              <a:t>线程编程基础知识</a:t>
            </a:r>
          </a:p>
        </p:txBody>
      </p:sp>
      <p:sp>
        <p:nvSpPr>
          <p:cNvPr id="13315" name="内容占位符 2">
            <a:extLst>
              <a:ext uri="{FF2B5EF4-FFF2-40B4-BE49-F238E27FC236}">
                <a16:creationId xmlns:a16="http://schemas.microsoft.com/office/drawing/2014/main" id="{2BC63F0B-CBBC-4E44-8354-9BA66910450D}"/>
              </a:ext>
            </a:extLst>
          </p:cNvPr>
          <p:cNvSpPr>
            <a:spLocks noGrp="1"/>
          </p:cNvSpPr>
          <p:nvPr>
            <p:ph idx="1"/>
          </p:nvPr>
        </p:nvSpPr>
        <p:spPr/>
        <p:txBody>
          <a:bodyPr/>
          <a:lstStyle/>
          <a:p>
            <a:pPr algn="just"/>
            <a:r>
              <a:rPr lang="en-US" altLang="zh-CN" dirty="0">
                <a:ea typeface="黑体" panose="02010609060101010101" pitchFamily="49" charset="-122"/>
              </a:rPr>
              <a:t>Linux</a:t>
            </a:r>
            <a:r>
              <a:rPr lang="zh-CN" altLang="en-US" dirty="0">
                <a:ea typeface="黑体" panose="02010609060101010101" pitchFamily="49" charset="-122"/>
              </a:rPr>
              <a:t>系统线程和进程</a:t>
            </a:r>
            <a:r>
              <a:rPr lang="en-US" altLang="zh-CN" dirty="0">
                <a:ea typeface="黑体" panose="02010609060101010101" pitchFamily="49" charset="-122"/>
              </a:rPr>
              <a:t>id</a:t>
            </a:r>
          </a:p>
          <a:p>
            <a:pPr lvl="1" algn="just"/>
            <a:r>
              <a:rPr lang="en-US" altLang="zh-CN" dirty="0" err="1"/>
              <a:t>pid</a:t>
            </a:r>
            <a:r>
              <a:rPr lang="en-US" altLang="zh-CN" dirty="0"/>
              <a:t>: </a:t>
            </a:r>
            <a:r>
              <a:rPr lang="zh-CN" altLang="en-US" dirty="0"/>
              <a:t>进程</a:t>
            </a:r>
            <a:r>
              <a:rPr lang="en-US" altLang="zh-CN" dirty="0"/>
              <a:t>ID</a:t>
            </a:r>
          </a:p>
          <a:p>
            <a:pPr lvl="1" algn="just"/>
            <a:r>
              <a:rPr lang="en-US" altLang="zh-CN" dirty="0" err="1"/>
              <a:t>tid</a:t>
            </a:r>
            <a:r>
              <a:rPr lang="zh-CN" altLang="en-US" dirty="0"/>
              <a:t>：线程</a:t>
            </a:r>
            <a:r>
              <a:rPr lang="en-US" altLang="zh-CN" dirty="0"/>
              <a:t>ID</a:t>
            </a:r>
          </a:p>
          <a:p>
            <a:pPr lvl="2" algn="just"/>
            <a:r>
              <a:rPr lang="zh-CN" altLang="en-US" dirty="0"/>
              <a:t>对于一个多线程程序，每个线程都有自己不同的</a:t>
            </a:r>
            <a:r>
              <a:rPr lang="en-US" altLang="zh-CN" dirty="0" err="1"/>
              <a:t>tid</a:t>
            </a:r>
            <a:r>
              <a:rPr lang="zh-CN" altLang="en-US" dirty="0"/>
              <a:t>，</a:t>
            </a:r>
            <a:r>
              <a:rPr lang="en-US" altLang="zh-CN" dirty="0" err="1"/>
              <a:t>pid</a:t>
            </a:r>
            <a:r>
              <a:rPr lang="zh-CN" altLang="en-US" dirty="0"/>
              <a:t>和主线程相同，主线程的</a:t>
            </a:r>
            <a:r>
              <a:rPr lang="en-US" altLang="zh-CN" dirty="0" err="1"/>
              <a:t>pid</a:t>
            </a:r>
            <a:r>
              <a:rPr lang="zh-CN" altLang="en-US" dirty="0"/>
              <a:t>和</a:t>
            </a:r>
            <a:r>
              <a:rPr lang="en-US" altLang="zh-CN" dirty="0" err="1"/>
              <a:t>tid</a:t>
            </a:r>
            <a:r>
              <a:rPr lang="zh-CN" altLang="en-US" dirty="0"/>
              <a:t>相同。</a:t>
            </a:r>
            <a:endParaRPr lang="en-US" altLang="zh-CN" dirty="0"/>
          </a:p>
          <a:p>
            <a:pPr lvl="2" algn="just"/>
            <a:r>
              <a:rPr lang="zh-CN" altLang="en-US" dirty="0"/>
              <a:t>对于</a:t>
            </a:r>
            <a:r>
              <a:rPr lang="en-US" altLang="zh-CN" dirty="0"/>
              <a:t>Linux</a:t>
            </a:r>
            <a:r>
              <a:rPr lang="zh-CN" altLang="en-US" dirty="0"/>
              <a:t>系统实现来说，提出了线程组概念（</a:t>
            </a:r>
            <a:r>
              <a:rPr lang="en-US" altLang="zh-CN" dirty="0" err="1"/>
              <a:t>tgid</a:t>
            </a:r>
            <a:r>
              <a:rPr lang="zh-CN" altLang="en-US" dirty="0"/>
              <a:t>），每个线程对应于系统的</a:t>
            </a:r>
            <a:r>
              <a:rPr lang="en-US" altLang="zh-CN" dirty="0"/>
              <a:t>LWP</a:t>
            </a:r>
            <a:r>
              <a:rPr lang="zh-CN" altLang="en-US" dirty="0"/>
              <a:t>（轻量级线程）</a:t>
            </a:r>
            <a:endParaRPr lang="en-US" altLang="zh-CN" dirty="0"/>
          </a:p>
          <a:p>
            <a:pPr lvl="2"/>
            <a:endParaRPr lang="en-US" altLang="zh-CN" dirty="0"/>
          </a:p>
          <a:p>
            <a:pPr lvl="2"/>
            <a:endParaRPr lang="en-US" altLang="zh-CN" dirty="0"/>
          </a:p>
          <a:p>
            <a:pPr lvl="1"/>
            <a:endParaRPr lang="zh-CN" altLang="en-US" dirty="0"/>
          </a:p>
        </p:txBody>
      </p:sp>
      <p:sp>
        <p:nvSpPr>
          <p:cNvPr id="13316" name="椭圆 2">
            <a:extLst>
              <a:ext uri="{FF2B5EF4-FFF2-40B4-BE49-F238E27FC236}">
                <a16:creationId xmlns:a16="http://schemas.microsoft.com/office/drawing/2014/main" id="{C3ECC20D-A0A8-49FF-8661-80189702D598}"/>
              </a:ext>
            </a:extLst>
          </p:cNvPr>
          <p:cNvSpPr>
            <a:spLocks noChangeArrowheads="1"/>
          </p:cNvSpPr>
          <p:nvPr/>
        </p:nvSpPr>
        <p:spPr bwMode="auto">
          <a:xfrm>
            <a:off x="3730055" y="4385170"/>
            <a:ext cx="1150937" cy="649288"/>
          </a:xfrm>
          <a:prstGeom prst="ellipse">
            <a:avLst/>
          </a:prstGeom>
          <a:solidFill>
            <a:srgbClr val="CCFF66"/>
          </a:solidFill>
          <a:ln>
            <a:noFill/>
          </a:ln>
          <a:extLst>
            <a:ext uri="{91240B29-F687-4F45-9708-019B960494DF}">
              <a14:hiddenLine xmlns:a14="http://schemas.microsoft.com/office/drawing/2010/main" w="9525" algn="ctr">
                <a:solidFill>
                  <a:srgbClr val="000000"/>
                </a:solidFill>
                <a:round/>
                <a:headEnd/>
                <a:tailEnd/>
              </a14:hiddenLine>
            </a:ext>
          </a:extLst>
        </p:spPr>
        <p:txBody>
          <a:bodyPr>
            <a:spAutoFit/>
          </a:bodyPr>
          <a:lstStyle>
            <a:lvl1pPr>
              <a:spcBef>
                <a:spcPct val="20000"/>
              </a:spcBef>
              <a:buClr>
                <a:srgbClr val="FF5050"/>
              </a:buClr>
              <a:buSzPct val="120000"/>
              <a:buFont typeface="Wingdings" panose="05000000000000000000" pitchFamily="2" charset="2"/>
              <a:buChar char="§"/>
              <a:defRPr kumimoji="1"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kumimoji="1"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Monotype Sorts"/>
              <a:buChar char="F"/>
              <a:defRPr kumimoji="1" sz="2000" b="1">
                <a:solidFill>
                  <a:srgbClr val="A50021"/>
                </a:solidFill>
                <a:latin typeface="Arial" panose="020B0604020202020204" pitchFamily="34" charset="0"/>
                <a:ea typeface="楷体_GB2312" pitchFamily="49" charset="-122"/>
              </a:defRPr>
            </a:lvl3pPr>
            <a:lvl4pPr marL="1600200" indent="-228600">
              <a:spcBef>
                <a:spcPct val="20000"/>
              </a:spcBef>
              <a:buClr>
                <a:schemeClr val="tx2"/>
              </a:buClr>
              <a:buSzPct val="100000"/>
              <a:buChar char="•"/>
              <a:defRPr kumimoji="1" sz="2000" b="1">
                <a:solidFill>
                  <a:srgbClr val="292929"/>
                </a:solidFill>
                <a:latin typeface="Arial" panose="020B0604020202020204" pitchFamily="34" charset="0"/>
                <a:ea typeface="楷体_GB2312" pitchFamily="49" charset="-122"/>
              </a:defRPr>
            </a:lvl4pPr>
            <a:lvl5pPr marL="2057400" indent="-228600">
              <a:spcBef>
                <a:spcPct val="20000"/>
              </a:spcBef>
              <a:buClr>
                <a:schemeClr val="hlink"/>
              </a:buClr>
              <a:buSzPct val="100000"/>
              <a:buChar char="–"/>
              <a:defRPr kumimoji="1" sz="2000" b="1">
                <a:solidFill>
                  <a:srgbClr val="FF3300"/>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9pPr>
          </a:lstStyle>
          <a:p>
            <a:pPr algn="ctr" eaLnBrk="1" hangingPunct="1">
              <a:spcBef>
                <a:spcPct val="0"/>
              </a:spcBef>
              <a:buClrTx/>
              <a:buSzTx/>
              <a:buFontTx/>
              <a:buNone/>
            </a:pPr>
            <a:r>
              <a:rPr lang="en-US" altLang="zh-CN" sz="2400">
                <a:solidFill>
                  <a:schemeClr val="bg2"/>
                </a:solidFill>
                <a:latin typeface="Times New Roman" panose="02020603050405020304" pitchFamily="18" charset="0"/>
                <a:ea typeface="楷体_GB2312" pitchFamily="49" charset="-122"/>
              </a:rPr>
              <a:t>pid</a:t>
            </a:r>
            <a:endParaRPr lang="zh-CN" altLang="en-US" sz="2400">
              <a:solidFill>
                <a:schemeClr val="bg2"/>
              </a:solidFill>
              <a:latin typeface="Times New Roman" panose="02020603050405020304" pitchFamily="18" charset="0"/>
              <a:ea typeface="楷体_GB2312" pitchFamily="49" charset="-122"/>
            </a:endParaRPr>
          </a:p>
        </p:txBody>
      </p:sp>
      <p:sp>
        <p:nvSpPr>
          <p:cNvPr id="13317" name="椭圆 6">
            <a:extLst>
              <a:ext uri="{FF2B5EF4-FFF2-40B4-BE49-F238E27FC236}">
                <a16:creationId xmlns:a16="http://schemas.microsoft.com/office/drawing/2014/main" id="{A20171FB-8ECE-4BCE-AB1A-A6D45F89E08E}"/>
              </a:ext>
            </a:extLst>
          </p:cNvPr>
          <p:cNvSpPr>
            <a:spLocks noChangeArrowheads="1"/>
          </p:cNvSpPr>
          <p:nvPr/>
        </p:nvSpPr>
        <p:spPr bwMode="auto">
          <a:xfrm>
            <a:off x="5829081" y="4357389"/>
            <a:ext cx="1152525" cy="649288"/>
          </a:xfrm>
          <a:prstGeom prst="ellipse">
            <a:avLst/>
          </a:prstGeom>
          <a:solidFill>
            <a:srgbClr val="CCFF66"/>
          </a:solidFill>
          <a:ln>
            <a:noFill/>
          </a:ln>
          <a:extLst>
            <a:ext uri="{91240B29-F687-4F45-9708-019B960494DF}">
              <a14:hiddenLine xmlns:a14="http://schemas.microsoft.com/office/drawing/2010/main" w="9525" algn="ctr">
                <a:solidFill>
                  <a:srgbClr val="000000"/>
                </a:solidFill>
                <a:round/>
                <a:headEnd/>
                <a:tailEnd/>
              </a14:hiddenLine>
            </a:ext>
          </a:extLst>
        </p:spPr>
        <p:txBody>
          <a:bodyPr>
            <a:spAutoFit/>
          </a:bodyPr>
          <a:lstStyle>
            <a:lvl1pPr>
              <a:spcBef>
                <a:spcPct val="20000"/>
              </a:spcBef>
              <a:buClr>
                <a:srgbClr val="FF5050"/>
              </a:buClr>
              <a:buSzPct val="120000"/>
              <a:buFont typeface="Wingdings" panose="05000000000000000000" pitchFamily="2" charset="2"/>
              <a:buChar char="§"/>
              <a:defRPr kumimoji="1"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kumimoji="1"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Monotype Sorts"/>
              <a:buChar char="F"/>
              <a:defRPr kumimoji="1" sz="2000" b="1">
                <a:solidFill>
                  <a:srgbClr val="A50021"/>
                </a:solidFill>
                <a:latin typeface="Arial" panose="020B0604020202020204" pitchFamily="34" charset="0"/>
                <a:ea typeface="楷体_GB2312" pitchFamily="49" charset="-122"/>
              </a:defRPr>
            </a:lvl3pPr>
            <a:lvl4pPr marL="1600200" indent="-228600">
              <a:spcBef>
                <a:spcPct val="20000"/>
              </a:spcBef>
              <a:buClr>
                <a:schemeClr val="tx2"/>
              </a:buClr>
              <a:buSzPct val="100000"/>
              <a:buChar char="•"/>
              <a:defRPr kumimoji="1" sz="2000" b="1">
                <a:solidFill>
                  <a:srgbClr val="292929"/>
                </a:solidFill>
                <a:latin typeface="Arial" panose="020B0604020202020204" pitchFamily="34" charset="0"/>
                <a:ea typeface="楷体_GB2312" pitchFamily="49" charset="-122"/>
              </a:defRPr>
            </a:lvl4pPr>
            <a:lvl5pPr marL="2057400" indent="-228600">
              <a:spcBef>
                <a:spcPct val="20000"/>
              </a:spcBef>
              <a:buClr>
                <a:schemeClr val="hlink"/>
              </a:buClr>
              <a:buSzPct val="100000"/>
              <a:buChar char="–"/>
              <a:defRPr kumimoji="1" sz="2000" b="1">
                <a:solidFill>
                  <a:srgbClr val="FF3300"/>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9pPr>
          </a:lstStyle>
          <a:p>
            <a:pPr algn="ctr" eaLnBrk="1" hangingPunct="1">
              <a:spcBef>
                <a:spcPct val="0"/>
              </a:spcBef>
              <a:buClrTx/>
              <a:buSzTx/>
              <a:buFontTx/>
              <a:buNone/>
            </a:pPr>
            <a:r>
              <a:rPr lang="en-US" altLang="zh-CN" sz="2400">
                <a:solidFill>
                  <a:schemeClr val="bg2"/>
                </a:solidFill>
                <a:latin typeface="Times New Roman" panose="02020603050405020304" pitchFamily="18" charset="0"/>
                <a:ea typeface="楷体_GB2312" pitchFamily="49" charset="-122"/>
              </a:rPr>
              <a:t>tgid</a:t>
            </a:r>
            <a:endParaRPr lang="zh-CN" altLang="en-US" sz="2400">
              <a:solidFill>
                <a:schemeClr val="bg2"/>
              </a:solidFill>
              <a:latin typeface="Times New Roman" panose="02020603050405020304" pitchFamily="18" charset="0"/>
              <a:ea typeface="楷体_GB2312" pitchFamily="49" charset="-122"/>
            </a:endParaRPr>
          </a:p>
        </p:txBody>
      </p:sp>
      <p:sp>
        <p:nvSpPr>
          <p:cNvPr id="13318" name="椭圆 7">
            <a:extLst>
              <a:ext uri="{FF2B5EF4-FFF2-40B4-BE49-F238E27FC236}">
                <a16:creationId xmlns:a16="http://schemas.microsoft.com/office/drawing/2014/main" id="{93E4BF88-AFEB-4DEE-90F9-B8DB1F2B0ED6}"/>
              </a:ext>
            </a:extLst>
          </p:cNvPr>
          <p:cNvSpPr>
            <a:spLocks noChangeArrowheads="1"/>
          </p:cNvSpPr>
          <p:nvPr/>
        </p:nvSpPr>
        <p:spPr bwMode="auto">
          <a:xfrm>
            <a:off x="5830902" y="5298442"/>
            <a:ext cx="1152525" cy="649287"/>
          </a:xfrm>
          <a:prstGeom prst="ellipse">
            <a:avLst/>
          </a:prstGeom>
          <a:solidFill>
            <a:srgbClr val="CCFF66"/>
          </a:solidFill>
          <a:ln>
            <a:noFill/>
          </a:ln>
          <a:extLst>
            <a:ext uri="{91240B29-F687-4F45-9708-019B960494DF}">
              <a14:hiddenLine xmlns:a14="http://schemas.microsoft.com/office/drawing/2010/main" w="9525" algn="ctr">
                <a:solidFill>
                  <a:srgbClr val="000000"/>
                </a:solidFill>
                <a:round/>
                <a:headEnd/>
                <a:tailEnd/>
              </a14:hiddenLine>
            </a:ext>
          </a:extLst>
        </p:spPr>
        <p:txBody>
          <a:bodyPr>
            <a:spAutoFit/>
          </a:bodyPr>
          <a:lstStyle>
            <a:lvl1pPr>
              <a:spcBef>
                <a:spcPct val="20000"/>
              </a:spcBef>
              <a:buClr>
                <a:srgbClr val="FF5050"/>
              </a:buClr>
              <a:buSzPct val="120000"/>
              <a:buFont typeface="Wingdings" panose="05000000000000000000" pitchFamily="2" charset="2"/>
              <a:buChar char="§"/>
              <a:defRPr kumimoji="1"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kumimoji="1"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Monotype Sorts"/>
              <a:buChar char="F"/>
              <a:defRPr kumimoji="1" sz="2000" b="1">
                <a:solidFill>
                  <a:srgbClr val="A50021"/>
                </a:solidFill>
                <a:latin typeface="Arial" panose="020B0604020202020204" pitchFamily="34" charset="0"/>
                <a:ea typeface="楷体_GB2312" pitchFamily="49" charset="-122"/>
              </a:defRPr>
            </a:lvl3pPr>
            <a:lvl4pPr marL="1600200" indent="-228600">
              <a:spcBef>
                <a:spcPct val="20000"/>
              </a:spcBef>
              <a:buClr>
                <a:schemeClr val="tx2"/>
              </a:buClr>
              <a:buSzPct val="100000"/>
              <a:buChar char="•"/>
              <a:defRPr kumimoji="1" sz="2000" b="1">
                <a:solidFill>
                  <a:srgbClr val="292929"/>
                </a:solidFill>
                <a:latin typeface="Arial" panose="020B0604020202020204" pitchFamily="34" charset="0"/>
                <a:ea typeface="楷体_GB2312" pitchFamily="49" charset="-122"/>
              </a:defRPr>
            </a:lvl4pPr>
            <a:lvl5pPr marL="2057400" indent="-228600">
              <a:spcBef>
                <a:spcPct val="20000"/>
              </a:spcBef>
              <a:buClr>
                <a:schemeClr val="hlink"/>
              </a:buClr>
              <a:buSzPct val="100000"/>
              <a:buChar char="–"/>
              <a:defRPr kumimoji="1" sz="2000" b="1">
                <a:solidFill>
                  <a:srgbClr val="FF3300"/>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9pPr>
          </a:lstStyle>
          <a:p>
            <a:pPr algn="ctr" eaLnBrk="1" hangingPunct="1">
              <a:spcBef>
                <a:spcPct val="0"/>
              </a:spcBef>
              <a:buClrTx/>
              <a:buSzTx/>
              <a:buFontTx/>
              <a:buNone/>
            </a:pPr>
            <a:r>
              <a:rPr lang="en-US" altLang="zh-CN" sz="2400" dirty="0" err="1">
                <a:solidFill>
                  <a:schemeClr val="bg2"/>
                </a:solidFill>
                <a:latin typeface="Times New Roman" panose="02020603050405020304" pitchFamily="18" charset="0"/>
                <a:ea typeface="楷体_GB2312" pitchFamily="49" charset="-122"/>
              </a:rPr>
              <a:t>pid</a:t>
            </a:r>
            <a:endParaRPr lang="zh-CN" altLang="en-US" sz="2400" dirty="0">
              <a:solidFill>
                <a:schemeClr val="bg2"/>
              </a:solidFill>
              <a:latin typeface="Times New Roman" panose="02020603050405020304" pitchFamily="18" charset="0"/>
              <a:ea typeface="楷体_GB2312" pitchFamily="49" charset="-122"/>
            </a:endParaRPr>
          </a:p>
        </p:txBody>
      </p:sp>
      <p:sp>
        <p:nvSpPr>
          <p:cNvPr id="13319" name="椭圆 8">
            <a:extLst>
              <a:ext uri="{FF2B5EF4-FFF2-40B4-BE49-F238E27FC236}">
                <a16:creationId xmlns:a16="http://schemas.microsoft.com/office/drawing/2014/main" id="{3710CBA8-F919-45E7-8066-785FD10F31FF}"/>
              </a:ext>
            </a:extLst>
          </p:cNvPr>
          <p:cNvSpPr>
            <a:spLocks noChangeArrowheads="1"/>
          </p:cNvSpPr>
          <p:nvPr/>
        </p:nvSpPr>
        <p:spPr bwMode="auto">
          <a:xfrm>
            <a:off x="3728467" y="5298442"/>
            <a:ext cx="1152525" cy="649287"/>
          </a:xfrm>
          <a:prstGeom prst="ellipse">
            <a:avLst/>
          </a:prstGeom>
          <a:solidFill>
            <a:srgbClr val="CCFF66"/>
          </a:solidFill>
          <a:ln>
            <a:noFill/>
          </a:ln>
          <a:extLst>
            <a:ext uri="{91240B29-F687-4F45-9708-019B960494DF}">
              <a14:hiddenLine xmlns:a14="http://schemas.microsoft.com/office/drawing/2010/main" w="9525" algn="ctr">
                <a:solidFill>
                  <a:srgbClr val="000000"/>
                </a:solidFill>
                <a:round/>
                <a:headEnd/>
                <a:tailEnd/>
              </a14:hiddenLine>
            </a:ext>
          </a:extLst>
        </p:spPr>
        <p:txBody>
          <a:bodyPr>
            <a:spAutoFit/>
          </a:bodyPr>
          <a:lstStyle>
            <a:lvl1pPr>
              <a:spcBef>
                <a:spcPct val="20000"/>
              </a:spcBef>
              <a:buClr>
                <a:srgbClr val="FF5050"/>
              </a:buClr>
              <a:buSzPct val="120000"/>
              <a:buFont typeface="Wingdings" panose="05000000000000000000" pitchFamily="2" charset="2"/>
              <a:buChar char="§"/>
              <a:defRPr kumimoji="1"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kumimoji="1"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Monotype Sorts"/>
              <a:buChar char="F"/>
              <a:defRPr kumimoji="1" sz="2000" b="1">
                <a:solidFill>
                  <a:srgbClr val="A50021"/>
                </a:solidFill>
                <a:latin typeface="Arial" panose="020B0604020202020204" pitchFamily="34" charset="0"/>
                <a:ea typeface="楷体_GB2312" pitchFamily="49" charset="-122"/>
              </a:defRPr>
            </a:lvl3pPr>
            <a:lvl4pPr marL="1600200" indent="-228600">
              <a:spcBef>
                <a:spcPct val="20000"/>
              </a:spcBef>
              <a:buClr>
                <a:schemeClr val="tx2"/>
              </a:buClr>
              <a:buSzPct val="100000"/>
              <a:buChar char="•"/>
              <a:defRPr kumimoji="1" sz="2000" b="1">
                <a:solidFill>
                  <a:srgbClr val="292929"/>
                </a:solidFill>
                <a:latin typeface="Arial" panose="020B0604020202020204" pitchFamily="34" charset="0"/>
                <a:ea typeface="楷体_GB2312" pitchFamily="49" charset="-122"/>
              </a:defRPr>
            </a:lvl4pPr>
            <a:lvl5pPr marL="2057400" indent="-228600">
              <a:spcBef>
                <a:spcPct val="20000"/>
              </a:spcBef>
              <a:buClr>
                <a:schemeClr val="hlink"/>
              </a:buClr>
              <a:buSzPct val="100000"/>
              <a:buChar char="–"/>
              <a:defRPr kumimoji="1" sz="2000" b="1">
                <a:solidFill>
                  <a:srgbClr val="FF3300"/>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9pPr>
          </a:lstStyle>
          <a:p>
            <a:pPr algn="ctr" eaLnBrk="1" hangingPunct="1">
              <a:spcBef>
                <a:spcPct val="0"/>
              </a:spcBef>
              <a:buClrTx/>
              <a:buSzTx/>
              <a:buFontTx/>
              <a:buNone/>
            </a:pPr>
            <a:r>
              <a:rPr lang="en-US" altLang="zh-CN" sz="2400">
                <a:solidFill>
                  <a:schemeClr val="bg2"/>
                </a:solidFill>
                <a:latin typeface="Times New Roman" panose="02020603050405020304" pitchFamily="18" charset="0"/>
                <a:ea typeface="楷体_GB2312" pitchFamily="49" charset="-122"/>
              </a:rPr>
              <a:t>tid</a:t>
            </a:r>
            <a:endParaRPr lang="zh-CN" altLang="en-US" sz="2400">
              <a:solidFill>
                <a:schemeClr val="bg2"/>
              </a:solidFill>
              <a:latin typeface="Times New Roman" panose="02020603050405020304" pitchFamily="18" charset="0"/>
              <a:ea typeface="楷体_GB2312" pitchFamily="49" charset="-122"/>
            </a:endParaRPr>
          </a:p>
        </p:txBody>
      </p:sp>
      <p:sp>
        <p:nvSpPr>
          <p:cNvPr id="12" name="左右箭头 11">
            <a:extLst>
              <a:ext uri="{FF2B5EF4-FFF2-40B4-BE49-F238E27FC236}">
                <a16:creationId xmlns:a16="http://schemas.microsoft.com/office/drawing/2014/main" id="{E8123CB1-30DD-44B2-927F-74AE75894426}"/>
              </a:ext>
            </a:extLst>
          </p:cNvPr>
          <p:cNvSpPr/>
          <p:nvPr/>
        </p:nvSpPr>
        <p:spPr bwMode="auto">
          <a:xfrm>
            <a:off x="4954017" y="5464671"/>
            <a:ext cx="817915" cy="269107"/>
          </a:xfrm>
          <a:prstGeom prst="leftRightArrow">
            <a:avLst/>
          </a:prstGeom>
          <a:solidFill>
            <a:schemeClr val="bg2">
              <a:lumMod val="75000"/>
            </a:schemeClr>
          </a:solidFill>
          <a:ln>
            <a:noFill/>
          </a:ln>
          <a:effectLst/>
        </p:spPr>
        <p:txBody>
          <a:bodyPr wrap="square">
            <a:spAutoFit/>
          </a:bodyPr>
          <a:lstStyle/>
          <a:p>
            <a:pPr algn="ctr" eaLnBrk="1" hangingPunct="1">
              <a:defRPr/>
            </a:pPr>
            <a:endParaRPr lang="zh-CN" altLang="en-US"/>
          </a:p>
        </p:txBody>
      </p:sp>
      <p:sp>
        <p:nvSpPr>
          <p:cNvPr id="11" name="云形 10">
            <a:extLst>
              <a:ext uri="{FF2B5EF4-FFF2-40B4-BE49-F238E27FC236}">
                <a16:creationId xmlns:a16="http://schemas.microsoft.com/office/drawing/2014/main" id="{AE5E1B31-267B-456B-AA8D-5DF5B75B5D6A}"/>
              </a:ext>
            </a:extLst>
          </p:cNvPr>
          <p:cNvSpPr/>
          <p:nvPr/>
        </p:nvSpPr>
        <p:spPr bwMode="auto">
          <a:xfrm>
            <a:off x="2186389" y="4241503"/>
            <a:ext cx="865187" cy="468312"/>
          </a:xfrm>
          <a:prstGeom prst="cloud">
            <a:avLst/>
          </a:prstGeom>
          <a:solidFill>
            <a:schemeClr val="accent2">
              <a:lumMod val="75000"/>
            </a:schemeClr>
          </a:solidFill>
          <a:ln>
            <a:noFill/>
          </a:ln>
          <a:effectLst/>
        </p:spPr>
        <p:txBody>
          <a:bodyPr>
            <a:spAutoFit/>
          </a:bodyPr>
          <a:lstStyle/>
          <a:p>
            <a:pPr algn="ctr" eaLnBrk="1" hangingPunct="1">
              <a:defRPr/>
            </a:pPr>
            <a:r>
              <a:rPr lang="zh-CN" altLang="en-US" sz="1400" dirty="0"/>
              <a:t>用户</a:t>
            </a:r>
          </a:p>
        </p:txBody>
      </p:sp>
      <p:sp>
        <p:nvSpPr>
          <p:cNvPr id="14" name="云形 13">
            <a:extLst>
              <a:ext uri="{FF2B5EF4-FFF2-40B4-BE49-F238E27FC236}">
                <a16:creationId xmlns:a16="http://schemas.microsoft.com/office/drawing/2014/main" id="{F8D13FC6-7AD7-4762-B53B-93CB50F514DA}"/>
              </a:ext>
            </a:extLst>
          </p:cNvPr>
          <p:cNvSpPr/>
          <p:nvPr/>
        </p:nvSpPr>
        <p:spPr bwMode="auto">
          <a:xfrm>
            <a:off x="7674991" y="4150221"/>
            <a:ext cx="865188" cy="468313"/>
          </a:xfrm>
          <a:prstGeom prst="cloud">
            <a:avLst/>
          </a:prstGeom>
          <a:solidFill>
            <a:schemeClr val="accent2">
              <a:lumMod val="75000"/>
            </a:schemeClr>
          </a:solidFill>
          <a:ln>
            <a:noFill/>
          </a:ln>
          <a:effectLst/>
        </p:spPr>
        <p:txBody>
          <a:bodyPr>
            <a:spAutoFit/>
          </a:bodyPr>
          <a:lstStyle/>
          <a:p>
            <a:pPr algn="ctr" eaLnBrk="1" hangingPunct="1">
              <a:defRPr/>
            </a:pPr>
            <a:r>
              <a:rPr lang="zh-CN" altLang="en-US" sz="1400" dirty="0"/>
              <a:t>系统</a:t>
            </a:r>
          </a:p>
        </p:txBody>
      </p:sp>
      <p:cxnSp>
        <p:nvCxnSpPr>
          <p:cNvPr id="13324" name="直接箭头连接符 14">
            <a:extLst>
              <a:ext uri="{FF2B5EF4-FFF2-40B4-BE49-F238E27FC236}">
                <a16:creationId xmlns:a16="http://schemas.microsoft.com/office/drawing/2014/main" id="{DB53B808-4D4F-4D4E-8819-0A1ADFC9DBF3}"/>
              </a:ext>
            </a:extLst>
          </p:cNvPr>
          <p:cNvCxnSpPr>
            <a:cxnSpLocks noChangeShapeType="1"/>
            <a:endCxn id="11" idx="0"/>
          </p:cNvCxnSpPr>
          <p:nvPr/>
        </p:nvCxnSpPr>
        <p:spPr bwMode="auto">
          <a:xfrm flipH="1" flipV="1">
            <a:off x="3050855" y="4475659"/>
            <a:ext cx="579331" cy="206375"/>
          </a:xfrm>
          <a:prstGeom prst="straightConnector1">
            <a:avLst/>
          </a:prstGeom>
          <a:noFill/>
          <a:ln w="12700" algn="ctr">
            <a:solidFill>
              <a:schemeClr val="tx1"/>
            </a:solidFill>
            <a:round/>
            <a:headEnd type="stealth" w="med" len="med"/>
            <a:tailEnd/>
          </a:ln>
          <a:extLst>
            <a:ext uri="{909E8E84-426E-40DD-AFC4-6F175D3DCCD1}">
              <a14:hiddenFill xmlns:a14="http://schemas.microsoft.com/office/drawing/2010/main">
                <a:noFill/>
              </a14:hiddenFill>
            </a:ext>
          </a:extLst>
        </p:spPr>
      </p:cxnSp>
      <p:cxnSp>
        <p:nvCxnSpPr>
          <p:cNvPr id="13325" name="直接箭头连接符 18">
            <a:extLst>
              <a:ext uri="{FF2B5EF4-FFF2-40B4-BE49-F238E27FC236}">
                <a16:creationId xmlns:a16="http://schemas.microsoft.com/office/drawing/2014/main" id="{A6E84920-7474-4061-8F24-5D75A3BEDCED}"/>
              </a:ext>
            </a:extLst>
          </p:cNvPr>
          <p:cNvCxnSpPr>
            <a:cxnSpLocks noChangeShapeType="1"/>
          </p:cNvCxnSpPr>
          <p:nvPr/>
        </p:nvCxnSpPr>
        <p:spPr bwMode="auto">
          <a:xfrm flipV="1">
            <a:off x="7041579" y="4475659"/>
            <a:ext cx="633412" cy="206375"/>
          </a:xfrm>
          <a:prstGeom prst="straightConnector1">
            <a:avLst/>
          </a:prstGeom>
          <a:noFill/>
          <a:ln w="12700" algn="ctr">
            <a:solidFill>
              <a:schemeClr val="tx1"/>
            </a:solidFill>
            <a:round/>
            <a:headEnd type="stealth" w="med" len="med"/>
            <a:tailEnd/>
          </a:ln>
          <a:extLst>
            <a:ext uri="{909E8E84-426E-40DD-AFC4-6F175D3DCCD1}">
              <a14:hiddenFill xmlns:a14="http://schemas.microsoft.com/office/drawing/2010/main">
                <a:noFill/>
              </a14:hiddenFill>
            </a:ext>
          </a:extLst>
        </p:spPr>
      </p:cxnSp>
      <p:sp>
        <p:nvSpPr>
          <p:cNvPr id="15" name="左右箭头 11">
            <a:extLst>
              <a:ext uri="{FF2B5EF4-FFF2-40B4-BE49-F238E27FC236}">
                <a16:creationId xmlns:a16="http://schemas.microsoft.com/office/drawing/2014/main" id="{D9087153-4720-4C75-B430-56BE1D391EEE}"/>
              </a:ext>
            </a:extLst>
          </p:cNvPr>
          <p:cNvSpPr/>
          <p:nvPr/>
        </p:nvSpPr>
        <p:spPr bwMode="auto">
          <a:xfrm>
            <a:off x="4980861" y="4567766"/>
            <a:ext cx="791071" cy="269107"/>
          </a:xfrm>
          <a:prstGeom prst="leftRightArrow">
            <a:avLst/>
          </a:prstGeom>
          <a:solidFill>
            <a:schemeClr val="bg2">
              <a:lumMod val="75000"/>
            </a:schemeClr>
          </a:solidFill>
          <a:ln>
            <a:noFill/>
          </a:ln>
          <a:effectLst/>
        </p:spPr>
        <p:txBody>
          <a:bodyPr wrap="square">
            <a:spAutoFit/>
          </a:bodyPr>
          <a:lstStyle/>
          <a:p>
            <a:pPr algn="ctr" eaLnBrk="1" hangingPunct="1">
              <a:defRPr/>
            </a:pPr>
            <a:endParaRPr lang="zh-CN" altLang="en-US"/>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11" descr="C:\Users\lenovo\AppData\Roaming\Tencent\Users\451256253\QQ\WinTemp\RichOle\{_TU_7O__OK)IOO_7Z8C%AU.png">
            <a:extLst>
              <a:ext uri="{FF2B5EF4-FFF2-40B4-BE49-F238E27FC236}">
                <a16:creationId xmlns:a16="http://schemas.microsoft.com/office/drawing/2014/main" id="{A398EA2E-3CA9-498D-9A71-4ED2294629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8584" y="1559916"/>
            <a:ext cx="7143750" cy="455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39" name="内容占位符 2">
            <a:extLst>
              <a:ext uri="{FF2B5EF4-FFF2-40B4-BE49-F238E27FC236}">
                <a16:creationId xmlns:a16="http://schemas.microsoft.com/office/drawing/2014/main" id="{BCD56BFC-1252-4984-A2F2-57C3D5B99684}"/>
              </a:ext>
            </a:extLst>
          </p:cNvPr>
          <p:cNvSpPr>
            <a:spLocks noGrp="1"/>
          </p:cNvSpPr>
          <p:nvPr>
            <p:ph idx="1"/>
          </p:nvPr>
        </p:nvSpPr>
        <p:spPr>
          <a:xfrm>
            <a:off x="1303834" y="1451967"/>
            <a:ext cx="8242300" cy="4608513"/>
          </a:xfrm>
        </p:spPr>
        <p:txBody>
          <a:bodyPr/>
          <a:lstStyle/>
          <a:p>
            <a:pPr lvl="1"/>
            <a:endParaRPr lang="en-US" altLang="zh-CN"/>
          </a:p>
          <a:p>
            <a:pPr lvl="1"/>
            <a:endParaRPr lang="en-US" altLang="zh-CN"/>
          </a:p>
          <a:p>
            <a:pPr lvl="1"/>
            <a:endParaRPr lang="zh-CN" altLang="en-US"/>
          </a:p>
        </p:txBody>
      </p:sp>
      <p:sp>
        <p:nvSpPr>
          <p:cNvPr id="4" name="标题 1">
            <a:extLst>
              <a:ext uri="{FF2B5EF4-FFF2-40B4-BE49-F238E27FC236}">
                <a16:creationId xmlns:a16="http://schemas.microsoft.com/office/drawing/2014/main" id="{55EA88E4-8EB8-4142-A2AD-97EA6BC5A7C8}"/>
              </a:ext>
            </a:extLst>
          </p:cNvPr>
          <p:cNvSpPr txBox="1">
            <a:spLocks/>
          </p:cNvSpPr>
          <p:nvPr/>
        </p:nvSpPr>
        <p:spPr>
          <a:xfrm>
            <a:off x="0" y="549276"/>
            <a:ext cx="9906000" cy="557213"/>
          </a:xfrm>
          <a:prstGeom prst="rect">
            <a:avLst/>
          </a:prstGeom>
          <a:solidFill>
            <a:srgbClr val="336699"/>
          </a:solidFill>
        </p:spPr>
        <p:txBody>
          <a:bodyPr/>
          <a:lstStyle>
            <a:lvl1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mj-lt"/>
                <a:ea typeface="+mj-ea"/>
                <a:cs typeface="+mj-cs"/>
              </a:defRPr>
            </a:lvl1pPr>
            <a:lvl2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2pPr>
            <a:lvl3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3pPr>
            <a:lvl4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4pPr>
            <a:lvl5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5pPr>
            <a:lvl6pPr marL="457200" algn="l" rtl="0" eaLnBrk="1" fontAlgn="base" hangingPunct="1">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6pPr>
            <a:lvl7pPr marL="914400" algn="l" rtl="0" eaLnBrk="1" fontAlgn="base" hangingPunct="1">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7pPr>
            <a:lvl8pPr marL="1371600" algn="l" rtl="0" eaLnBrk="1" fontAlgn="base" hangingPunct="1">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8pPr>
            <a:lvl9pPr marL="1828800" algn="l" rtl="0" eaLnBrk="1" fontAlgn="base" hangingPunct="1">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9pPr>
          </a:lstStyle>
          <a:p>
            <a:pPr eaLnBrk="1" hangingPunct="1">
              <a:defRPr/>
            </a:pPr>
            <a:endParaRPr lang="zh-CN" altLang="en-US" kern="0" dirty="0"/>
          </a:p>
        </p:txBody>
      </p:sp>
      <p:sp>
        <p:nvSpPr>
          <p:cNvPr id="5" name="TextBox 4">
            <a:extLst>
              <a:ext uri="{FF2B5EF4-FFF2-40B4-BE49-F238E27FC236}">
                <a16:creationId xmlns:a16="http://schemas.microsoft.com/office/drawing/2014/main" id="{FF8A84D7-7295-44A4-8654-ABFF914997CC}"/>
              </a:ext>
            </a:extLst>
          </p:cNvPr>
          <p:cNvSpPr txBox="1"/>
          <p:nvPr/>
        </p:nvSpPr>
        <p:spPr>
          <a:xfrm>
            <a:off x="0" y="549275"/>
            <a:ext cx="9906000" cy="522288"/>
          </a:xfrm>
          <a:prstGeom prst="rect">
            <a:avLst/>
          </a:prstGeom>
          <a:noFill/>
        </p:spPr>
        <p:txBody>
          <a:bodyPr wrap="square">
            <a:spAutoFit/>
          </a:bodyPr>
          <a:lstStyle/>
          <a:p>
            <a:pPr>
              <a:defRPr/>
            </a:pPr>
            <a:r>
              <a:rPr lang="zh-CN" altLang="en-US" sz="2800" dirty="0">
                <a:solidFill>
                  <a:schemeClr val="bg1"/>
                </a:solidFill>
                <a:effectLst>
                  <a:outerShdw blurRad="38100" dist="38100" dir="2700000" algn="tl">
                    <a:srgbClr val="000000"/>
                  </a:outerShdw>
                </a:effectLst>
                <a:latin typeface="+mj-lt"/>
                <a:ea typeface="+mj-ea"/>
                <a:cs typeface="+mj-cs"/>
              </a:rPr>
              <a:t>线程编程基础知识</a:t>
            </a:r>
          </a:p>
        </p:txBody>
      </p:sp>
      <p:sp>
        <p:nvSpPr>
          <p:cNvPr id="14342" name="TextBox 1">
            <a:extLst>
              <a:ext uri="{FF2B5EF4-FFF2-40B4-BE49-F238E27FC236}">
                <a16:creationId xmlns:a16="http://schemas.microsoft.com/office/drawing/2014/main" id="{DDC1E476-ACC8-46E6-9982-9BF43AFD5E0E}"/>
              </a:ext>
            </a:extLst>
          </p:cNvPr>
          <p:cNvSpPr txBox="1">
            <a:spLocks noChangeArrowheads="1"/>
          </p:cNvSpPr>
          <p:nvPr/>
        </p:nvSpPr>
        <p:spPr bwMode="auto">
          <a:xfrm>
            <a:off x="1961155" y="6499831"/>
            <a:ext cx="22145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5050"/>
              </a:buClr>
              <a:buSzPct val="120000"/>
              <a:buFont typeface="Wingdings" panose="05000000000000000000" pitchFamily="2" charset="2"/>
              <a:buChar char="§"/>
              <a:defRPr kumimoji="1"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kumimoji="1"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Monotype Sorts"/>
              <a:buChar char="F"/>
              <a:defRPr kumimoji="1" sz="2000" b="1">
                <a:solidFill>
                  <a:srgbClr val="A50021"/>
                </a:solidFill>
                <a:latin typeface="Arial" panose="020B0604020202020204" pitchFamily="34" charset="0"/>
                <a:ea typeface="楷体_GB2312" pitchFamily="49" charset="-122"/>
              </a:defRPr>
            </a:lvl3pPr>
            <a:lvl4pPr marL="1600200" indent="-228600">
              <a:spcBef>
                <a:spcPct val="20000"/>
              </a:spcBef>
              <a:buClr>
                <a:schemeClr val="tx2"/>
              </a:buClr>
              <a:buSzPct val="100000"/>
              <a:buChar char="•"/>
              <a:defRPr kumimoji="1" sz="2000" b="1">
                <a:solidFill>
                  <a:srgbClr val="292929"/>
                </a:solidFill>
                <a:latin typeface="Arial" panose="020B0604020202020204" pitchFamily="34" charset="0"/>
                <a:ea typeface="楷体_GB2312" pitchFamily="49" charset="-122"/>
              </a:defRPr>
            </a:lvl4pPr>
            <a:lvl5pPr marL="2057400" indent="-228600">
              <a:spcBef>
                <a:spcPct val="20000"/>
              </a:spcBef>
              <a:buClr>
                <a:schemeClr val="hlink"/>
              </a:buClr>
              <a:buSzPct val="100000"/>
              <a:buChar char="–"/>
              <a:defRPr kumimoji="1" sz="2000" b="1">
                <a:solidFill>
                  <a:srgbClr val="FF3300"/>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9pPr>
          </a:lstStyle>
          <a:p>
            <a:pPr algn="l">
              <a:spcBef>
                <a:spcPct val="0"/>
              </a:spcBef>
              <a:buClrTx/>
              <a:buSzTx/>
              <a:buFontTx/>
              <a:buNone/>
            </a:pPr>
            <a:r>
              <a:rPr kumimoji="0" lang="en-US" altLang="zh-CN" sz="1800" b="0" dirty="0" err="1">
                <a:solidFill>
                  <a:schemeClr val="tx1"/>
                </a:solidFill>
                <a:ea typeface="宋体" panose="02010600030101010101" pitchFamily="2" charset="-122"/>
              </a:rPr>
              <a:t>pid</a:t>
            </a:r>
            <a:r>
              <a:rPr kumimoji="0" lang="en-US" altLang="zh-CN" sz="1800" b="0" dirty="0">
                <a:solidFill>
                  <a:schemeClr val="tx1"/>
                </a:solidFill>
                <a:ea typeface="宋体" panose="02010600030101010101" pitchFamily="2" charset="-122"/>
              </a:rPr>
              <a:t>   </a:t>
            </a:r>
            <a:r>
              <a:rPr kumimoji="0" lang="en-US" altLang="zh-CN" sz="1800" b="0" dirty="0" err="1">
                <a:solidFill>
                  <a:schemeClr val="tx1"/>
                </a:solidFill>
                <a:ea typeface="宋体" panose="02010600030101010101" pitchFamily="2" charset="-122"/>
              </a:rPr>
              <a:t>ppid</a:t>
            </a:r>
            <a:r>
              <a:rPr kumimoji="0" lang="en-US" altLang="zh-CN" sz="1800" b="0" dirty="0">
                <a:solidFill>
                  <a:schemeClr val="tx1"/>
                </a:solidFill>
                <a:ea typeface="宋体" panose="02010600030101010101" pitchFamily="2" charset="-122"/>
              </a:rPr>
              <a:t>    </a:t>
            </a:r>
            <a:r>
              <a:rPr kumimoji="0" lang="en-US" altLang="zh-CN" sz="1800" b="0" dirty="0" err="1">
                <a:solidFill>
                  <a:schemeClr val="tx1"/>
                </a:solidFill>
                <a:ea typeface="宋体" panose="02010600030101010101" pitchFamily="2" charset="-122"/>
              </a:rPr>
              <a:t>tid</a:t>
            </a:r>
            <a:endParaRPr kumimoji="0" lang="zh-CN" altLang="en-US" sz="1800" b="0" dirty="0">
              <a:solidFill>
                <a:schemeClr val="tx1"/>
              </a:solidFill>
              <a:ea typeface="宋体" panose="02010600030101010101" pitchFamily="2" charset="-122"/>
            </a:endParaRPr>
          </a:p>
        </p:txBody>
      </p:sp>
      <p:sp>
        <p:nvSpPr>
          <p:cNvPr id="14343" name="矩形 6">
            <a:extLst>
              <a:ext uri="{FF2B5EF4-FFF2-40B4-BE49-F238E27FC236}">
                <a16:creationId xmlns:a16="http://schemas.microsoft.com/office/drawing/2014/main" id="{D2410C8D-B834-4712-B475-A096A8AFC3F2}"/>
              </a:ext>
            </a:extLst>
          </p:cNvPr>
          <p:cNvSpPr>
            <a:spLocks noChangeArrowheads="1"/>
          </p:cNvSpPr>
          <p:nvPr/>
        </p:nvSpPr>
        <p:spPr bwMode="auto">
          <a:xfrm>
            <a:off x="3351709" y="1556792"/>
            <a:ext cx="2000250" cy="191228"/>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rgbClr val="FF5050"/>
              </a:buClr>
              <a:buSzPct val="120000"/>
              <a:buFont typeface="Wingdings" panose="05000000000000000000" pitchFamily="2" charset="2"/>
              <a:buChar char="§"/>
              <a:defRPr kumimoji="1"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kumimoji="1"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Monotype Sorts"/>
              <a:buChar char="F"/>
              <a:defRPr kumimoji="1" sz="2000" b="1">
                <a:solidFill>
                  <a:srgbClr val="A50021"/>
                </a:solidFill>
                <a:latin typeface="Arial" panose="020B0604020202020204" pitchFamily="34" charset="0"/>
                <a:ea typeface="楷体_GB2312" pitchFamily="49" charset="-122"/>
              </a:defRPr>
            </a:lvl3pPr>
            <a:lvl4pPr marL="1600200" indent="-228600">
              <a:spcBef>
                <a:spcPct val="20000"/>
              </a:spcBef>
              <a:buClr>
                <a:schemeClr val="tx2"/>
              </a:buClr>
              <a:buSzPct val="100000"/>
              <a:buChar char="•"/>
              <a:defRPr kumimoji="1" sz="2000" b="1">
                <a:solidFill>
                  <a:srgbClr val="292929"/>
                </a:solidFill>
                <a:latin typeface="Arial" panose="020B0604020202020204" pitchFamily="34" charset="0"/>
                <a:ea typeface="楷体_GB2312" pitchFamily="49" charset="-122"/>
              </a:defRPr>
            </a:lvl4pPr>
            <a:lvl5pPr marL="2057400" indent="-228600">
              <a:spcBef>
                <a:spcPct val="20000"/>
              </a:spcBef>
              <a:buClr>
                <a:schemeClr val="hlink"/>
              </a:buClr>
              <a:buSzPct val="100000"/>
              <a:buChar char="–"/>
              <a:defRPr kumimoji="1" sz="2000" b="1">
                <a:solidFill>
                  <a:srgbClr val="FF3300"/>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9pPr>
          </a:lstStyle>
          <a:p>
            <a:pPr algn="ctr" eaLnBrk="1" hangingPunct="1">
              <a:spcBef>
                <a:spcPct val="0"/>
              </a:spcBef>
              <a:buClrTx/>
              <a:buSzTx/>
              <a:buFontTx/>
              <a:buNone/>
            </a:pPr>
            <a:endParaRPr lang="zh-CN" altLang="en-US" sz="1400">
              <a:solidFill>
                <a:schemeClr val="bg2"/>
              </a:solidFill>
              <a:latin typeface="Times New Roman" panose="02020603050405020304" pitchFamily="18" charset="0"/>
              <a:ea typeface="楷体_GB2312" pitchFamily="49" charset="-122"/>
            </a:endParaRPr>
          </a:p>
        </p:txBody>
      </p:sp>
      <p:sp>
        <p:nvSpPr>
          <p:cNvPr id="14344" name="椭圆 7">
            <a:extLst>
              <a:ext uri="{FF2B5EF4-FFF2-40B4-BE49-F238E27FC236}">
                <a16:creationId xmlns:a16="http://schemas.microsoft.com/office/drawing/2014/main" id="{690D4033-4F61-488E-A9F5-2F1E8EF81010}"/>
              </a:ext>
            </a:extLst>
          </p:cNvPr>
          <p:cNvSpPr>
            <a:spLocks noChangeArrowheads="1"/>
          </p:cNvSpPr>
          <p:nvPr/>
        </p:nvSpPr>
        <p:spPr bwMode="auto">
          <a:xfrm>
            <a:off x="5313040" y="1103581"/>
            <a:ext cx="428625" cy="433388"/>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lr>
                <a:srgbClr val="FF5050"/>
              </a:buClr>
              <a:buSzPct val="120000"/>
              <a:buFont typeface="Wingdings" panose="05000000000000000000" pitchFamily="2" charset="2"/>
              <a:buChar char="§"/>
              <a:defRPr kumimoji="1"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kumimoji="1"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Monotype Sorts"/>
              <a:buChar char="F"/>
              <a:defRPr kumimoji="1" sz="2000" b="1">
                <a:solidFill>
                  <a:srgbClr val="A50021"/>
                </a:solidFill>
                <a:latin typeface="Arial" panose="020B0604020202020204" pitchFamily="34" charset="0"/>
                <a:ea typeface="楷体_GB2312" pitchFamily="49" charset="-122"/>
              </a:defRPr>
            </a:lvl3pPr>
            <a:lvl4pPr marL="1600200" indent="-228600">
              <a:spcBef>
                <a:spcPct val="20000"/>
              </a:spcBef>
              <a:buClr>
                <a:schemeClr val="tx2"/>
              </a:buClr>
              <a:buSzPct val="100000"/>
              <a:buChar char="•"/>
              <a:defRPr kumimoji="1" sz="2000" b="1">
                <a:solidFill>
                  <a:srgbClr val="292929"/>
                </a:solidFill>
                <a:latin typeface="Arial" panose="020B0604020202020204" pitchFamily="34" charset="0"/>
                <a:ea typeface="楷体_GB2312" pitchFamily="49" charset="-122"/>
              </a:defRPr>
            </a:lvl4pPr>
            <a:lvl5pPr marL="2057400" indent="-228600">
              <a:spcBef>
                <a:spcPct val="20000"/>
              </a:spcBef>
              <a:buClr>
                <a:schemeClr val="hlink"/>
              </a:buClr>
              <a:buSzPct val="100000"/>
              <a:buChar char="–"/>
              <a:defRPr kumimoji="1" sz="2000" b="1">
                <a:solidFill>
                  <a:srgbClr val="FF3300"/>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9pPr>
          </a:lstStyle>
          <a:p>
            <a:pPr algn="ctr" eaLnBrk="1" hangingPunct="1">
              <a:spcBef>
                <a:spcPct val="0"/>
              </a:spcBef>
              <a:buClrTx/>
              <a:buSzTx/>
              <a:buFontTx/>
              <a:buNone/>
            </a:pPr>
            <a:r>
              <a:rPr lang="en-US" altLang="zh-CN" sz="1400" dirty="0">
                <a:solidFill>
                  <a:srgbClr val="FF0000"/>
                </a:solidFill>
                <a:latin typeface="Times New Roman" panose="02020603050405020304" pitchFamily="18" charset="0"/>
                <a:ea typeface="楷体_GB2312" pitchFamily="49" charset="-122"/>
              </a:rPr>
              <a:t>1</a:t>
            </a:r>
            <a:endParaRPr lang="zh-CN" altLang="en-US" sz="1400" dirty="0">
              <a:solidFill>
                <a:srgbClr val="FF0000"/>
              </a:solidFill>
              <a:latin typeface="Times New Roman" panose="02020603050405020304" pitchFamily="18" charset="0"/>
              <a:ea typeface="楷体_GB2312" pitchFamily="49" charset="-122"/>
            </a:endParaRPr>
          </a:p>
        </p:txBody>
      </p:sp>
      <p:sp>
        <p:nvSpPr>
          <p:cNvPr id="14345" name="椭圆 9">
            <a:extLst>
              <a:ext uri="{FF2B5EF4-FFF2-40B4-BE49-F238E27FC236}">
                <a16:creationId xmlns:a16="http://schemas.microsoft.com/office/drawing/2014/main" id="{CE042F8C-0EF4-4B1F-B13F-422BCE5FBEB5}"/>
              </a:ext>
            </a:extLst>
          </p:cNvPr>
          <p:cNvSpPr>
            <a:spLocks noChangeArrowheads="1"/>
          </p:cNvSpPr>
          <p:nvPr/>
        </p:nvSpPr>
        <p:spPr bwMode="auto">
          <a:xfrm>
            <a:off x="1994395" y="6119216"/>
            <a:ext cx="434901" cy="433388"/>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lr>
                <a:srgbClr val="FF5050"/>
              </a:buClr>
              <a:buSzPct val="120000"/>
              <a:buFont typeface="Wingdings" panose="05000000000000000000" pitchFamily="2" charset="2"/>
              <a:buChar char="§"/>
              <a:defRPr kumimoji="1"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kumimoji="1"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Monotype Sorts"/>
              <a:buChar char="F"/>
              <a:defRPr kumimoji="1" sz="2000" b="1">
                <a:solidFill>
                  <a:srgbClr val="A50021"/>
                </a:solidFill>
                <a:latin typeface="Arial" panose="020B0604020202020204" pitchFamily="34" charset="0"/>
                <a:ea typeface="楷体_GB2312" pitchFamily="49" charset="-122"/>
              </a:defRPr>
            </a:lvl3pPr>
            <a:lvl4pPr marL="1600200" indent="-228600">
              <a:spcBef>
                <a:spcPct val="20000"/>
              </a:spcBef>
              <a:buClr>
                <a:schemeClr val="tx2"/>
              </a:buClr>
              <a:buSzPct val="100000"/>
              <a:buChar char="•"/>
              <a:defRPr kumimoji="1" sz="2000" b="1">
                <a:solidFill>
                  <a:srgbClr val="292929"/>
                </a:solidFill>
                <a:latin typeface="Arial" panose="020B0604020202020204" pitchFamily="34" charset="0"/>
                <a:ea typeface="楷体_GB2312" pitchFamily="49" charset="-122"/>
              </a:defRPr>
            </a:lvl4pPr>
            <a:lvl5pPr marL="2057400" indent="-228600">
              <a:spcBef>
                <a:spcPct val="20000"/>
              </a:spcBef>
              <a:buClr>
                <a:schemeClr val="hlink"/>
              </a:buClr>
              <a:buSzPct val="100000"/>
              <a:buChar char="–"/>
              <a:defRPr kumimoji="1" sz="2000" b="1">
                <a:solidFill>
                  <a:srgbClr val="FF3300"/>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9pPr>
          </a:lstStyle>
          <a:p>
            <a:pPr algn="ctr" eaLnBrk="1" hangingPunct="1">
              <a:spcBef>
                <a:spcPct val="0"/>
              </a:spcBef>
              <a:buClrTx/>
              <a:buSzTx/>
              <a:buFontTx/>
              <a:buNone/>
            </a:pPr>
            <a:r>
              <a:rPr lang="en-US" altLang="zh-CN" sz="1400">
                <a:solidFill>
                  <a:srgbClr val="FF0000"/>
                </a:solidFill>
                <a:latin typeface="Times New Roman" panose="02020603050405020304" pitchFamily="18" charset="0"/>
                <a:ea typeface="楷体_GB2312" pitchFamily="49" charset="-122"/>
              </a:rPr>
              <a:t>2</a:t>
            </a:r>
            <a:endParaRPr lang="zh-CN" altLang="en-US" sz="1400">
              <a:solidFill>
                <a:srgbClr val="FF0000"/>
              </a:solidFill>
              <a:latin typeface="Times New Roman" panose="02020603050405020304" pitchFamily="18" charset="0"/>
              <a:ea typeface="楷体_GB2312" pitchFamily="49" charset="-122"/>
            </a:endParaRPr>
          </a:p>
        </p:txBody>
      </p:sp>
      <p:sp>
        <p:nvSpPr>
          <p:cNvPr id="14346" name="椭圆 10">
            <a:extLst>
              <a:ext uri="{FF2B5EF4-FFF2-40B4-BE49-F238E27FC236}">
                <a16:creationId xmlns:a16="http://schemas.microsoft.com/office/drawing/2014/main" id="{BB8070C1-EE81-4F95-A376-3891BCD4AE3C}"/>
              </a:ext>
            </a:extLst>
          </p:cNvPr>
          <p:cNvSpPr>
            <a:spLocks noChangeArrowheads="1"/>
          </p:cNvSpPr>
          <p:nvPr/>
        </p:nvSpPr>
        <p:spPr bwMode="auto">
          <a:xfrm>
            <a:off x="3131123" y="6119216"/>
            <a:ext cx="434900" cy="433388"/>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lr>
                <a:srgbClr val="FF5050"/>
              </a:buClr>
              <a:buSzPct val="120000"/>
              <a:buFont typeface="Wingdings" panose="05000000000000000000" pitchFamily="2" charset="2"/>
              <a:buChar char="§"/>
              <a:defRPr kumimoji="1"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kumimoji="1"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Monotype Sorts"/>
              <a:buChar char="F"/>
              <a:defRPr kumimoji="1" sz="2000" b="1">
                <a:solidFill>
                  <a:srgbClr val="A50021"/>
                </a:solidFill>
                <a:latin typeface="Arial" panose="020B0604020202020204" pitchFamily="34" charset="0"/>
                <a:ea typeface="楷体_GB2312" pitchFamily="49" charset="-122"/>
              </a:defRPr>
            </a:lvl3pPr>
            <a:lvl4pPr marL="1600200" indent="-228600">
              <a:spcBef>
                <a:spcPct val="20000"/>
              </a:spcBef>
              <a:buClr>
                <a:schemeClr val="tx2"/>
              </a:buClr>
              <a:buSzPct val="100000"/>
              <a:buChar char="•"/>
              <a:defRPr kumimoji="1" sz="2000" b="1">
                <a:solidFill>
                  <a:srgbClr val="292929"/>
                </a:solidFill>
                <a:latin typeface="Arial" panose="020B0604020202020204" pitchFamily="34" charset="0"/>
                <a:ea typeface="楷体_GB2312" pitchFamily="49" charset="-122"/>
              </a:defRPr>
            </a:lvl4pPr>
            <a:lvl5pPr marL="2057400" indent="-228600">
              <a:spcBef>
                <a:spcPct val="20000"/>
              </a:spcBef>
              <a:buClr>
                <a:schemeClr val="hlink"/>
              </a:buClr>
              <a:buSzPct val="100000"/>
              <a:buChar char="–"/>
              <a:defRPr kumimoji="1" sz="2000" b="1">
                <a:solidFill>
                  <a:srgbClr val="FF3300"/>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9pPr>
          </a:lstStyle>
          <a:p>
            <a:pPr algn="ctr" eaLnBrk="1" hangingPunct="1">
              <a:spcBef>
                <a:spcPct val="0"/>
              </a:spcBef>
              <a:buClrTx/>
              <a:buSzTx/>
              <a:buFontTx/>
              <a:buNone/>
            </a:pPr>
            <a:r>
              <a:rPr lang="en-US" altLang="zh-CN" sz="1400">
                <a:solidFill>
                  <a:srgbClr val="FF0000"/>
                </a:solidFill>
                <a:latin typeface="Times New Roman" panose="02020603050405020304" pitchFamily="18" charset="0"/>
                <a:ea typeface="楷体_GB2312" pitchFamily="49" charset="-122"/>
              </a:rPr>
              <a:t>3</a:t>
            </a:r>
            <a:endParaRPr lang="zh-CN" altLang="en-US" sz="1400">
              <a:solidFill>
                <a:srgbClr val="FF0000"/>
              </a:solidFill>
              <a:latin typeface="Times New Roman" panose="02020603050405020304" pitchFamily="18" charset="0"/>
              <a:ea typeface="楷体_GB2312" pitchFamily="49" charset="-122"/>
            </a:endParaRPr>
          </a:p>
        </p:txBody>
      </p:sp>
      <p:sp>
        <p:nvSpPr>
          <p:cNvPr id="14347" name="矩形 12">
            <a:extLst>
              <a:ext uri="{FF2B5EF4-FFF2-40B4-BE49-F238E27FC236}">
                <a16:creationId xmlns:a16="http://schemas.microsoft.com/office/drawing/2014/main" id="{F01CEC03-388C-4F01-9E44-3B2FCFAF265F}"/>
              </a:ext>
            </a:extLst>
          </p:cNvPr>
          <p:cNvSpPr>
            <a:spLocks noChangeArrowheads="1"/>
          </p:cNvSpPr>
          <p:nvPr/>
        </p:nvSpPr>
        <p:spPr bwMode="auto">
          <a:xfrm>
            <a:off x="2000672" y="1724936"/>
            <a:ext cx="428625" cy="507832"/>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rgbClr val="FF5050"/>
              </a:buClr>
              <a:buSzPct val="120000"/>
              <a:buFont typeface="Wingdings" panose="05000000000000000000" pitchFamily="2" charset="2"/>
              <a:buChar char="§"/>
              <a:defRPr kumimoji="1"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kumimoji="1"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Monotype Sorts"/>
              <a:buChar char="F"/>
              <a:defRPr kumimoji="1" sz="2000" b="1">
                <a:solidFill>
                  <a:srgbClr val="A50021"/>
                </a:solidFill>
                <a:latin typeface="Arial" panose="020B0604020202020204" pitchFamily="34" charset="0"/>
                <a:ea typeface="楷体_GB2312" pitchFamily="49" charset="-122"/>
              </a:defRPr>
            </a:lvl3pPr>
            <a:lvl4pPr marL="1600200" indent="-228600">
              <a:spcBef>
                <a:spcPct val="20000"/>
              </a:spcBef>
              <a:buClr>
                <a:schemeClr val="tx2"/>
              </a:buClr>
              <a:buSzPct val="100000"/>
              <a:buChar char="•"/>
              <a:defRPr kumimoji="1" sz="2000" b="1">
                <a:solidFill>
                  <a:srgbClr val="292929"/>
                </a:solidFill>
                <a:latin typeface="Arial" panose="020B0604020202020204" pitchFamily="34" charset="0"/>
                <a:ea typeface="楷体_GB2312" pitchFamily="49" charset="-122"/>
              </a:defRPr>
            </a:lvl4pPr>
            <a:lvl5pPr marL="2057400" indent="-228600">
              <a:spcBef>
                <a:spcPct val="20000"/>
              </a:spcBef>
              <a:buClr>
                <a:schemeClr val="hlink"/>
              </a:buClr>
              <a:buSzPct val="100000"/>
              <a:buChar char="–"/>
              <a:defRPr kumimoji="1" sz="2000" b="1">
                <a:solidFill>
                  <a:srgbClr val="FF3300"/>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9pPr>
          </a:lstStyle>
          <a:p>
            <a:pPr algn="ctr" eaLnBrk="1" hangingPunct="1">
              <a:spcBef>
                <a:spcPct val="0"/>
              </a:spcBef>
              <a:buClrTx/>
              <a:buSzTx/>
              <a:buFontTx/>
              <a:buNone/>
            </a:pPr>
            <a:endParaRPr lang="zh-CN" altLang="en-US" sz="2400">
              <a:solidFill>
                <a:schemeClr val="bg2"/>
              </a:solidFill>
              <a:latin typeface="Times New Roman" panose="02020603050405020304" pitchFamily="18" charset="0"/>
              <a:ea typeface="楷体_GB2312" pitchFamily="49" charset="-122"/>
            </a:endParaRPr>
          </a:p>
        </p:txBody>
      </p:sp>
      <p:sp>
        <p:nvSpPr>
          <p:cNvPr id="14348" name="矩形 13">
            <a:extLst>
              <a:ext uri="{FF2B5EF4-FFF2-40B4-BE49-F238E27FC236}">
                <a16:creationId xmlns:a16="http://schemas.microsoft.com/office/drawing/2014/main" id="{750EA64C-8A01-4235-85A3-8CE0D4177848}"/>
              </a:ext>
            </a:extLst>
          </p:cNvPr>
          <p:cNvSpPr>
            <a:spLocks noChangeArrowheads="1"/>
          </p:cNvSpPr>
          <p:nvPr/>
        </p:nvSpPr>
        <p:spPr bwMode="auto">
          <a:xfrm>
            <a:off x="3059904" y="1732704"/>
            <a:ext cx="428625" cy="507832"/>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rgbClr val="FF5050"/>
              </a:buClr>
              <a:buSzPct val="120000"/>
              <a:buFont typeface="Wingdings" panose="05000000000000000000" pitchFamily="2" charset="2"/>
              <a:buChar char="§"/>
              <a:defRPr kumimoji="1"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kumimoji="1"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Monotype Sorts"/>
              <a:buChar char="F"/>
              <a:defRPr kumimoji="1" sz="2000" b="1">
                <a:solidFill>
                  <a:srgbClr val="A50021"/>
                </a:solidFill>
                <a:latin typeface="Arial" panose="020B0604020202020204" pitchFamily="34" charset="0"/>
                <a:ea typeface="楷体_GB2312" pitchFamily="49" charset="-122"/>
              </a:defRPr>
            </a:lvl3pPr>
            <a:lvl4pPr marL="1600200" indent="-228600">
              <a:spcBef>
                <a:spcPct val="20000"/>
              </a:spcBef>
              <a:buClr>
                <a:schemeClr val="tx2"/>
              </a:buClr>
              <a:buSzPct val="100000"/>
              <a:buChar char="•"/>
              <a:defRPr kumimoji="1" sz="2000" b="1">
                <a:solidFill>
                  <a:srgbClr val="292929"/>
                </a:solidFill>
                <a:latin typeface="Arial" panose="020B0604020202020204" pitchFamily="34" charset="0"/>
                <a:ea typeface="楷体_GB2312" pitchFamily="49" charset="-122"/>
              </a:defRPr>
            </a:lvl4pPr>
            <a:lvl5pPr marL="2057400" indent="-228600">
              <a:spcBef>
                <a:spcPct val="20000"/>
              </a:spcBef>
              <a:buClr>
                <a:schemeClr val="hlink"/>
              </a:buClr>
              <a:buSzPct val="100000"/>
              <a:buChar char="–"/>
              <a:defRPr kumimoji="1" sz="2000" b="1">
                <a:solidFill>
                  <a:srgbClr val="FF3300"/>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9pPr>
          </a:lstStyle>
          <a:p>
            <a:pPr algn="ctr" eaLnBrk="1" hangingPunct="1">
              <a:spcBef>
                <a:spcPct val="0"/>
              </a:spcBef>
              <a:buClrTx/>
              <a:buSzTx/>
              <a:buFontTx/>
              <a:buNone/>
            </a:pPr>
            <a:endParaRPr lang="zh-CN" altLang="en-US" sz="2400">
              <a:solidFill>
                <a:schemeClr val="bg2"/>
              </a:solidFill>
              <a:latin typeface="Times New Roman" panose="02020603050405020304" pitchFamily="18" charset="0"/>
              <a:ea typeface="楷体_GB2312" pitchFamily="49" charset="-122"/>
            </a:endParaRP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F31E63-1E55-4290-98DC-CB4D2B095CEF}"/>
              </a:ext>
            </a:extLst>
          </p:cNvPr>
          <p:cNvSpPr>
            <a:spLocks noGrp="1"/>
          </p:cNvSpPr>
          <p:nvPr>
            <p:ph type="title"/>
          </p:nvPr>
        </p:nvSpPr>
        <p:spPr/>
        <p:txBody>
          <a:bodyPr/>
          <a:lstStyle/>
          <a:p>
            <a:pPr algn="ctr">
              <a:defRPr/>
            </a:pPr>
            <a:r>
              <a:rPr lang="zh-CN" altLang="en-US" dirty="0"/>
              <a:t>线程编程基础知识</a:t>
            </a:r>
          </a:p>
        </p:txBody>
      </p:sp>
      <p:grpSp>
        <p:nvGrpSpPr>
          <p:cNvPr id="16387" name="组合 11">
            <a:extLst>
              <a:ext uri="{FF2B5EF4-FFF2-40B4-BE49-F238E27FC236}">
                <a16:creationId xmlns:a16="http://schemas.microsoft.com/office/drawing/2014/main" id="{B9D5E8F5-C679-4FAF-A0EC-ECE8EE6F70F9}"/>
              </a:ext>
            </a:extLst>
          </p:cNvPr>
          <p:cNvGrpSpPr>
            <a:grpSpLocks/>
          </p:cNvGrpSpPr>
          <p:nvPr/>
        </p:nvGrpSpPr>
        <p:grpSpPr bwMode="auto">
          <a:xfrm>
            <a:off x="848544" y="1407417"/>
            <a:ext cx="8541426" cy="4720234"/>
            <a:chOff x="48954" y="1208900"/>
            <a:chExt cx="9114433" cy="4863306"/>
          </a:xfrm>
        </p:grpSpPr>
        <p:pic>
          <p:nvPicPr>
            <p:cNvPr id="16393" name="Picture 5" descr="C:\Users\lenovo\AppData\Roaming\Tencent\Users\451256253\QQ\WinTemp\RichOle\M8}%ZC(_B$AP_05SHC[A2@5.png">
              <a:extLst>
                <a:ext uri="{FF2B5EF4-FFF2-40B4-BE49-F238E27FC236}">
                  <a16:creationId xmlns:a16="http://schemas.microsoft.com/office/drawing/2014/main" id="{481CBC68-787C-49B8-BE53-9E3483CB39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954" y="1214422"/>
              <a:ext cx="4094418" cy="4857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4" name="Picture 6" descr="C:\Users\lenovo\AppData\Roaming\Tencent\Users\451256253\QQ\WinTemp\RichOle\OX66]9_@@O_CF$UKU]Z_NYR.png">
              <a:extLst>
                <a:ext uri="{FF2B5EF4-FFF2-40B4-BE49-F238E27FC236}">
                  <a16:creationId xmlns:a16="http://schemas.microsoft.com/office/drawing/2014/main" id="{75363B15-61E2-4501-8A1C-3D7968C4E45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14810" y="1214422"/>
              <a:ext cx="4902284" cy="4857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95" name="矩形 7">
              <a:extLst>
                <a:ext uri="{FF2B5EF4-FFF2-40B4-BE49-F238E27FC236}">
                  <a16:creationId xmlns:a16="http://schemas.microsoft.com/office/drawing/2014/main" id="{C757B503-9B96-4546-B9DC-D12B5FA9897E}"/>
                </a:ext>
              </a:extLst>
            </p:cNvPr>
            <p:cNvSpPr>
              <a:spLocks noChangeArrowheads="1"/>
            </p:cNvSpPr>
            <p:nvPr/>
          </p:nvSpPr>
          <p:spPr bwMode="auto">
            <a:xfrm>
              <a:off x="2143108" y="1214422"/>
              <a:ext cx="2000264" cy="317106"/>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rgbClr val="FF5050"/>
                </a:buClr>
                <a:buSzPct val="120000"/>
                <a:buFont typeface="Wingdings" panose="05000000000000000000" pitchFamily="2" charset="2"/>
                <a:buChar char="§"/>
                <a:defRPr kumimoji="1"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kumimoji="1"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Monotype Sorts"/>
                <a:buChar char="F"/>
                <a:defRPr kumimoji="1" sz="2000" b="1">
                  <a:solidFill>
                    <a:srgbClr val="A50021"/>
                  </a:solidFill>
                  <a:latin typeface="Arial" panose="020B0604020202020204" pitchFamily="34" charset="0"/>
                  <a:ea typeface="楷体_GB2312" pitchFamily="49" charset="-122"/>
                </a:defRPr>
              </a:lvl3pPr>
              <a:lvl4pPr marL="1600200" indent="-228600">
                <a:spcBef>
                  <a:spcPct val="20000"/>
                </a:spcBef>
                <a:buClr>
                  <a:schemeClr val="tx2"/>
                </a:buClr>
                <a:buSzPct val="100000"/>
                <a:buChar char="•"/>
                <a:defRPr kumimoji="1" sz="2000" b="1">
                  <a:solidFill>
                    <a:srgbClr val="292929"/>
                  </a:solidFill>
                  <a:latin typeface="Arial" panose="020B0604020202020204" pitchFamily="34" charset="0"/>
                  <a:ea typeface="楷体_GB2312" pitchFamily="49" charset="-122"/>
                </a:defRPr>
              </a:lvl4pPr>
              <a:lvl5pPr marL="2057400" indent="-228600">
                <a:spcBef>
                  <a:spcPct val="20000"/>
                </a:spcBef>
                <a:buClr>
                  <a:schemeClr val="hlink"/>
                </a:buClr>
                <a:buSzPct val="100000"/>
                <a:buChar char="–"/>
                <a:defRPr kumimoji="1" sz="2000" b="1">
                  <a:solidFill>
                    <a:srgbClr val="FF3300"/>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9pPr>
            </a:lstStyle>
            <a:p>
              <a:pPr algn="ctr" eaLnBrk="1" hangingPunct="1">
                <a:spcBef>
                  <a:spcPct val="0"/>
                </a:spcBef>
                <a:buClrTx/>
                <a:buSzTx/>
                <a:buFontTx/>
                <a:buNone/>
              </a:pPr>
              <a:endParaRPr lang="zh-CN" altLang="en-US" sz="1400">
                <a:solidFill>
                  <a:schemeClr val="bg2"/>
                </a:solidFill>
                <a:latin typeface="Times New Roman" panose="02020603050405020304" pitchFamily="18" charset="0"/>
                <a:ea typeface="楷体_GB2312" pitchFamily="49" charset="-122"/>
              </a:endParaRPr>
            </a:p>
          </p:txBody>
        </p:sp>
        <p:sp>
          <p:nvSpPr>
            <p:cNvPr id="16396" name="椭圆 8">
              <a:extLst>
                <a:ext uri="{FF2B5EF4-FFF2-40B4-BE49-F238E27FC236}">
                  <a16:creationId xmlns:a16="http://schemas.microsoft.com/office/drawing/2014/main" id="{EC11BF88-C252-468D-8371-42A144C73676}"/>
                </a:ext>
              </a:extLst>
            </p:cNvPr>
            <p:cNvSpPr>
              <a:spLocks noChangeArrowheads="1"/>
            </p:cNvSpPr>
            <p:nvPr/>
          </p:nvSpPr>
          <p:spPr bwMode="auto">
            <a:xfrm>
              <a:off x="3784108" y="1585375"/>
              <a:ext cx="357190" cy="356728"/>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rgbClr val="FF5050"/>
                </a:buClr>
                <a:buSzPct val="120000"/>
                <a:buFont typeface="Wingdings" panose="05000000000000000000" pitchFamily="2" charset="2"/>
                <a:buChar char="§"/>
                <a:defRPr kumimoji="1"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kumimoji="1"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Monotype Sorts"/>
                <a:buChar char="F"/>
                <a:defRPr kumimoji="1" sz="2000" b="1">
                  <a:solidFill>
                    <a:srgbClr val="A50021"/>
                  </a:solidFill>
                  <a:latin typeface="Arial" panose="020B0604020202020204" pitchFamily="34" charset="0"/>
                  <a:ea typeface="楷体_GB2312" pitchFamily="49" charset="-122"/>
                </a:defRPr>
              </a:lvl3pPr>
              <a:lvl4pPr marL="1600200" indent="-228600">
                <a:spcBef>
                  <a:spcPct val="20000"/>
                </a:spcBef>
                <a:buClr>
                  <a:schemeClr val="tx2"/>
                </a:buClr>
                <a:buSzPct val="100000"/>
                <a:buChar char="•"/>
                <a:defRPr kumimoji="1" sz="2000" b="1">
                  <a:solidFill>
                    <a:srgbClr val="292929"/>
                  </a:solidFill>
                  <a:latin typeface="Arial" panose="020B0604020202020204" pitchFamily="34" charset="0"/>
                  <a:ea typeface="楷体_GB2312" pitchFamily="49" charset="-122"/>
                </a:defRPr>
              </a:lvl4pPr>
              <a:lvl5pPr marL="2057400" indent="-228600">
                <a:spcBef>
                  <a:spcPct val="20000"/>
                </a:spcBef>
                <a:buClr>
                  <a:schemeClr val="hlink"/>
                </a:buClr>
                <a:buSzPct val="100000"/>
                <a:buChar char="–"/>
                <a:defRPr kumimoji="1" sz="2000" b="1">
                  <a:solidFill>
                    <a:srgbClr val="FF3300"/>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9pPr>
            </a:lstStyle>
            <a:p>
              <a:pPr algn="ctr" eaLnBrk="1" hangingPunct="1">
                <a:spcBef>
                  <a:spcPct val="0"/>
                </a:spcBef>
                <a:buClrTx/>
                <a:buSzTx/>
                <a:buFontTx/>
                <a:buNone/>
              </a:pPr>
              <a:r>
                <a:rPr lang="en-US" altLang="zh-CN" sz="1000">
                  <a:solidFill>
                    <a:srgbClr val="FF0000"/>
                  </a:solidFill>
                  <a:latin typeface="Times New Roman" panose="02020603050405020304" pitchFamily="18" charset="0"/>
                  <a:ea typeface="楷体_GB2312" pitchFamily="49" charset="-122"/>
                </a:rPr>
                <a:t>1</a:t>
              </a:r>
              <a:endParaRPr lang="zh-CN" altLang="en-US" sz="1000">
                <a:solidFill>
                  <a:srgbClr val="FF0000"/>
                </a:solidFill>
                <a:latin typeface="Times New Roman" panose="02020603050405020304" pitchFamily="18" charset="0"/>
                <a:ea typeface="楷体_GB2312" pitchFamily="49" charset="-122"/>
              </a:endParaRPr>
            </a:p>
          </p:txBody>
        </p:sp>
        <p:sp>
          <p:nvSpPr>
            <p:cNvPr id="16397" name="矩形 9">
              <a:extLst>
                <a:ext uri="{FF2B5EF4-FFF2-40B4-BE49-F238E27FC236}">
                  <a16:creationId xmlns:a16="http://schemas.microsoft.com/office/drawing/2014/main" id="{7A154797-93CB-4C97-BA98-C9DAFF2768E8}"/>
                </a:ext>
              </a:extLst>
            </p:cNvPr>
            <p:cNvSpPr>
              <a:spLocks noChangeArrowheads="1"/>
            </p:cNvSpPr>
            <p:nvPr/>
          </p:nvSpPr>
          <p:spPr bwMode="auto">
            <a:xfrm>
              <a:off x="6377337" y="1208900"/>
              <a:ext cx="2786050" cy="196897"/>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rgbClr val="FF5050"/>
                </a:buClr>
                <a:buSzPct val="120000"/>
                <a:buFont typeface="Wingdings" panose="05000000000000000000" pitchFamily="2" charset="2"/>
                <a:buChar char="§"/>
                <a:defRPr kumimoji="1"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kumimoji="1"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Monotype Sorts"/>
                <a:buChar char="F"/>
                <a:defRPr kumimoji="1" sz="2000" b="1">
                  <a:solidFill>
                    <a:srgbClr val="A50021"/>
                  </a:solidFill>
                  <a:latin typeface="Arial" panose="020B0604020202020204" pitchFamily="34" charset="0"/>
                  <a:ea typeface="楷体_GB2312" pitchFamily="49" charset="-122"/>
                </a:defRPr>
              </a:lvl3pPr>
              <a:lvl4pPr marL="1600200" indent="-228600">
                <a:spcBef>
                  <a:spcPct val="20000"/>
                </a:spcBef>
                <a:buClr>
                  <a:schemeClr val="tx2"/>
                </a:buClr>
                <a:buSzPct val="100000"/>
                <a:buChar char="•"/>
                <a:defRPr kumimoji="1" sz="2000" b="1">
                  <a:solidFill>
                    <a:srgbClr val="292929"/>
                  </a:solidFill>
                  <a:latin typeface="Arial" panose="020B0604020202020204" pitchFamily="34" charset="0"/>
                  <a:ea typeface="楷体_GB2312" pitchFamily="49" charset="-122"/>
                </a:defRPr>
              </a:lvl4pPr>
              <a:lvl5pPr marL="2057400" indent="-228600">
                <a:spcBef>
                  <a:spcPct val="20000"/>
                </a:spcBef>
                <a:buClr>
                  <a:schemeClr val="hlink"/>
                </a:buClr>
                <a:buSzPct val="100000"/>
                <a:buChar char="–"/>
                <a:defRPr kumimoji="1" sz="2000" b="1">
                  <a:solidFill>
                    <a:srgbClr val="FF3300"/>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9pPr>
            </a:lstStyle>
            <a:p>
              <a:pPr algn="ctr" eaLnBrk="1" hangingPunct="1">
                <a:spcBef>
                  <a:spcPct val="0"/>
                </a:spcBef>
                <a:buClrTx/>
                <a:buSzTx/>
                <a:buFontTx/>
                <a:buNone/>
              </a:pPr>
              <a:endParaRPr lang="zh-CN" altLang="en-US" sz="1400">
                <a:solidFill>
                  <a:schemeClr val="bg2"/>
                </a:solidFill>
                <a:latin typeface="Times New Roman" panose="02020603050405020304" pitchFamily="18" charset="0"/>
                <a:ea typeface="楷体_GB2312" pitchFamily="49" charset="-122"/>
              </a:endParaRPr>
            </a:p>
          </p:txBody>
        </p:sp>
        <p:sp>
          <p:nvSpPr>
            <p:cNvPr id="16398" name="椭圆 10">
              <a:extLst>
                <a:ext uri="{FF2B5EF4-FFF2-40B4-BE49-F238E27FC236}">
                  <a16:creationId xmlns:a16="http://schemas.microsoft.com/office/drawing/2014/main" id="{D6009263-4E5E-4565-8F79-8BB178CB44FE}"/>
                </a:ext>
              </a:extLst>
            </p:cNvPr>
            <p:cNvSpPr>
              <a:spLocks noChangeArrowheads="1"/>
            </p:cNvSpPr>
            <p:nvPr/>
          </p:nvSpPr>
          <p:spPr bwMode="auto">
            <a:xfrm>
              <a:off x="8783040" y="1627128"/>
              <a:ext cx="357190" cy="356728"/>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rgbClr val="FF5050"/>
                </a:buClr>
                <a:buSzPct val="120000"/>
                <a:buFont typeface="Wingdings" panose="05000000000000000000" pitchFamily="2" charset="2"/>
                <a:buChar char="§"/>
                <a:defRPr kumimoji="1"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kumimoji="1"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Monotype Sorts"/>
                <a:buChar char="F"/>
                <a:defRPr kumimoji="1" sz="2000" b="1">
                  <a:solidFill>
                    <a:srgbClr val="A50021"/>
                  </a:solidFill>
                  <a:latin typeface="Arial" panose="020B0604020202020204" pitchFamily="34" charset="0"/>
                  <a:ea typeface="楷体_GB2312" pitchFamily="49" charset="-122"/>
                </a:defRPr>
              </a:lvl3pPr>
              <a:lvl4pPr marL="1600200" indent="-228600">
                <a:spcBef>
                  <a:spcPct val="20000"/>
                </a:spcBef>
                <a:buClr>
                  <a:schemeClr val="tx2"/>
                </a:buClr>
                <a:buSzPct val="100000"/>
                <a:buChar char="•"/>
                <a:defRPr kumimoji="1" sz="2000" b="1">
                  <a:solidFill>
                    <a:srgbClr val="292929"/>
                  </a:solidFill>
                  <a:latin typeface="Arial" panose="020B0604020202020204" pitchFamily="34" charset="0"/>
                  <a:ea typeface="楷体_GB2312" pitchFamily="49" charset="-122"/>
                </a:defRPr>
              </a:lvl4pPr>
              <a:lvl5pPr marL="2057400" indent="-228600">
                <a:spcBef>
                  <a:spcPct val="20000"/>
                </a:spcBef>
                <a:buClr>
                  <a:schemeClr val="hlink"/>
                </a:buClr>
                <a:buSzPct val="100000"/>
                <a:buChar char="–"/>
                <a:defRPr kumimoji="1" sz="2000" b="1">
                  <a:solidFill>
                    <a:srgbClr val="FF3300"/>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9pPr>
            </a:lstStyle>
            <a:p>
              <a:pPr algn="ctr" eaLnBrk="1" hangingPunct="1">
                <a:spcBef>
                  <a:spcPct val="0"/>
                </a:spcBef>
                <a:buClrTx/>
                <a:buSzTx/>
                <a:buFontTx/>
                <a:buNone/>
              </a:pPr>
              <a:r>
                <a:rPr lang="en-US" altLang="zh-CN" sz="1000" dirty="0">
                  <a:solidFill>
                    <a:srgbClr val="FF0000"/>
                  </a:solidFill>
                  <a:latin typeface="Times New Roman" panose="02020603050405020304" pitchFamily="18" charset="0"/>
                  <a:ea typeface="楷体_GB2312" pitchFamily="49" charset="-122"/>
                </a:rPr>
                <a:t>2</a:t>
              </a:r>
              <a:endParaRPr lang="zh-CN" altLang="en-US" sz="1000" dirty="0">
                <a:solidFill>
                  <a:srgbClr val="FF0000"/>
                </a:solidFill>
                <a:latin typeface="Times New Roman" panose="02020603050405020304" pitchFamily="18" charset="0"/>
                <a:ea typeface="楷体_GB2312" pitchFamily="49" charset="-122"/>
              </a:endParaRPr>
            </a:p>
          </p:txBody>
        </p:sp>
      </p:grpSp>
      <p:sp>
        <p:nvSpPr>
          <p:cNvPr id="16388" name="矩形 12">
            <a:extLst>
              <a:ext uri="{FF2B5EF4-FFF2-40B4-BE49-F238E27FC236}">
                <a16:creationId xmlns:a16="http://schemas.microsoft.com/office/drawing/2014/main" id="{7CF5F8DD-A8C1-49F4-903C-F259E92253CE}"/>
              </a:ext>
            </a:extLst>
          </p:cNvPr>
          <p:cNvSpPr>
            <a:spLocks noChangeArrowheads="1"/>
          </p:cNvSpPr>
          <p:nvPr/>
        </p:nvSpPr>
        <p:spPr bwMode="auto">
          <a:xfrm>
            <a:off x="799331" y="2228750"/>
            <a:ext cx="1071563" cy="214312"/>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rgbClr val="FF5050"/>
              </a:buClr>
              <a:buSzPct val="120000"/>
              <a:buFont typeface="Wingdings" panose="05000000000000000000" pitchFamily="2" charset="2"/>
              <a:buChar char="§"/>
              <a:defRPr kumimoji="1"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kumimoji="1"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Monotype Sorts"/>
              <a:buChar char="F"/>
              <a:defRPr kumimoji="1" sz="2000" b="1">
                <a:solidFill>
                  <a:srgbClr val="A50021"/>
                </a:solidFill>
                <a:latin typeface="Arial" panose="020B0604020202020204" pitchFamily="34" charset="0"/>
                <a:ea typeface="楷体_GB2312" pitchFamily="49" charset="-122"/>
              </a:defRPr>
            </a:lvl3pPr>
            <a:lvl4pPr marL="1600200" indent="-228600">
              <a:spcBef>
                <a:spcPct val="20000"/>
              </a:spcBef>
              <a:buClr>
                <a:schemeClr val="tx2"/>
              </a:buClr>
              <a:buSzPct val="100000"/>
              <a:buChar char="•"/>
              <a:defRPr kumimoji="1" sz="2000" b="1">
                <a:solidFill>
                  <a:srgbClr val="292929"/>
                </a:solidFill>
                <a:latin typeface="Arial" panose="020B0604020202020204" pitchFamily="34" charset="0"/>
                <a:ea typeface="楷体_GB2312" pitchFamily="49" charset="-122"/>
              </a:defRPr>
            </a:lvl4pPr>
            <a:lvl5pPr marL="2057400" indent="-228600">
              <a:spcBef>
                <a:spcPct val="20000"/>
              </a:spcBef>
              <a:buClr>
                <a:schemeClr val="hlink"/>
              </a:buClr>
              <a:buSzPct val="100000"/>
              <a:buChar char="–"/>
              <a:defRPr kumimoji="1" sz="2000" b="1">
                <a:solidFill>
                  <a:srgbClr val="FF3300"/>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9pPr>
          </a:lstStyle>
          <a:p>
            <a:pPr algn="ctr" eaLnBrk="1" hangingPunct="1">
              <a:spcBef>
                <a:spcPct val="0"/>
              </a:spcBef>
              <a:buClrTx/>
              <a:buSzTx/>
              <a:buFontTx/>
              <a:buNone/>
            </a:pPr>
            <a:endParaRPr lang="zh-CN" altLang="en-US" sz="800">
              <a:solidFill>
                <a:schemeClr val="bg2"/>
              </a:solidFill>
              <a:latin typeface="Times New Roman" panose="02020603050405020304" pitchFamily="18" charset="0"/>
              <a:ea typeface="楷体_GB2312" pitchFamily="49" charset="-122"/>
            </a:endParaRPr>
          </a:p>
        </p:txBody>
      </p:sp>
      <p:sp>
        <p:nvSpPr>
          <p:cNvPr id="16389" name="椭圆 13">
            <a:extLst>
              <a:ext uri="{FF2B5EF4-FFF2-40B4-BE49-F238E27FC236}">
                <a16:creationId xmlns:a16="http://schemas.microsoft.com/office/drawing/2014/main" id="{603D651F-9336-4DDF-A691-C55DCDE30A90}"/>
              </a:ext>
            </a:extLst>
          </p:cNvPr>
          <p:cNvSpPr>
            <a:spLocks noChangeArrowheads="1"/>
          </p:cNvSpPr>
          <p:nvPr/>
        </p:nvSpPr>
        <p:spPr bwMode="auto">
          <a:xfrm>
            <a:off x="5868615" y="2166929"/>
            <a:ext cx="334963" cy="346075"/>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rgbClr val="FF5050"/>
              </a:buClr>
              <a:buSzPct val="120000"/>
              <a:buFont typeface="Wingdings" panose="05000000000000000000" pitchFamily="2" charset="2"/>
              <a:buChar char="§"/>
              <a:defRPr kumimoji="1"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kumimoji="1"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Monotype Sorts"/>
              <a:buChar char="F"/>
              <a:defRPr kumimoji="1" sz="2000" b="1">
                <a:solidFill>
                  <a:srgbClr val="A50021"/>
                </a:solidFill>
                <a:latin typeface="Arial" panose="020B0604020202020204" pitchFamily="34" charset="0"/>
                <a:ea typeface="楷体_GB2312" pitchFamily="49" charset="-122"/>
              </a:defRPr>
            </a:lvl3pPr>
            <a:lvl4pPr marL="1600200" indent="-228600">
              <a:spcBef>
                <a:spcPct val="20000"/>
              </a:spcBef>
              <a:buClr>
                <a:schemeClr val="tx2"/>
              </a:buClr>
              <a:buSzPct val="100000"/>
              <a:buChar char="•"/>
              <a:defRPr kumimoji="1" sz="2000" b="1">
                <a:solidFill>
                  <a:srgbClr val="292929"/>
                </a:solidFill>
                <a:latin typeface="Arial" panose="020B0604020202020204" pitchFamily="34" charset="0"/>
                <a:ea typeface="楷体_GB2312" pitchFamily="49" charset="-122"/>
              </a:defRPr>
            </a:lvl4pPr>
            <a:lvl5pPr marL="2057400" indent="-228600">
              <a:spcBef>
                <a:spcPct val="20000"/>
              </a:spcBef>
              <a:buClr>
                <a:schemeClr val="hlink"/>
              </a:buClr>
              <a:buSzPct val="100000"/>
              <a:buChar char="–"/>
              <a:defRPr kumimoji="1" sz="2000" b="1">
                <a:solidFill>
                  <a:srgbClr val="FF3300"/>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9pPr>
          </a:lstStyle>
          <a:p>
            <a:pPr algn="ctr" eaLnBrk="1" hangingPunct="1">
              <a:spcBef>
                <a:spcPct val="0"/>
              </a:spcBef>
              <a:buClrTx/>
              <a:buSzTx/>
              <a:buFontTx/>
              <a:buNone/>
            </a:pPr>
            <a:r>
              <a:rPr lang="en-US" altLang="zh-CN" sz="1000">
                <a:solidFill>
                  <a:srgbClr val="FF0000"/>
                </a:solidFill>
                <a:latin typeface="Times New Roman" panose="02020603050405020304" pitchFamily="18" charset="0"/>
                <a:ea typeface="楷体_GB2312" pitchFamily="49" charset="-122"/>
              </a:rPr>
              <a:t>4</a:t>
            </a:r>
            <a:endParaRPr lang="zh-CN" altLang="en-US" sz="1000">
              <a:solidFill>
                <a:srgbClr val="FF0000"/>
              </a:solidFill>
              <a:latin typeface="Times New Roman" panose="02020603050405020304" pitchFamily="18" charset="0"/>
              <a:ea typeface="楷体_GB2312" pitchFamily="49" charset="-122"/>
            </a:endParaRPr>
          </a:p>
        </p:txBody>
      </p:sp>
      <p:sp>
        <p:nvSpPr>
          <p:cNvPr id="16390" name="矩形 14">
            <a:extLst>
              <a:ext uri="{FF2B5EF4-FFF2-40B4-BE49-F238E27FC236}">
                <a16:creationId xmlns:a16="http://schemas.microsoft.com/office/drawing/2014/main" id="{7DC026E5-0E5D-47BD-97E8-AC9A60523EF0}"/>
              </a:ext>
            </a:extLst>
          </p:cNvPr>
          <p:cNvSpPr>
            <a:spLocks noChangeArrowheads="1"/>
          </p:cNvSpPr>
          <p:nvPr/>
        </p:nvSpPr>
        <p:spPr bwMode="auto">
          <a:xfrm>
            <a:off x="4728393" y="2250121"/>
            <a:ext cx="1071562" cy="17843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rgbClr val="FF5050"/>
              </a:buClr>
              <a:buSzPct val="120000"/>
              <a:buFont typeface="Wingdings" panose="05000000000000000000" pitchFamily="2" charset="2"/>
              <a:buChar char="§"/>
              <a:defRPr kumimoji="1"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kumimoji="1"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Monotype Sorts"/>
              <a:buChar char="F"/>
              <a:defRPr kumimoji="1" sz="2000" b="1">
                <a:solidFill>
                  <a:srgbClr val="A50021"/>
                </a:solidFill>
                <a:latin typeface="Arial" panose="020B0604020202020204" pitchFamily="34" charset="0"/>
                <a:ea typeface="楷体_GB2312" pitchFamily="49" charset="-122"/>
              </a:defRPr>
            </a:lvl3pPr>
            <a:lvl4pPr marL="1600200" indent="-228600">
              <a:spcBef>
                <a:spcPct val="20000"/>
              </a:spcBef>
              <a:buClr>
                <a:schemeClr val="tx2"/>
              </a:buClr>
              <a:buSzPct val="100000"/>
              <a:buChar char="•"/>
              <a:defRPr kumimoji="1" sz="2000" b="1">
                <a:solidFill>
                  <a:srgbClr val="292929"/>
                </a:solidFill>
                <a:latin typeface="Arial" panose="020B0604020202020204" pitchFamily="34" charset="0"/>
                <a:ea typeface="楷体_GB2312" pitchFamily="49" charset="-122"/>
              </a:defRPr>
            </a:lvl4pPr>
            <a:lvl5pPr marL="2057400" indent="-228600">
              <a:spcBef>
                <a:spcPct val="20000"/>
              </a:spcBef>
              <a:buClr>
                <a:schemeClr val="hlink"/>
              </a:buClr>
              <a:buSzPct val="100000"/>
              <a:buChar char="–"/>
              <a:defRPr kumimoji="1" sz="2000" b="1">
                <a:solidFill>
                  <a:srgbClr val="FF3300"/>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9pPr>
          </a:lstStyle>
          <a:p>
            <a:pPr algn="ctr" eaLnBrk="1" hangingPunct="1">
              <a:spcBef>
                <a:spcPct val="0"/>
              </a:spcBef>
              <a:buClrTx/>
              <a:buSzTx/>
              <a:buFontTx/>
              <a:buNone/>
            </a:pPr>
            <a:endParaRPr lang="zh-CN" altLang="en-US" sz="800">
              <a:solidFill>
                <a:schemeClr val="bg2"/>
              </a:solidFill>
              <a:latin typeface="Times New Roman" panose="02020603050405020304" pitchFamily="18" charset="0"/>
              <a:ea typeface="楷体_GB2312" pitchFamily="49" charset="-122"/>
            </a:endParaRPr>
          </a:p>
        </p:txBody>
      </p:sp>
      <p:sp>
        <p:nvSpPr>
          <p:cNvPr id="16391" name="椭圆 15">
            <a:extLst>
              <a:ext uri="{FF2B5EF4-FFF2-40B4-BE49-F238E27FC236}">
                <a16:creationId xmlns:a16="http://schemas.microsoft.com/office/drawing/2014/main" id="{4529DB22-E531-4431-9881-09334F8AE437}"/>
              </a:ext>
            </a:extLst>
          </p:cNvPr>
          <p:cNvSpPr>
            <a:spLocks noChangeArrowheads="1"/>
          </p:cNvSpPr>
          <p:nvPr/>
        </p:nvSpPr>
        <p:spPr bwMode="auto">
          <a:xfrm>
            <a:off x="1944665" y="2159575"/>
            <a:ext cx="334962" cy="346075"/>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rgbClr val="FF5050"/>
              </a:buClr>
              <a:buSzPct val="120000"/>
              <a:buFont typeface="Wingdings" panose="05000000000000000000" pitchFamily="2" charset="2"/>
              <a:buChar char="§"/>
              <a:defRPr kumimoji="1" sz="2600" b="1">
                <a:solidFill>
                  <a:srgbClr val="000066"/>
                </a:solidFill>
                <a:latin typeface="Arial" panose="020B0604020202020204" pitchFamily="34" charset="0"/>
                <a:ea typeface="黑体" panose="02010609060101010101" pitchFamily="49" charset="-122"/>
              </a:defRPr>
            </a:lvl1pPr>
            <a:lvl2pPr marL="742950" indent="-285750">
              <a:spcBef>
                <a:spcPct val="20000"/>
              </a:spcBef>
              <a:buClr>
                <a:schemeClr val="tx2"/>
              </a:buClr>
              <a:buSzPct val="75000"/>
              <a:buFont typeface="Wingdings" panose="05000000000000000000" pitchFamily="2" charset="2"/>
              <a:buChar char="v"/>
              <a:defRPr kumimoji="1" sz="2400" b="1">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Monotype Sorts"/>
              <a:buChar char="F"/>
              <a:defRPr kumimoji="1" sz="2000" b="1">
                <a:solidFill>
                  <a:srgbClr val="A50021"/>
                </a:solidFill>
                <a:latin typeface="Arial" panose="020B0604020202020204" pitchFamily="34" charset="0"/>
                <a:ea typeface="楷体_GB2312" pitchFamily="49" charset="-122"/>
              </a:defRPr>
            </a:lvl3pPr>
            <a:lvl4pPr marL="1600200" indent="-228600">
              <a:spcBef>
                <a:spcPct val="20000"/>
              </a:spcBef>
              <a:buClr>
                <a:schemeClr val="tx2"/>
              </a:buClr>
              <a:buSzPct val="100000"/>
              <a:buChar char="•"/>
              <a:defRPr kumimoji="1" sz="2000" b="1">
                <a:solidFill>
                  <a:srgbClr val="292929"/>
                </a:solidFill>
                <a:latin typeface="Arial" panose="020B0604020202020204" pitchFamily="34" charset="0"/>
                <a:ea typeface="楷体_GB2312" pitchFamily="49" charset="-122"/>
              </a:defRPr>
            </a:lvl4pPr>
            <a:lvl5pPr marL="2057400" indent="-228600">
              <a:spcBef>
                <a:spcPct val="20000"/>
              </a:spcBef>
              <a:buClr>
                <a:schemeClr val="hlink"/>
              </a:buClr>
              <a:buSzPct val="100000"/>
              <a:buChar char="–"/>
              <a:defRPr kumimoji="1" sz="2000" b="1">
                <a:solidFill>
                  <a:srgbClr val="FF3300"/>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hlink"/>
              </a:buClr>
              <a:buSzPct val="100000"/>
              <a:buChar char="–"/>
              <a:defRPr kumimoji="1" sz="2000" b="1">
                <a:solidFill>
                  <a:srgbClr val="FF3300"/>
                </a:solidFill>
                <a:latin typeface="Arial" panose="020B0604020202020204" pitchFamily="34" charset="0"/>
                <a:ea typeface="楷体_GB2312" pitchFamily="49" charset="-122"/>
              </a:defRPr>
            </a:lvl9pPr>
          </a:lstStyle>
          <a:p>
            <a:pPr algn="ctr" eaLnBrk="1" hangingPunct="1">
              <a:spcBef>
                <a:spcPct val="0"/>
              </a:spcBef>
              <a:buClrTx/>
              <a:buSzTx/>
              <a:buFontTx/>
              <a:buNone/>
            </a:pPr>
            <a:r>
              <a:rPr lang="en-US" altLang="zh-CN" sz="1000">
                <a:solidFill>
                  <a:srgbClr val="FF0000"/>
                </a:solidFill>
                <a:latin typeface="Times New Roman" panose="02020603050405020304" pitchFamily="18" charset="0"/>
                <a:ea typeface="楷体_GB2312" pitchFamily="49" charset="-122"/>
              </a:rPr>
              <a:t>3</a:t>
            </a:r>
            <a:endParaRPr lang="zh-CN" altLang="en-US" sz="1000">
              <a:solidFill>
                <a:srgbClr val="FF0000"/>
              </a:solidFill>
              <a:latin typeface="Times New Roman" panose="02020603050405020304" pitchFamily="18" charset="0"/>
              <a:ea typeface="楷体_GB2312" pitchFamily="49" charset="-122"/>
            </a:endParaRP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71CAB6-0821-408F-A815-2E7401F6C0F7}"/>
              </a:ext>
            </a:extLst>
          </p:cNvPr>
          <p:cNvSpPr>
            <a:spLocks noGrp="1"/>
          </p:cNvSpPr>
          <p:nvPr>
            <p:ph type="title"/>
          </p:nvPr>
        </p:nvSpPr>
        <p:spPr/>
        <p:txBody>
          <a:bodyPr/>
          <a:lstStyle/>
          <a:p>
            <a:pPr algn="ctr">
              <a:defRPr/>
            </a:pPr>
            <a:r>
              <a:rPr lang="zh-CN" altLang="en-US" dirty="0"/>
              <a:t>小结</a:t>
            </a:r>
          </a:p>
        </p:txBody>
      </p:sp>
      <p:graphicFrame>
        <p:nvGraphicFramePr>
          <p:cNvPr id="14" name="表格 13">
            <a:extLst>
              <a:ext uri="{FF2B5EF4-FFF2-40B4-BE49-F238E27FC236}">
                <a16:creationId xmlns:a16="http://schemas.microsoft.com/office/drawing/2014/main" id="{81D3080C-C8E2-4EBB-BD86-C629590EAFE7}"/>
              </a:ext>
            </a:extLst>
          </p:cNvPr>
          <p:cNvGraphicFramePr>
            <a:graphicFrameLocks noGrp="1"/>
          </p:cNvGraphicFramePr>
          <p:nvPr>
            <p:extLst>
              <p:ext uri="{D42A27DB-BD31-4B8C-83A1-F6EECF244321}">
                <p14:modId xmlns:p14="http://schemas.microsoft.com/office/powerpoint/2010/main" val="3380991331"/>
              </p:ext>
            </p:extLst>
          </p:nvPr>
        </p:nvGraphicFramePr>
        <p:xfrm>
          <a:off x="523876" y="1857376"/>
          <a:ext cx="8715376" cy="2748167"/>
        </p:xfrm>
        <a:graphic>
          <a:graphicData uri="http://schemas.openxmlformats.org/drawingml/2006/table">
            <a:tbl>
              <a:tblPr firstRow="1" bandRow="1">
                <a:tableStyleId>{2D5ABB26-0587-4C30-8999-92F81FD0307C}</a:tableStyleId>
              </a:tblPr>
              <a:tblGrid>
                <a:gridCol w="785813">
                  <a:extLst>
                    <a:ext uri="{9D8B030D-6E8A-4147-A177-3AD203B41FA5}">
                      <a16:colId xmlns:a16="http://schemas.microsoft.com/office/drawing/2014/main" val="20000"/>
                    </a:ext>
                  </a:extLst>
                </a:gridCol>
                <a:gridCol w="2214563">
                  <a:extLst>
                    <a:ext uri="{9D8B030D-6E8A-4147-A177-3AD203B41FA5}">
                      <a16:colId xmlns:a16="http://schemas.microsoft.com/office/drawing/2014/main" val="20001"/>
                    </a:ext>
                  </a:extLst>
                </a:gridCol>
                <a:gridCol w="2428875">
                  <a:extLst>
                    <a:ext uri="{9D8B030D-6E8A-4147-A177-3AD203B41FA5}">
                      <a16:colId xmlns:a16="http://schemas.microsoft.com/office/drawing/2014/main" val="20002"/>
                    </a:ext>
                  </a:extLst>
                </a:gridCol>
                <a:gridCol w="3286125">
                  <a:extLst>
                    <a:ext uri="{9D8B030D-6E8A-4147-A177-3AD203B41FA5}">
                      <a16:colId xmlns:a16="http://schemas.microsoft.com/office/drawing/2014/main" val="20003"/>
                    </a:ext>
                  </a:extLst>
                </a:gridCol>
              </a:tblGrid>
              <a:tr h="370763">
                <a:tc>
                  <a:txBody>
                    <a:bodyPr/>
                    <a:lstStyle/>
                    <a:p>
                      <a:r>
                        <a:rPr lang="zh-CN" altLang="en-US" sz="1800" dirty="0">
                          <a:solidFill>
                            <a:sysClr val="windowText" lastClr="000000"/>
                          </a:solidFill>
                        </a:rPr>
                        <a:t>类型</a:t>
                      </a:r>
                    </a:p>
                  </a:txBody>
                  <a:tcPr marL="91439" marR="91439" marT="45711" marB="4571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800" dirty="0">
                          <a:solidFill>
                            <a:sysClr val="windowText" lastClr="000000"/>
                          </a:solidFill>
                        </a:rPr>
                        <a:t>定义</a:t>
                      </a:r>
                    </a:p>
                  </a:txBody>
                  <a:tcPr marL="91439" marR="91439" marT="45711" marB="4571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800" dirty="0">
                          <a:solidFill>
                            <a:sysClr val="windowText" lastClr="000000"/>
                          </a:solidFill>
                        </a:rPr>
                        <a:t>优点</a:t>
                      </a:r>
                    </a:p>
                  </a:txBody>
                  <a:tcPr marL="91439" marR="91439" marT="45711" marB="4571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800" dirty="0">
                          <a:solidFill>
                            <a:sysClr val="windowText" lastClr="000000"/>
                          </a:solidFill>
                        </a:rPr>
                        <a:t>缺点</a:t>
                      </a:r>
                    </a:p>
                  </a:txBody>
                  <a:tcPr marL="91439" marR="91439" marT="45711" marB="4571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462895">
                <a:tc>
                  <a:txBody>
                    <a:bodyPr/>
                    <a:lstStyle/>
                    <a:p>
                      <a:r>
                        <a:rPr lang="zh-CN" altLang="en-US" sz="1800" dirty="0">
                          <a:solidFill>
                            <a:sysClr val="windowText" lastClr="000000"/>
                          </a:solidFill>
                        </a:rPr>
                        <a:t>进程</a:t>
                      </a:r>
                    </a:p>
                  </a:txBody>
                  <a:tcPr marL="91439" marR="91439" marT="45711" marB="4571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800" dirty="0">
                          <a:solidFill>
                            <a:sysClr val="windowText" lastClr="000000"/>
                          </a:solidFill>
                        </a:rPr>
                        <a:t>系统进行资源分配的单位。</a:t>
                      </a:r>
                    </a:p>
                  </a:txBody>
                  <a:tcPr marL="91439" marR="91439" marT="45711" marB="4571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800" dirty="0">
                          <a:solidFill>
                            <a:sysClr val="windowText" lastClr="000000"/>
                          </a:solidFill>
                        </a:rPr>
                        <a:t>进程都有自己独立的地址空间，一个进程崩溃后在保护模式下不会对其它进程产生影响</a:t>
                      </a:r>
                    </a:p>
                  </a:txBody>
                  <a:tcPr marL="91439" marR="91439" marT="45711" marB="4571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800" b="0" kern="1200" dirty="0">
                          <a:solidFill>
                            <a:sysClr val="windowText" lastClr="000000"/>
                          </a:solidFill>
                        </a:rPr>
                        <a:t>创建或撤销进程的时候，系统都要为之分配和回收资源，大于创建或撤销线程时的开销。以及切换进程上下文的开销大。</a:t>
                      </a:r>
                      <a:endParaRPr lang="zh-CN" altLang="en-US" sz="1800" dirty="0">
                        <a:solidFill>
                          <a:sysClr val="windowText" lastClr="000000"/>
                        </a:solidFill>
                      </a:endParaRPr>
                    </a:p>
                  </a:txBody>
                  <a:tcPr marL="91439" marR="91439" marT="45711" marB="4571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914305">
                <a:tc>
                  <a:txBody>
                    <a:bodyPr/>
                    <a:lstStyle/>
                    <a:p>
                      <a:r>
                        <a:rPr lang="zh-CN" altLang="en-US" sz="1800" dirty="0">
                          <a:solidFill>
                            <a:sysClr val="windowText" lastClr="000000"/>
                          </a:solidFill>
                        </a:rPr>
                        <a:t>线程</a:t>
                      </a:r>
                    </a:p>
                  </a:txBody>
                  <a:tcPr marL="91439" marR="91439" marT="45711" marB="4571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800" dirty="0">
                          <a:solidFill>
                            <a:sysClr val="windowText" lastClr="000000"/>
                          </a:solidFill>
                        </a:rPr>
                        <a:t>系统调度的基本单元，进程内相对独立的执行单元。</a:t>
                      </a:r>
                    </a:p>
                  </a:txBody>
                  <a:tcPr marL="91439" marR="91439" marT="45711" marB="4571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800" dirty="0">
                          <a:solidFill>
                            <a:sysClr val="windowText" lastClr="000000"/>
                          </a:solidFill>
                        </a:rPr>
                        <a:t>多线程并发执行，开销小</a:t>
                      </a:r>
                    </a:p>
                  </a:txBody>
                  <a:tcPr marL="91439" marR="91439" marT="45711" marB="4571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800" dirty="0">
                          <a:solidFill>
                            <a:sysClr val="windowText" lastClr="000000"/>
                          </a:solidFill>
                        </a:rPr>
                        <a:t>线程共享进程的资源和地址空间，一个线程对进程资源的操作都会给其它线程带来影响。</a:t>
                      </a:r>
                    </a:p>
                  </a:txBody>
                  <a:tcPr marL="91439" marR="91439" marT="45711" marB="4571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Tree>
  </p:cSld>
  <p:clrMapOvr>
    <a:masterClrMapping/>
  </p:clrMapOvr>
  <p:transition/>
</p:sld>
</file>

<file path=ppt/theme/theme1.xml><?xml version="1.0" encoding="utf-8"?>
<a:theme xmlns:a="http://schemas.openxmlformats.org/drawingml/2006/main" name="通用信息 (标准)">
  <a:themeElements>
    <a:clrScheme name="">
      <a:dk1>
        <a:srgbClr val="0033CC"/>
      </a:dk1>
      <a:lt1>
        <a:srgbClr val="FFFFFF"/>
      </a:lt1>
      <a:dk2>
        <a:srgbClr val="336699"/>
      </a:dk2>
      <a:lt2>
        <a:srgbClr val="008000"/>
      </a:lt2>
      <a:accent1>
        <a:srgbClr val="3366FF"/>
      </a:accent1>
      <a:accent2>
        <a:srgbClr val="FFFF66"/>
      </a:accent2>
      <a:accent3>
        <a:srgbClr val="FFFFFF"/>
      </a:accent3>
      <a:accent4>
        <a:srgbClr val="002AAE"/>
      </a:accent4>
      <a:accent5>
        <a:srgbClr val="ADB8FF"/>
      </a:accent5>
      <a:accent6>
        <a:srgbClr val="E7E75C"/>
      </a:accent6>
      <a:hlink>
        <a:srgbClr val="FF6600"/>
      </a:hlink>
      <a:folHlink>
        <a:srgbClr val="FFCC66"/>
      </a:folHlink>
    </a:clrScheme>
    <a:fontScheme name="通用信息 (标准)">
      <a:majorFont>
        <a:latin typeface="Arial Narrow"/>
        <a:ea typeface="黑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CCFF66"/>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CN" altLang="en-US" sz="2400" b="1" i="0" u="none" strike="noStrike" cap="none" normalizeH="0" baseline="0" smtClean="0">
            <a:ln>
              <a:noFill/>
            </a:ln>
            <a:solidFill>
              <a:schemeClr val="bg2"/>
            </a:solidFill>
            <a:effectLst/>
            <a:latin typeface="Times New Roman" pitchFamily="18" charset="0"/>
            <a:ea typeface="楷体_GB2312" pitchFamily="49" charset="-122"/>
          </a:defRPr>
        </a:defPPr>
      </a:lstStyle>
    </a:spDef>
    <a:lnDef>
      <a:spPr bwMode="auto">
        <a:xfrm>
          <a:off x="0" y="0"/>
          <a:ext cx="1" cy="1"/>
        </a:xfrm>
        <a:custGeom>
          <a:avLst/>
          <a:gdLst/>
          <a:ahLst/>
          <a:cxnLst/>
          <a:rect l="0" t="0" r="0" b="0"/>
          <a:pathLst/>
        </a:custGeom>
        <a:solidFill>
          <a:srgbClr val="CCFF66"/>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CN" altLang="en-US" sz="2400" b="1" i="0" u="none" strike="noStrike" cap="none" normalizeH="0" baseline="0" smtClean="0">
            <a:ln>
              <a:noFill/>
            </a:ln>
            <a:solidFill>
              <a:schemeClr val="bg2"/>
            </a:solidFill>
            <a:effectLst/>
            <a:latin typeface="Times New Roman" pitchFamily="18" charset="0"/>
            <a:ea typeface="楷体_GB2312" pitchFamily="49" charset="-122"/>
          </a:defRPr>
        </a:defPPr>
      </a:lstStyle>
    </a:lnDef>
  </a:objectDefaults>
  <a:extraClrSchemeLst>
    <a:extraClrScheme>
      <a:clrScheme name="通用信息 (标准) 1">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FFCC"/>
        </a:folHlink>
      </a:clrScheme>
      <a:clrMap bg1="lt1" tx1="dk1" bg2="lt2" tx2="dk2" accent1="accent1" accent2="accent2" accent3="accent3" accent4="accent4" accent5="accent5" accent6="accent6" hlink="hlink" folHlink="folHlink"/>
    </a:extraClrScheme>
    <a:extraClrScheme>
      <a:clrScheme name="通用信息 (标准) 2">
        <a:dk1>
          <a:srgbClr val="800000"/>
        </a:dk1>
        <a:lt1>
          <a:srgbClr val="FFFFFF"/>
        </a:lt1>
        <a:dk2>
          <a:srgbClr val="000000"/>
        </a:dk2>
        <a:lt2>
          <a:srgbClr val="FFFFCC"/>
        </a:lt2>
        <a:accent1>
          <a:srgbClr val="000000"/>
        </a:accent1>
        <a:accent2>
          <a:srgbClr val="000099"/>
        </a:accent2>
        <a:accent3>
          <a:srgbClr val="AAAAAA"/>
        </a:accent3>
        <a:accent4>
          <a:srgbClr val="DADADA"/>
        </a:accent4>
        <a:accent5>
          <a:srgbClr val="AAAAAA"/>
        </a:accent5>
        <a:accent6>
          <a:srgbClr val="00008A"/>
        </a:accent6>
        <a:hlink>
          <a:srgbClr val="800000"/>
        </a:hlink>
        <a:folHlink>
          <a:srgbClr val="000000"/>
        </a:folHlink>
      </a:clrScheme>
      <a:clrMap bg1="dk2" tx1="lt1" bg2="dk1" tx2="lt2" accent1="accent1" accent2="accent2" accent3="accent3" accent4="accent4" accent5="accent5" accent6="accent6" hlink="hlink" folHlink="folHlink"/>
    </a:extraClrScheme>
    <a:extraClrScheme>
      <a:clrScheme name="通用信息 (标准) 3">
        <a:dk1>
          <a:srgbClr val="000000"/>
        </a:dk1>
        <a:lt1>
          <a:srgbClr val="FFFFFF"/>
        </a:lt1>
        <a:dk2>
          <a:srgbClr val="000000"/>
        </a:dk2>
        <a:lt2>
          <a:srgbClr val="CBCBCB"/>
        </a:lt2>
        <a:accent1>
          <a:srgbClr val="C0C0C0"/>
        </a:accent1>
        <a:accent2>
          <a:srgbClr val="DDDDDD"/>
        </a:accent2>
        <a:accent3>
          <a:srgbClr val="FFFFFF"/>
        </a:accent3>
        <a:accent4>
          <a:srgbClr val="000000"/>
        </a:accent4>
        <a:accent5>
          <a:srgbClr val="DCDCDC"/>
        </a:accent5>
        <a:accent6>
          <a:srgbClr val="C8C8C8"/>
        </a:accent6>
        <a:hlink>
          <a:srgbClr val="5F5F5F"/>
        </a:hlink>
        <a:folHlink>
          <a:srgbClr val="DDDDDD"/>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29751</TotalTime>
  <Words>3664</Words>
  <Application>Microsoft Office PowerPoint</Application>
  <PresentationFormat>A4 纸张(210x297 毫米)</PresentationFormat>
  <Paragraphs>360</Paragraphs>
  <Slides>42</Slides>
  <Notes>11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42</vt:i4>
      </vt:variant>
    </vt:vector>
  </HeadingPairs>
  <TitlesOfParts>
    <vt:vector size="51" baseType="lpstr">
      <vt:lpstr>Monotype Sorts</vt:lpstr>
      <vt:lpstr>黑体</vt:lpstr>
      <vt:lpstr>Arial</vt:lpstr>
      <vt:lpstr>Arial Narrow</vt:lpstr>
      <vt:lpstr>Calibri</vt:lpstr>
      <vt:lpstr>Consolas</vt:lpstr>
      <vt:lpstr>Times New Roman</vt:lpstr>
      <vt:lpstr>Wingdings</vt:lpstr>
      <vt:lpstr>通用信息 (标准)</vt:lpstr>
      <vt:lpstr>第五章 第4讲  Linux多核多线程编程</vt:lpstr>
      <vt:lpstr>题目</vt:lpstr>
      <vt:lpstr>PowerPoint 演示文稿</vt:lpstr>
      <vt:lpstr>PowerPoint 演示文稿</vt:lpstr>
      <vt:lpstr>线程编程基础知识</vt:lpstr>
      <vt:lpstr>线程编程基础知识</vt:lpstr>
      <vt:lpstr>PowerPoint 演示文稿</vt:lpstr>
      <vt:lpstr>线程编程基础知识</vt:lpstr>
      <vt:lpstr>小结</vt:lpstr>
      <vt:lpstr>题目</vt:lpstr>
      <vt:lpstr>线程创建与终止</vt:lpstr>
      <vt:lpstr>线程创建与终止</vt:lpstr>
      <vt:lpstr>线程创建与终止</vt:lpstr>
      <vt:lpstr>线程创建与终止</vt:lpstr>
      <vt:lpstr>线程创建与终止</vt:lpstr>
      <vt:lpstr>线程创建与终止</vt:lpstr>
      <vt:lpstr>线程创建与终止</vt:lpstr>
      <vt:lpstr>线程创建与终止</vt:lpstr>
      <vt:lpstr>线程创建与终止</vt:lpstr>
      <vt:lpstr>线程创建与终止</vt:lpstr>
      <vt:lpstr>线程创建与终止</vt:lpstr>
      <vt:lpstr>小结</vt:lpstr>
      <vt:lpstr>题目</vt:lpstr>
      <vt:lpstr>线程同步</vt:lpstr>
      <vt:lpstr>线程同步</vt:lpstr>
      <vt:lpstr>线程同步</vt:lpstr>
      <vt:lpstr>线程同步</vt:lpstr>
      <vt:lpstr>线程同步</vt:lpstr>
      <vt:lpstr>线程同步</vt:lpstr>
      <vt:lpstr>线程同步</vt:lpstr>
      <vt:lpstr>线程同步</vt:lpstr>
      <vt:lpstr>线程同步</vt:lpstr>
      <vt:lpstr>线程同步</vt:lpstr>
      <vt:lpstr>线程同步</vt:lpstr>
      <vt:lpstr>线程同步</vt:lpstr>
      <vt:lpstr>线程同步</vt:lpstr>
      <vt:lpstr>线程同步</vt:lpstr>
      <vt:lpstr>线程同步</vt:lpstr>
      <vt:lpstr>线程同步</vt:lpstr>
      <vt:lpstr>小结</vt:lpstr>
      <vt:lpstr>总结</vt:lpstr>
      <vt:lpstr>谢谢 !</vt:lpstr>
    </vt:vector>
  </TitlesOfParts>
  <Company>CS,HIT,P.R.China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没有幻灯片标题</dc:title>
  <dc:creator>xxf</dc:creator>
  <cp:lastModifiedBy>王 十一</cp:lastModifiedBy>
  <cp:revision>3450</cp:revision>
  <cp:lastPrinted>2011-09-02T04:24:48Z</cp:lastPrinted>
  <dcterms:created xsi:type="dcterms:W3CDTF">2001-03-21T12:57:26Z</dcterms:created>
  <dcterms:modified xsi:type="dcterms:W3CDTF">2021-03-29T08:43:19Z</dcterms:modified>
</cp:coreProperties>
</file>