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4" r:id="rId7"/>
    <p:sldId id="265" r:id="rId8"/>
    <p:sldId id="263" r:id="rId9"/>
    <p:sldId id="266" r:id="rId10"/>
    <p:sldId id="267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7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8F6CA3-C07F-449E-B9C0-BD5B47661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B507A3E-89B4-4C83-8E60-6DABAE9CB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CA5076-423A-4153-A69D-3FBCD359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01/10/2020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03B4DB-D585-49FF-A24A-705A8C5D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A25F1B-D1BA-49E7-AE48-6F052D58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876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33118A-1CB1-4DDA-B83F-EADC0BFA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A4F70C8-3ED9-4C80-9C9D-B9D2FB518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D8EE26-A2B4-4ADE-84F3-96854680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01/10/2020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35B642-4617-4C17-A5DE-2A92BD34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3A0734-F56C-46C3-92AC-F4B6D1FD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41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40ADC0D-18B1-42C8-8838-FB350355A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A97020D-7AD3-47F1-A82B-27CBE8FF2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E1B9AD-9D4C-42C4-BBCA-583C4E96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01/10/2020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CC4C21-336C-4419-9E5D-18D3960C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82F22C-4D6F-49B0-838E-342FD687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16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414198-9D0F-4286-AC5C-20CDC1F8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A8DBD0-9865-4A80-9507-0E338AA06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6954AA-5FCB-4EB8-9627-43339C34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01/10/2020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EFCCCB-F7FA-48AC-B337-7A0B7768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B4BE99-FB26-4504-8392-CD8AA93B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449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DBDFF-8519-4C8A-8698-AD350BCF7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152752-1D8E-4A26-9521-8DEF7B318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65E808-D6CF-43FE-A5C7-D5D24DDA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01/10/2020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8725E3-C978-42F0-8080-4A87CE6A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BDDCC4-1E03-4E1B-B3B1-150EE11D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532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8D760D-9868-4090-ACE4-32249400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DD5192-A031-42BE-B654-3570B1BB8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26F1A42-85B7-4AE5-B17B-A0769665E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F0827A-6BA7-4630-8756-D407236D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01/10/2020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70CB0A-9EB1-4C62-A9B2-8F26EE13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8E24E3-CDEA-4429-BF3A-FEC99D5A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138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06C551-32A7-472D-9C82-A1849012C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3B9B78-0B47-4D9D-96CD-1409BB60B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B8B31E1-5A5A-47DA-AB7C-70E58D115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5AA98DF-FC3C-41A2-BED3-2ED5DA36B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BAA2328-D5CC-4E7B-815C-EA39A9B72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3226124-68E0-4246-A4CA-DF8B50CD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01/10/2020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86AC27A-4126-448D-BF70-4761CF61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3185AA-3FA6-4FD8-90AC-C53601E7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519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92601D-9A9F-48E7-8710-1DB477BA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898BDF6-89DC-4443-A3DB-C425CDE0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01/10/2020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53E016-D66D-4A5E-82C2-4918F807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89A634C-C4C1-4FE2-A634-F4641CC6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39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009E80D-83A4-4A42-8DF9-53A75AF8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01/10/2020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FCD0685-89FD-4949-BAF8-28127DD1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FF15A6-F733-4D06-93AA-79DA7627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340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93274E-D386-4DCF-BA14-DF44EE9C3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2C8863-F97D-456F-8263-A2DC5B49D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B1FFE8-6431-4871-9396-59F6D5630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0DF43E-E6AB-4946-9745-5D56E6A8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01/10/2020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8009D40-E923-48B2-9D56-42FECC22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62A9B9-46A3-4EDF-A23F-462FB86D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867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7B2E62-A03A-4987-9502-DD01BB2A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5C82DCC-0B88-4EF4-A405-CD050D7DD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8BEEE1B-1B11-409C-A1B7-126961985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EE0A34-AFD2-4234-8611-0E0E13CB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01/10/2020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AB3F696-2A92-4304-9276-4CC55C84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D9A5743-0161-40A6-B15A-B2FAA425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977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C85BC63-F44E-4897-9A64-FFEED24A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D7AF09-19FB-4DB1-9444-9A74D182A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F322AE-779D-47DD-B7BD-3D570A5A4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48CD4-4C32-45E7-9F40-9E5F0D1EAF13}" type="datetimeFigureOut">
              <a:rPr lang="it-IT" smtClean="0"/>
              <a:t>01/10/2020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00E60D-B2EA-4475-A39C-E35B10AC4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2BDF2A-A15F-4483-851C-7160A99D9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003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40BAE612-827B-4A0E-9EDA-5A6D51DAB13E}"/>
              </a:ext>
            </a:extLst>
          </p:cNvPr>
          <p:cNvGrpSpPr/>
          <p:nvPr/>
        </p:nvGrpSpPr>
        <p:grpSpPr>
          <a:xfrm>
            <a:off x="3337807" y="2310908"/>
            <a:ext cx="5374896" cy="2235216"/>
            <a:chOff x="3337807" y="2310908"/>
            <a:chExt cx="5374896" cy="2235216"/>
          </a:xfrm>
        </p:grpSpPr>
        <p:grpSp>
          <p:nvGrpSpPr>
            <p:cNvPr id="65" name="Gruppo 64">
              <a:extLst>
                <a:ext uri="{FF2B5EF4-FFF2-40B4-BE49-F238E27FC236}">
                  <a16:creationId xmlns:a16="http://schemas.microsoft.com/office/drawing/2014/main" id="{81D09E6B-3E3F-4D8E-9713-0A73801DF7C4}"/>
                </a:ext>
              </a:extLst>
            </p:cNvPr>
            <p:cNvGrpSpPr/>
            <p:nvPr/>
          </p:nvGrpSpPr>
          <p:grpSpPr>
            <a:xfrm>
              <a:off x="3527219" y="2310908"/>
              <a:ext cx="4344522" cy="2235216"/>
              <a:chOff x="3527219" y="2310908"/>
              <a:chExt cx="4344522" cy="2235216"/>
            </a:xfrm>
          </p:grpSpPr>
          <p:grpSp>
            <p:nvGrpSpPr>
              <p:cNvPr id="53" name="Gruppo 52">
                <a:extLst>
                  <a:ext uri="{FF2B5EF4-FFF2-40B4-BE49-F238E27FC236}">
                    <a16:creationId xmlns:a16="http://schemas.microsoft.com/office/drawing/2014/main" id="{0F606A15-4DC5-4099-A6F1-813A4A53C153}"/>
                  </a:ext>
                </a:extLst>
              </p:cNvPr>
              <p:cNvGrpSpPr/>
              <p:nvPr/>
            </p:nvGrpSpPr>
            <p:grpSpPr>
              <a:xfrm>
                <a:off x="4194058" y="2310908"/>
                <a:ext cx="3144284" cy="2235216"/>
                <a:chOff x="4194058" y="2310908"/>
                <a:chExt cx="3144284" cy="2235216"/>
              </a:xfrm>
            </p:grpSpPr>
            <p:sp>
              <p:nvSpPr>
                <p:cNvPr id="3" name="Rettangolo arrotondato 6">
                  <a:extLst>
                    <a:ext uri="{FF2B5EF4-FFF2-40B4-BE49-F238E27FC236}">
                      <a16:creationId xmlns:a16="http://schemas.microsoft.com/office/drawing/2014/main" id="{F7ECA9D9-A3BB-4F34-8CC8-5466A5E1C8F7}"/>
                    </a:ext>
                  </a:extLst>
                </p:cNvPr>
                <p:cNvSpPr/>
                <p:nvPr/>
              </p:nvSpPr>
              <p:spPr>
                <a:xfrm>
                  <a:off x="4756231" y="2529900"/>
                  <a:ext cx="2582111" cy="2016224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D6315E56-424A-474C-8C8B-4531FBF084E0}"/>
                    </a:ext>
                  </a:extLst>
                </p:cNvPr>
                <p:cNvGrpSpPr/>
                <p:nvPr/>
              </p:nvGrpSpPr>
              <p:grpSpPr>
                <a:xfrm>
                  <a:off x="5247566" y="2891273"/>
                  <a:ext cx="1696867" cy="1234655"/>
                  <a:chOff x="2460219" y="2004003"/>
                  <a:chExt cx="1696867" cy="1234655"/>
                </a:xfrm>
              </p:grpSpPr>
              <p:sp>
                <p:nvSpPr>
                  <p:cNvPr id="12" name="Triangolo isoscele 11">
                    <a:extLst>
                      <a:ext uri="{FF2B5EF4-FFF2-40B4-BE49-F238E27FC236}">
                        <a16:creationId xmlns:a16="http://schemas.microsoft.com/office/drawing/2014/main" id="{2B0EFCC8-AEA5-4AF0-842B-F11CA0AEDDB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220535" y="2242777"/>
                    <a:ext cx="998084" cy="875019"/>
                  </a:xfrm>
                  <a:prstGeom prst="triangle">
                    <a:avLst/>
                  </a:prstGeom>
                  <a:solidFill>
                    <a:srgbClr val="CCFF66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  <p:grpSp>
                <p:nvGrpSpPr>
                  <p:cNvPr id="13" name="Gruppo 82">
                    <a:extLst>
                      <a:ext uri="{FF2B5EF4-FFF2-40B4-BE49-F238E27FC236}">
                        <a16:creationId xmlns:a16="http://schemas.microsoft.com/office/drawing/2014/main" id="{6EB23540-5013-419C-AB7B-C42693724FF8}"/>
                      </a:ext>
                    </a:extLst>
                  </p:cNvPr>
                  <p:cNvGrpSpPr/>
                  <p:nvPr/>
                </p:nvGrpSpPr>
                <p:grpSpPr>
                  <a:xfrm>
                    <a:off x="2460219" y="2004003"/>
                    <a:ext cx="1409184" cy="1234655"/>
                    <a:chOff x="1194666" y="2417771"/>
                    <a:chExt cx="866156" cy="763297"/>
                  </a:xfrm>
                </p:grpSpPr>
                <p:sp>
                  <p:nvSpPr>
                    <p:cNvPr id="15" name="Ovale 38">
                      <a:extLst>
                        <a:ext uri="{FF2B5EF4-FFF2-40B4-BE49-F238E27FC236}">
                          <a16:creationId xmlns:a16="http://schemas.microsoft.com/office/drawing/2014/main" id="{7EE7C146-19A1-453C-985C-A866CC59AF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1101" y="2460988"/>
                      <a:ext cx="749721" cy="720080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200" dirty="0"/>
                        <a:t> </a:t>
                      </a:r>
                    </a:p>
                  </p:txBody>
                </p:sp>
                <p:sp>
                  <p:nvSpPr>
                    <p:cNvPr id="16" name="Rettangolo 39">
                      <a:extLst>
                        <a:ext uri="{FF2B5EF4-FFF2-40B4-BE49-F238E27FC236}">
                          <a16:creationId xmlns:a16="http://schemas.microsoft.com/office/drawing/2014/main" id="{A7498162-1C88-4D8A-9C85-073DF4E558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4666" y="2699711"/>
                      <a:ext cx="281433" cy="211952"/>
                    </a:xfrm>
                    <a:prstGeom prst="rect">
                      <a:avLst/>
                    </a:prstGeom>
                    <a:solidFill>
                      <a:srgbClr val="FFCCFF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17" name="Triangolo isoscele 42">
                      <a:extLst>
                        <a:ext uri="{FF2B5EF4-FFF2-40B4-BE49-F238E27FC236}">
                          <a16:creationId xmlns:a16="http://schemas.microsoft.com/office/drawing/2014/main" id="{0AB82DBB-1BEF-4778-B27A-7D7F0E6CBC3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618539" y="2391356"/>
                      <a:ext cx="86434" cy="139263"/>
                    </a:xfrm>
                    <a:prstGeom prst="triangle">
                      <a:avLst/>
                    </a:prstGeom>
                    <a:solidFill>
                      <a:srgbClr val="FF0000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sp>
                <p:nvSpPr>
                  <p:cNvPr id="14" name="Rettangolo 13">
                    <a:extLst>
                      <a:ext uri="{FF2B5EF4-FFF2-40B4-BE49-F238E27FC236}">
                        <a16:creationId xmlns:a16="http://schemas.microsoft.com/office/drawing/2014/main" id="{845C12E1-B61B-4C80-AFA6-D24176CC26B3}"/>
                      </a:ext>
                    </a:extLst>
                  </p:cNvPr>
                  <p:cNvSpPr/>
                  <p:nvPr/>
                </p:nvSpPr>
                <p:spPr>
                  <a:xfrm>
                    <a:off x="2762177" y="2458998"/>
                    <a:ext cx="106952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GB" dirty="0"/>
                      <a:t>smartbell</a:t>
                    </a:r>
                  </a:p>
                </p:txBody>
              </p:sp>
            </p:grpSp>
            <p:sp>
              <p:nvSpPr>
                <p:cNvPr id="5" name="Rettangolo 4">
                  <a:extLst>
                    <a:ext uri="{FF2B5EF4-FFF2-40B4-BE49-F238E27FC236}">
                      <a16:creationId xmlns:a16="http://schemas.microsoft.com/office/drawing/2014/main" id="{84938D33-0D15-4341-911F-A98C8A8F7FE5}"/>
                    </a:ext>
                  </a:extLst>
                </p:cNvPr>
                <p:cNvSpPr/>
                <p:nvPr/>
              </p:nvSpPr>
              <p:spPr>
                <a:xfrm>
                  <a:off x="5134744" y="2310908"/>
                  <a:ext cx="1922512" cy="457200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ctxsmartbell</a:t>
                  </a:r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ttangolo 5">
                  <a:extLst>
                    <a:ext uri="{FF2B5EF4-FFF2-40B4-BE49-F238E27FC236}">
                      <a16:creationId xmlns:a16="http://schemas.microsoft.com/office/drawing/2014/main" id="{22BD9806-6D94-4577-82AE-12893D78B726}"/>
                    </a:ext>
                  </a:extLst>
                </p:cNvPr>
                <p:cNvSpPr/>
                <p:nvPr/>
              </p:nvSpPr>
              <p:spPr>
                <a:xfrm>
                  <a:off x="4194058" y="3328581"/>
                  <a:ext cx="864096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dirty="0"/>
                    <a:t>8030</a:t>
                  </a:r>
                </a:p>
              </p:txBody>
            </p:sp>
          </p:grpSp>
          <p:cxnSp>
            <p:nvCxnSpPr>
              <p:cNvPr id="51" name="Connettore 2 50">
                <a:extLst>
                  <a:ext uri="{FF2B5EF4-FFF2-40B4-BE49-F238E27FC236}">
                    <a16:creationId xmlns:a16="http://schemas.microsoft.com/office/drawing/2014/main" id="{92D95EDB-A69A-4D68-8A90-787C583AE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0677" y="3911828"/>
                <a:ext cx="1361064" cy="0"/>
              </a:xfrm>
              <a:prstGeom prst="straightConnector1">
                <a:avLst/>
              </a:prstGeom>
              <a:ln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Freccia a destra 56">
                <a:extLst>
                  <a:ext uri="{FF2B5EF4-FFF2-40B4-BE49-F238E27FC236}">
                    <a16:creationId xmlns:a16="http://schemas.microsoft.com/office/drawing/2014/main" id="{EAEDF98D-28A6-4FDA-8D44-536C1E99735C}"/>
                  </a:ext>
                </a:extLst>
              </p:cNvPr>
              <p:cNvSpPr/>
              <p:nvPr/>
            </p:nvSpPr>
            <p:spPr>
              <a:xfrm>
                <a:off x="3527219" y="3429000"/>
                <a:ext cx="655563" cy="76152"/>
              </a:xfrm>
              <a:prstGeom prst="rightArrow">
                <a:avLst>
                  <a:gd name="adj1" fmla="val 0"/>
                  <a:gd name="adj2" fmla="val 131151"/>
                </a:avLst>
              </a:prstGeom>
              <a:noFill/>
              <a:ln w="9525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61" name="Connettore diritto 60">
                <a:extLst>
                  <a:ext uri="{FF2B5EF4-FFF2-40B4-BE49-F238E27FC236}">
                    <a16:creationId xmlns:a16="http://schemas.microsoft.com/office/drawing/2014/main" id="{9A5CCE09-8F5F-48B3-A58A-66D9F0D1E5B9}"/>
                  </a:ext>
                </a:extLst>
              </p:cNvPr>
              <p:cNvCxnSpPr>
                <a:cxnSpLocks/>
                <a:endCxn id="62" idx="3"/>
              </p:cNvCxnSpPr>
              <p:nvPr/>
            </p:nvCxnSpPr>
            <p:spPr>
              <a:xfrm>
                <a:off x="6556674" y="3210603"/>
                <a:ext cx="1190115" cy="0"/>
              </a:xfrm>
              <a:prstGeom prst="line">
                <a:avLst/>
              </a:prstGeom>
              <a:ln>
                <a:solidFill>
                  <a:srgbClr val="4472C4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riangolo isoscele 61">
                <a:extLst>
                  <a:ext uri="{FF2B5EF4-FFF2-40B4-BE49-F238E27FC236}">
                    <a16:creationId xmlns:a16="http://schemas.microsoft.com/office/drawing/2014/main" id="{A7047995-5267-4866-9D06-0F5E9CB72795}"/>
                  </a:ext>
                </a:extLst>
              </p:cNvPr>
              <p:cNvSpPr/>
              <p:nvPr/>
            </p:nvSpPr>
            <p:spPr>
              <a:xfrm rot="5400000">
                <a:off x="7764432" y="3153226"/>
                <a:ext cx="79468" cy="114754"/>
              </a:xfrm>
              <a:prstGeom prst="triangle">
                <a:avLst/>
              </a:prstGeom>
              <a:noFill/>
              <a:ln w="63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70" name="CasellaDiTesto 69">
              <a:extLst>
                <a:ext uri="{FF2B5EF4-FFF2-40B4-BE49-F238E27FC236}">
                  <a16:creationId xmlns:a16="http://schemas.microsoft.com/office/drawing/2014/main" id="{B5FD218F-447B-4019-9624-E4E577CE38BA}"/>
                </a:ext>
              </a:extLst>
            </p:cNvPr>
            <p:cNvSpPr txBox="1"/>
            <p:nvPr/>
          </p:nvSpPr>
          <p:spPr>
            <a:xfrm>
              <a:off x="3337807" y="3097744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ring</a:t>
              </a:r>
            </a:p>
          </p:txBody>
        </p:sp>
        <p:sp>
          <p:nvSpPr>
            <p:cNvPr id="72" name="CasellaDiTesto 71">
              <a:extLst>
                <a:ext uri="{FF2B5EF4-FFF2-40B4-BE49-F238E27FC236}">
                  <a16:creationId xmlns:a16="http://schemas.microsoft.com/office/drawing/2014/main" id="{4C0437BE-FF55-455A-84E8-09567EF035D4}"/>
                </a:ext>
              </a:extLst>
            </p:cNvPr>
            <p:cNvSpPr txBox="1"/>
            <p:nvPr/>
          </p:nvSpPr>
          <p:spPr>
            <a:xfrm>
              <a:off x="7337518" y="2831433"/>
              <a:ext cx="13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sendClientID</a:t>
              </a:r>
            </a:p>
          </p:txBody>
        </p:sp>
        <p:sp>
          <p:nvSpPr>
            <p:cNvPr id="74" name="CasellaDiTesto 73">
              <a:extLst>
                <a:ext uri="{FF2B5EF4-FFF2-40B4-BE49-F238E27FC236}">
                  <a16:creationId xmlns:a16="http://schemas.microsoft.com/office/drawing/2014/main" id="{57A58732-8444-4749-9929-96D53DD152A4}"/>
                </a:ext>
              </a:extLst>
            </p:cNvPr>
            <p:cNvSpPr txBox="1"/>
            <p:nvPr/>
          </p:nvSpPr>
          <p:spPr>
            <a:xfrm>
              <a:off x="7404452" y="3503955"/>
              <a:ext cx="689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enter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5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o 37">
            <a:extLst>
              <a:ext uri="{FF2B5EF4-FFF2-40B4-BE49-F238E27FC236}">
                <a16:creationId xmlns:a16="http://schemas.microsoft.com/office/drawing/2014/main" id="{F71D0EBC-32A0-43A8-997D-4F884AB66614}"/>
              </a:ext>
            </a:extLst>
          </p:cNvPr>
          <p:cNvGrpSpPr/>
          <p:nvPr/>
        </p:nvGrpSpPr>
        <p:grpSpPr>
          <a:xfrm>
            <a:off x="2318603" y="1736220"/>
            <a:ext cx="1696867" cy="1234655"/>
            <a:chOff x="1439031" y="4908467"/>
            <a:chExt cx="1696867" cy="1234655"/>
          </a:xfrm>
        </p:grpSpPr>
        <p:sp>
          <p:nvSpPr>
            <p:cNvPr id="5" name="Triangolo isoscele 4">
              <a:extLst>
                <a:ext uri="{FF2B5EF4-FFF2-40B4-BE49-F238E27FC236}">
                  <a16:creationId xmlns:a16="http://schemas.microsoft.com/office/drawing/2014/main" id="{BF4F693F-B4E2-4E8B-928E-ACD4A31B6C7E}"/>
                </a:ext>
              </a:extLst>
            </p:cNvPr>
            <p:cNvSpPr/>
            <p:nvPr/>
          </p:nvSpPr>
          <p:spPr>
            <a:xfrm rot="5400000">
              <a:off x="2199347" y="5147241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7" name="Ovale 38">
              <a:extLst>
                <a:ext uri="{FF2B5EF4-FFF2-40B4-BE49-F238E27FC236}">
                  <a16:creationId xmlns:a16="http://schemas.microsoft.com/office/drawing/2014/main" id="{E5C75A2C-6F14-43D0-BED0-4F926D05C75A}"/>
                </a:ext>
              </a:extLst>
            </p:cNvPr>
            <p:cNvSpPr/>
            <p:nvPr/>
          </p:nvSpPr>
          <p:spPr>
            <a:xfrm>
              <a:off x="1628464" y="4978372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Rettangolo 39">
              <a:extLst>
                <a:ext uri="{FF2B5EF4-FFF2-40B4-BE49-F238E27FC236}">
                  <a16:creationId xmlns:a16="http://schemas.microsoft.com/office/drawing/2014/main" id="{06F4931E-A5AD-45A5-9A77-8298C57356DC}"/>
                </a:ext>
              </a:extLst>
            </p:cNvPr>
            <p:cNvSpPr/>
            <p:nvPr/>
          </p:nvSpPr>
          <p:spPr>
            <a:xfrm>
              <a:off x="1439031" y="5364513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Triangolo isoscele 42">
              <a:extLst>
                <a:ext uri="{FF2B5EF4-FFF2-40B4-BE49-F238E27FC236}">
                  <a16:creationId xmlns:a16="http://schemas.microsoft.com/office/drawing/2014/main" id="{A87FD573-9259-4DE5-B192-E6E1127B5507}"/>
                </a:ext>
              </a:extLst>
            </p:cNvPr>
            <p:cNvSpPr/>
            <p:nvPr/>
          </p:nvSpPr>
          <p:spPr>
            <a:xfrm rot="16200000">
              <a:off x="2129054" y="4865085"/>
              <a:ext cx="139809" cy="22657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D661913E-DDDC-4A56-AABC-27265BCBC1CA}"/>
              </a:ext>
            </a:extLst>
          </p:cNvPr>
          <p:cNvGrpSpPr/>
          <p:nvPr/>
        </p:nvGrpSpPr>
        <p:grpSpPr>
          <a:xfrm>
            <a:off x="4800203" y="3621127"/>
            <a:ext cx="1696867" cy="1234655"/>
            <a:chOff x="4686816" y="4908467"/>
            <a:chExt cx="1696867" cy="1234655"/>
          </a:xfrm>
        </p:grpSpPr>
        <p:sp>
          <p:nvSpPr>
            <p:cNvPr id="21" name="Triangolo isoscele 20">
              <a:extLst>
                <a:ext uri="{FF2B5EF4-FFF2-40B4-BE49-F238E27FC236}">
                  <a16:creationId xmlns:a16="http://schemas.microsoft.com/office/drawing/2014/main" id="{03ED8728-C992-4347-BA8C-E7FD61B110A6}"/>
                </a:ext>
              </a:extLst>
            </p:cNvPr>
            <p:cNvSpPr/>
            <p:nvPr/>
          </p:nvSpPr>
          <p:spPr>
            <a:xfrm rot="5400000">
              <a:off x="5447132" y="5147241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23" name="Ovale 38">
              <a:extLst>
                <a:ext uri="{FF2B5EF4-FFF2-40B4-BE49-F238E27FC236}">
                  <a16:creationId xmlns:a16="http://schemas.microsoft.com/office/drawing/2014/main" id="{4E2D1FDF-9902-44E3-A4C7-1FBB454EA4C2}"/>
                </a:ext>
              </a:extLst>
            </p:cNvPr>
            <p:cNvSpPr/>
            <p:nvPr/>
          </p:nvSpPr>
          <p:spPr>
            <a:xfrm>
              <a:off x="4876249" y="4978372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Rettangolo 39">
              <a:extLst>
                <a:ext uri="{FF2B5EF4-FFF2-40B4-BE49-F238E27FC236}">
                  <a16:creationId xmlns:a16="http://schemas.microsoft.com/office/drawing/2014/main" id="{E7B59EE4-BB61-41E9-8C56-ED3BFE150071}"/>
                </a:ext>
              </a:extLst>
            </p:cNvPr>
            <p:cNvSpPr/>
            <p:nvPr/>
          </p:nvSpPr>
          <p:spPr>
            <a:xfrm>
              <a:off x="4686816" y="5364513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7" name="Triangolo isoscele 42">
              <a:extLst>
                <a:ext uri="{FF2B5EF4-FFF2-40B4-BE49-F238E27FC236}">
                  <a16:creationId xmlns:a16="http://schemas.microsoft.com/office/drawing/2014/main" id="{3D73F187-C580-437D-9741-2EE6BF3C6FA3}"/>
                </a:ext>
              </a:extLst>
            </p:cNvPr>
            <p:cNvSpPr/>
            <p:nvPr/>
          </p:nvSpPr>
          <p:spPr>
            <a:xfrm rot="16200000">
              <a:off x="5376839" y="4865085"/>
              <a:ext cx="139809" cy="22657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B03E7704-AB2F-4D02-A127-AF6C9554C273}"/>
              </a:ext>
            </a:extLst>
          </p:cNvPr>
          <p:cNvGrpSpPr/>
          <p:nvPr/>
        </p:nvGrpSpPr>
        <p:grpSpPr>
          <a:xfrm>
            <a:off x="7125806" y="1740343"/>
            <a:ext cx="1696867" cy="1234655"/>
            <a:chOff x="8078831" y="4908466"/>
            <a:chExt cx="1696867" cy="1234655"/>
          </a:xfrm>
        </p:grpSpPr>
        <p:sp>
          <p:nvSpPr>
            <p:cNvPr id="29" name="Triangolo isoscele 28">
              <a:extLst>
                <a:ext uri="{FF2B5EF4-FFF2-40B4-BE49-F238E27FC236}">
                  <a16:creationId xmlns:a16="http://schemas.microsoft.com/office/drawing/2014/main" id="{08BDC086-5123-4FF5-A964-0448E05B7AE7}"/>
                </a:ext>
              </a:extLst>
            </p:cNvPr>
            <p:cNvSpPr/>
            <p:nvPr/>
          </p:nvSpPr>
          <p:spPr>
            <a:xfrm rot="5400000">
              <a:off x="8839147" y="5147240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1" name="Ovale 38">
              <a:extLst>
                <a:ext uri="{FF2B5EF4-FFF2-40B4-BE49-F238E27FC236}">
                  <a16:creationId xmlns:a16="http://schemas.microsoft.com/office/drawing/2014/main" id="{CB4A2388-E8FA-468F-97E3-B21FB11B146F}"/>
                </a:ext>
              </a:extLst>
            </p:cNvPr>
            <p:cNvSpPr/>
            <p:nvPr/>
          </p:nvSpPr>
          <p:spPr>
            <a:xfrm>
              <a:off x="8268264" y="4978371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Rettangolo 39">
              <a:extLst>
                <a:ext uri="{FF2B5EF4-FFF2-40B4-BE49-F238E27FC236}">
                  <a16:creationId xmlns:a16="http://schemas.microsoft.com/office/drawing/2014/main" id="{04434019-8F07-4926-A44C-FE07AEB3C192}"/>
                </a:ext>
              </a:extLst>
            </p:cNvPr>
            <p:cNvSpPr/>
            <p:nvPr/>
          </p:nvSpPr>
          <p:spPr>
            <a:xfrm>
              <a:off x="8078831" y="5364512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5" name="Triangolo isoscele 42">
              <a:extLst>
                <a:ext uri="{FF2B5EF4-FFF2-40B4-BE49-F238E27FC236}">
                  <a16:creationId xmlns:a16="http://schemas.microsoft.com/office/drawing/2014/main" id="{92BC21FA-C839-4527-B224-9B04B0AAA1E1}"/>
                </a:ext>
              </a:extLst>
            </p:cNvPr>
            <p:cNvSpPr/>
            <p:nvPr/>
          </p:nvSpPr>
          <p:spPr>
            <a:xfrm rot="16200000">
              <a:off x="8768854" y="4865084"/>
              <a:ext cx="139809" cy="22657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pic>
        <p:nvPicPr>
          <p:cNvPr id="40" name="Immagine 39" descr="Immagine che contiene specchio, disegnando&#10;&#10;Descrizione generata automaticamente">
            <a:extLst>
              <a:ext uri="{FF2B5EF4-FFF2-40B4-BE49-F238E27FC236}">
                <a16:creationId xmlns:a16="http://schemas.microsoft.com/office/drawing/2014/main" id="{05DDBEC6-25AF-4579-8778-458D4545C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458" y="1934787"/>
            <a:ext cx="938361" cy="926014"/>
          </a:xfrm>
          <a:prstGeom prst="rect">
            <a:avLst/>
          </a:prstGeom>
        </p:spPr>
      </p:pic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C0CA2E7-CFDE-4C43-A060-90B83F9D9AD8}"/>
              </a:ext>
            </a:extLst>
          </p:cNvPr>
          <p:cNvSpPr txBox="1"/>
          <p:nvPr/>
        </p:nvSpPr>
        <p:spPr>
          <a:xfrm>
            <a:off x="5067642" y="1619539"/>
            <a:ext cx="101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manager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638B310A-0294-4653-A6F6-A30010054D51}"/>
              </a:ext>
            </a:extLst>
          </p:cNvPr>
          <p:cNvSpPr txBox="1"/>
          <p:nvPr/>
        </p:nvSpPr>
        <p:spPr>
          <a:xfrm>
            <a:off x="2741228" y="2206234"/>
            <a:ext cx="78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waiter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3990F521-A78C-4A6C-8F5D-AE838B4E3F8C}"/>
              </a:ext>
            </a:extLst>
          </p:cNvPr>
          <p:cNvSpPr txBox="1"/>
          <p:nvPr/>
        </p:nvSpPr>
        <p:spPr>
          <a:xfrm>
            <a:off x="5199721" y="4062185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barman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025E048F-CA90-421D-8FB1-84C6DC01B184}"/>
              </a:ext>
            </a:extLst>
          </p:cNvPr>
          <p:cNvSpPr txBox="1"/>
          <p:nvPr/>
        </p:nvSpPr>
        <p:spPr>
          <a:xfrm>
            <a:off x="7430331" y="2213128"/>
            <a:ext cx="98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tearoom</a:t>
            </a:r>
          </a:p>
        </p:txBody>
      </p: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2C7E072F-58BE-4BE1-A074-B93ACFD32E91}"/>
              </a:ext>
            </a:extLst>
          </p:cNvPr>
          <p:cNvGrpSpPr/>
          <p:nvPr/>
        </p:nvGrpSpPr>
        <p:grpSpPr>
          <a:xfrm rot="10800000">
            <a:off x="6458646" y="1988871"/>
            <a:ext cx="553270" cy="157864"/>
            <a:chOff x="6889671" y="708365"/>
            <a:chExt cx="365153" cy="159063"/>
          </a:xfrm>
        </p:grpSpPr>
        <p:sp>
          <p:nvSpPr>
            <p:cNvPr id="50" name="Figura a mano libera 41">
              <a:extLst>
                <a:ext uri="{FF2B5EF4-FFF2-40B4-BE49-F238E27FC236}">
                  <a16:creationId xmlns:a16="http://schemas.microsoft.com/office/drawing/2014/main" id="{7CA32590-8FB6-4440-B9ED-EDEA025195B7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51" name="Figura a mano libera 42">
              <a:extLst>
                <a:ext uri="{FF2B5EF4-FFF2-40B4-BE49-F238E27FC236}">
                  <a16:creationId xmlns:a16="http://schemas.microsoft.com/office/drawing/2014/main" id="{9D96F250-87C6-4E6A-A6F7-D10E16245909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52" name="Figura a mano libera 44">
              <a:extLst>
                <a:ext uri="{FF2B5EF4-FFF2-40B4-BE49-F238E27FC236}">
                  <a16:creationId xmlns:a16="http://schemas.microsoft.com/office/drawing/2014/main" id="{0B3EA7EE-DF1D-4D46-B572-888AF37B27BC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EE76C29D-2C68-4C8D-86B5-C041D1000952}"/>
              </a:ext>
            </a:extLst>
          </p:cNvPr>
          <p:cNvGrpSpPr/>
          <p:nvPr/>
        </p:nvGrpSpPr>
        <p:grpSpPr>
          <a:xfrm>
            <a:off x="4204904" y="2044455"/>
            <a:ext cx="553270" cy="157864"/>
            <a:chOff x="6889671" y="708365"/>
            <a:chExt cx="365153" cy="159063"/>
          </a:xfrm>
        </p:grpSpPr>
        <p:sp>
          <p:nvSpPr>
            <p:cNvPr id="54" name="Figura a mano libera 41">
              <a:extLst>
                <a:ext uri="{FF2B5EF4-FFF2-40B4-BE49-F238E27FC236}">
                  <a16:creationId xmlns:a16="http://schemas.microsoft.com/office/drawing/2014/main" id="{9F13BA22-63BE-47DB-B4FE-A40CA259CE7D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55" name="Figura a mano libera 42">
              <a:extLst>
                <a:ext uri="{FF2B5EF4-FFF2-40B4-BE49-F238E27FC236}">
                  <a16:creationId xmlns:a16="http://schemas.microsoft.com/office/drawing/2014/main" id="{2EC79BEF-19DD-426F-9E97-5936E31A5F98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56" name="Figura a mano libera 44">
              <a:extLst>
                <a:ext uri="{FF2B5EF4-FFF2-40B4-BE49-F238E27FC236}">
                  <a16:creationId xmlns:a16="http://schemas.microsoft.com/office/drawing/2014/main" id="{80304B4B-E6A0-4264-9180-874A2C1B9C69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02FB8B19-F9DD-4E5D-BD72-49B09943BD7B}"/>
              </a:ext>
            </a:extLst>
          </p:cNvPr>
          <p:cNvGrpSpPr/>
          <p:nvPr/>
        </p:nvGrpSpPr>
        <p:grpSpPr>
          <a:xfrm rot="16200000">
            <a:off x="5345416" y="3180883"/>
            <a:ext cx="553270" cy="157864"/>
            <a:chOff x="6889671" y="708365"/>
            <a:chExt cx="365153" cy="159063"/>
          </a:xfrm>
        </p:grpSpPr>
        <p:sp>
          <p:nvSpPr>
            <p:cNvPr id="58" name="Figura a mano libera 41">
              <a:extLst>
                <a:ext uri="{FF2B5EF4-FFF2-40B4-BE49-F238E27FC236}">
                  <a16:creationId xmlns:a16="http://schemas.microsoft.com/office/drawing/2014/main" id="{6E3045A7-6842-4DDC-BAB2-6C7EF2ED9F14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59" name="Figura a mano libera 42">
              <a:extLst>
                <a:ext uri="{FF2B5EF4-FFF2-40B4-BE49-F238E27FC236}">
                  <a16:creationId xmlns:a16="http://schemas.microsoft.com/office/drawing/2014/main" id="{32D0FCEC-667F-4DD4-AB6D-2EA70B8F6DAA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60" name="Figura a mano libera 44">
              <a:extLst>
                <a:ext uri="{FF2B5EF4-FFF2-40B4-BE49-F238E27FC236}">
                  <a16:creationId xmlns:a16="http://schemas.microsoft.com/office/drawing/2014/main" id="{05C1D0FD-C24F-4349-B620-E36B21272332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F628FF04-B6D2-4CA2-A8A6-5D3B4872A26A}"/>
              </a:ext>
            </a:extLst>
          </p:cNvPr>
          <p:cNvSpPr txBox="1"/>
          <p:nvPr/>
        </p:nvSpPr>
        <p:spPr>
          <a:xfrm>
            <a:off x="6160020" y="1669620"/>
            <a:ext cx="134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stateChange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E6DC3524-03F8-4E14-9B31-F3CDF81D0744}"/>
              </a:ext>
            </a:extLst>
          </p:cNvPr>
          <p:cNvSpPr txBox="1"/>
          <p:nvPr/>
        </p:nvSpPr>
        <p:spPr>
          <a:xfrm>
            <a:off x="5622051" y="3108135"/>
            <a:ext cx="134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stateChange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9A93E7F8-0A96-41BB-B9A1-B814BA1423CD}"/>
              </a:ext>
            </a:extLst>
          </p:cNvPr>
          <p:cNvSpPr txBox="1"/>
          <p:nvPr/>
        </p:nvSpPr>
        <p:spPr>
          <a:xfrm>
            <a:off x="3712697" y="1698471"/>
            <a:ext cx="134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stateChange</a:t>
            </a:r>
          </a:p>
        </p:txBody>
      </p:sp>
    </p:spTree>
    <p:extLst>
      <p:ext uri="{BB962C8B-B14F-4D97-AF65-F5344CB8AC3E}">
        <p14:creationId xmlns:p14="http://schemas.microsoft.com/office/powerpoint/2010/main" val="19651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38EF1AA6-04BC-4A52-BB65-437EF9526530}"/>
              </a:ext>
            </a:extLst>
          </p:cNvPr>
          <p:cNvGrpSpPr/>
          <p:nvPr/>
        </p:nvGrpSpPr>
        <p:grpSpPr>
          <a:xfrm>
            <a:off x="3883997" y="2311392"/>
            <a:ext cx="3144284" cy="2235216"/>
            <a:chOff x="4194058" y="2310908"/>
            <a:chExt cx="3144284" cy="2235216"/>
          </a:xfrm>
        </p:grpSpPr>
        <p:sp>
          <p:nvSpPr>
            <p:cNvPr id="19" name="Rettangolo arrotondato 6">
              <a:extLst>
                <a:ext uri="{FF2B5EF4-FFF2-40B4-BE49-F238E27FC236}">
                  <a16:creationId xmlns:a16="http://schemas.microsoft.com/office/drawing/2014/main" id="{B25A3617-3B69-4097-B3A6-0DE3A83ABF39}"/>
                </a:ext>
              </a:extLst>
            </p:cNvPr>
            <p:cNvSpPr/>
            <p:nvPr/>
          </p:nvSpPr>
          <p:spPr>
            <a:xfrm>
              <a:off x="4756231" y="2529900"/>
              <a:ext cx="2582111" cy="201622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625F08A9-F72F-4352-9960-3F82963C8091}"/>
                </a:ext>
              </a:extLst>
            </p:cNvPr>
            <p:cNvGrpSpPr/>
            <p:nvPr/>
          </p:nvGrpSpPr>
          <p:grpSpPr>
            <a:xfrm>
              <a:off x="5247566" y="2891273"/>
              <a:ext cx="1696867" cy="1234655"/>
              <a:chOff x="2460219" y="2004003"/>
              <a:chExt cx="1696867" cy="1234655"/>
            </a:xfrm>
          </p:grpSpPr>
          <p:sp>
            <p:nvSpPr>
              <p:cNvPr id="23" name="Triangolo isoscele 22">
                <a:extLst>
                  <a:ext uri="{FF2B5EF4-FFF2-40B4-BE49-F238E27FC236}">
                    <a16:creationId xmlns:a16="http://schemas.microsoft.com/office/drawing/2014/main" id="{8DD6DD79-527E-4756-AFE9-4F04D299D4A7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24" name="Gruppo 82">
                <a:extLst>
                  <a:ext uri="{FF2B5EF4-FFF2-40B4-BE49-F238E27FC236}">
                    <a16:creationId xmlns:a16="http://schemas.microsoft.com/office/drawing/2014/main" id="{982BBE62-137F-4C4C-8CF2-176D22ACA3DD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26" name="Ovale 38">
                  <a:extLst>
                    <a:ext uri="{FF2B5EF4-FFF2-40B4-BE49-F238E27FC236}">
                      <a16:creationId xmlns:a16="http://schemas.microsoft.com/office/drawing/2014/main" id="{F39697AA-FC3E-4C7F-A154-863375C7435A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27" name="Rettangolo 39">
                  <a:extLst>
                    <a:ext uri="{FF2B5EF4-FFF2-40B4-BE49-F238E27FC236}">
                      <a16:creationId xmlns:a16="http://schemas.microsoft.com/office/drawing/2014/main" id="{D1BB3231-9BB5-4480-97C0-3667935D9C07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28" name="Triangolo isoscele 42">
                  <a:extLst>
                    <a:ext uri="{FF2B5EF4-FFF2-40B4-BE49-F238E27FC236}">
                      <a16:creationId xmlns:a16="http://schemas.microsoft.com/office/drawing/2014/main" id="{36834EE8-6A53-4048-BA7F-668055D06EB1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25" name="Rettangolo 24">
                <a:extLst>
                  <a:ext uri="{FF2B5EF4-FFF2-40B4-BE49-F238E27FC236}">
                    <a16:creationId xmlns:a16="http://schemas.microsoft.com/office/drawing/2014/main" id="{3E64376F-5D1F-4C0F-BAB4-4F47E3D53A71}"/>
                  </a:ext>
                </a:extLst>
              </p:cNvPr>
              <p:cNvSpPr/>
              <p:nvPr/>
            </p:nvSpPr>
            <p:spPr>
              <a:xfrm>
                <a:off x="2896307" y="2460049"/>
                <a:ext cx="9140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barman</a:t>
                </a:r>
              </a:p>
            </p:txBody>
          </p:sp>
        </p:grp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34769C05-34F0-4381-BA8A-95897B771234}"/>
                </a:ext>
              </a:extLst>
            </p:cNvPr>
            <p:cNvSpPr/>
            <p:nvPr/>
          </p:nvSpPr>
          <p:spPr>
            <a:xfrm>
              <a:off x="5134744" y="2310908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ctxbarman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83D3CB0B-DEB6-4022-91C9-52C78B710DE9}"/>
                </a:ext>
              </a:extLst>
            </p:cNvPr>
            <p:cNvSpPr/>
            <p:nvPr/>
          </p:nvSpPr>
          <p:spPr>
            <a:xfrm>
              <a:off x="4194058" y="3328581"/>
              <a:ext cx="864096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8066</a:t>
              </a:r>
            </a:p>
          </p:txBody>
        </p:sp>
      </p:grp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6952771E-9FFD-484F-9505-1FD373C92AFB}"/>
              </a:ext>
            </a:extLst>
          </p:cNvPr>
          <p:cNvCxnSpPr>
            <a:cxnSpLocks/>
          </p:cNvCxnSpPr>
          <p:nvPr/>
        </p:nvCxnSpPr>
        <p:spPr>
          <a:xfrm>
            <a:off x="6210131" y="3183212"/>
            <a:ext cx="1361064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EEBE191-E7D9-4778-A645-C0C1A9BF7A4F}"/>
              </a:ext>
            </a:extLst>
          </p:cNvPr>
          <p:cNvSpPr txBox="1"/>
          <p:nvPr/>
        </p:nvSpPr>
        <p:spPr>
          <a:xfrm>
            <a:off x="3069081" y="3139269"/>
            <a:ext cx="70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order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D66D579E-AC25-466E-A6AC-48D46F3DCF5E}"/>
              </a:ext>
            </a:extLst>
          </p:cNvPr>
          <p:cNvSpPr txBox="1"/>
          <p:nvPr/>
        </p:nvSpPr>
        <p:spPr>
          <a:xfrm>
            <a:off x="7037817" y="3162653"/>
            <a:ext cx="71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ready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B7E2C54E-6E3D-4B2B-BEB0-BE0E7AE0ED99}"/>
              </a:ext>
            </a:extLst>
          </p:cNvPr>
          <p:cNvCxnSpPr>
            <a:cxnSpLocks/>
          </p:cNvCxnSpPr>
          <p:nvPr/>
        </p:nvCxnSpPr>
        <p:spPr>
          <a:xfrm>
            <a:off x="3142329" y="3508601"/>
            <a:ext cx="732133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riangolo isoscele 3">
            <a:extLst>
              <a:ext uri="{FF2B5EF4-FFF2-40B4-BE49-F238E27FC236}">
                <a16:creationId xmlns:a16="http://schemas.microsoft.com/office/drawing/2014/main" id="{9CF51CBB-6C2A-4F86-A567-579828C16D78}"/>
              </a:ext>
            </a:extLst>
          </p:cNvPr>
          <p:cNvSpPr/>
          <p:nvPr/>
        </p:nvSpPr>
        <p:spPr>
          <a:xfrm rot="5400000">
            <a:off x="2199347" y="5147241"/>
            <a:ext cx="998084" cy="87501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5" name="Ovale 38">
            <a:extLst>
              <a:ext uri="{FF2B5EF4-FFF2-40B4-BE49-F238E27FC236}">
                <a16:creationId xmlns:a16="http://schemas.microsoft.com/office/drawing/2014/main" id="{532D7A0F-86C8-485D-B3E9-46723F77F13C}"/>
              </a:ext>
            </a:extLst>
          </p:cNvPr>
          <p:cNvSpPr/>
          <p:nvPr/>
        </p:nvSpPr>
        <p:spPr>
          <a:xfrm>
            <a:off x="1628464" y="4978372"/>
            <a:ext cx="1219751" cy="1164750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6" name="Rettangolo 39">
            <a:extLst>
              <a:ext uri="{FF2B5EF4-FFF2-40B4-BE49-F238E27FC236}">
                <a16:creationId xmlns:a16="http://schemas.microsoft.com/office/drawing/2014/main" id="{14DA319A-8417-45AF-9FA3-7B1C3E8DD680}"/>
              </a:ext>
            </a:extLst>
          </p:cNvPr>
          <p:cNvSpPr/>
          <p:nvPr/>
        </p:nvSpPr>
        <p:spPr>
          <a:xfrm>
            <a:off x="1439031" y="5364513"/>
            <a:ext cx="457875" cy="342838"/>
          </a:xfrm>
          <a:prstGeom prst="rect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7" name="Triangolo isoscele 42">
            <a:extLst>
              <a:ext uri="{FF2B5EF4-FFF2-40B4-BE49-F238E27FC236}">
                <a16:creationId xmlns:a16="http://schemas.microsoft.com/office/drawing/2014/main" id="{D4887289-6C52-4C56-846E-D9C787FC8D50}"/>
              </a:ext>
            </a:extLst>
          </p:cNvPr>
          <p:cNvSpPr/>
          <p:nvPr/>
        </p:nvSpPr>
        <p:spPr>
          <a:xfrm rot="16200000">
            <a:off x="2129054" y="4865085"/>
            <a:ext cx="139809" cy="226573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13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arrotondato 6">
            <a:extLst>
              <a:ext uri="{FF2B5EF4-FFF2-40B4-BE49-F238E27FC236}">
                <a16:creationId xmlns:a16="http://schemas.microsoft.com/office/drawing/2014/main" id="{0D464DAE-EA55-4871-805B-24EFFAF467EA}"/>
              </a:ext>
            </a:extLst>
          </p:cNvPr>
          <p:cNvSpPr/>
          <p:nvPr/>
        </p:nvSpPr>
        <p:spPr>
          <a:xfrm>
            <a:off x="4756231" y="2529900"/>
            <a:ext cx="2582111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1C543D98-C576-4C7B-8D9A-4B686F31804B}"/>
              </a:ext>
            </a:extLst>
          </p:cNvPr>
          <p:cNvGrpSpPr/>
          <p:nvPr/>
        </p:nvGrpSpPr>
        <p:grpSpPr>
          <a:xfrm>
            <a:off x="5247566" y="2891273"/>
            <a:ext cx="1696867" cy="1234655"/>
            <a:chOff x="2460219" y="2004003"/>
            <a:chExt cx="1696867" cy="1234655"/>
          </a:xfrm>
        </p:grpSpPr>
        <p:sp>
          <p:nvSpPr>
            <p:cNvPr id="12" name="Triangolo isoscele 11">
              <a:extLst>
                <a:ext uri="{FF2B5EF4-FFF2-40B4-BE49-F238E27FC236}">
                  <a16:creationId xmlns:a16="http://schemas.microsoft.com/office/drawing/2014/main" id="{F5746DBC-9C9F-4A93-8BD2-27CC1500299E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13" name="Gruppo 82">
              <a:extLst>
                <a:ext uri="{FF2B5EF4-FFF2-40B4-BE49-F238E27FC236}">
                  <a16:creationId xmlns:a16="http://schemas.microsoft.com/office/drawing/2014/main" id="{26EA1AC6-E0FB-4C2B-9F86-13C7C358DC50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15" name="Ovale 38">
                <a:extLst>
                  <a:ext uri="{FF2B5EF4-FFF2-40B4-BE49-F238E27FC236}">
                    <a16:creationId xmlns:a16="http://schemas.microsoft.com/office/drawing/2014/main" id="{90277A25-CA8B-4B21-B5A1-35AD333E1A83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6" name="Rettangolo 39">
                <a:extLst>
                  <a:ext uri="{FF2B5EF4-FFF2-40B4-BE49-F238E27FC236}">
                    <a16:creationId xmlns:a16="http://schemas.microsoft.com/office/drawing/2014/main" id="{76FC3E79-74D7-4EED-93B5-14088710D638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" name="Triangolo isoscele 42">
                <a:extLst>
                  <a:ext uri="{FF2B5EF4-FFF2-40B4-BE49-F238E27FC236}">
                    <a16:creationId xmlns:a16="http://schemas.microsoft.com/office/drawing/2014/main" id="{56B04C55-35E9-45DD-8F50-F5581507D8A6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F6503141-5507-480D-9B8C-97C920E1CB79}"/>
                </a:ext>
              </a:extLst>
            </p:cNvPr>
            <p:cNvSpPr/>
            <p:nvPr/>
          </p:nvSpPr>
          <p:spPr>
            <a:xfrm>
              <a:off x="2977608" y="2451609"/>
              <a:ext cx="700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client</a:t>
              </a:r>
            </a:p>
          </p:txBody>
        </p:sp>
      </p:grpSp>
      <p:sp>
        <p:nvSpPr>
          <p:cNvPr id="10" name="Rettangolo 9">
            <a:extLst>
              <a:ext uri="{FF2B5EF4-FFF2-40B4-BE49-F238E27FC236}">
                <a16:creationId xmlns:a16="http://schemas.microsoft.com/office/drawing/2014/main" id="{89B9A8AD-6E04-41D1-BDAA-0AE571C426F9}"/>
              </a:ext>
            </a:extLst>
          </p:cNvPr>
          <p:cNvSpPr/>
          <p:nvPr/>
        </p:nvSpPr>
        <p:spPr>
          <a:xfrm>
            <a:off x="5134744" y="2310908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ctxclient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3CF11969-5514-4BD4-9FDA-981274C1C47B}"/>
              </a:ext>
            </a:extLst>
          </p:cNvPr>
          <p:cNvSpPr/>
          <p:nvPr/>
        </p:nvSpPr>
        <p:spPr>
          <a:xfrm>
            <a:off x="6501438" y="3068514"/>
            <a:ext cx="1279900" cy="76152"/>
          </a:xfrm>
          <a:prstGeom prst="rightArrow">
            <a:avLst>
              <a:gd name="adj1" fmla="val 0"/>
              <a:gd name="adj2" fmla="val 131151"/>
            </a:avLst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0967B2B7-6CC9-46A9-98A1-551AC7329A58}"/>
              </a:ext>
            </a:extLst>
          </p:cNvPr>
          <p:cNvGrpSpPr/>
          <p:nvPr/>
        </p:nvGrpSpPr>
        <p:grpSpPr>
          <a:xfrm>
            <a:off x="3112307" y="3027122"/>
            <a:ext cx="1076050" cy="79468"/>
            <a:chOff x="8181288" y="1741564"/>
            <a:chExt cx="1304869" cy="79468"/>
          </a:xfrm>
        </p:grpSpPr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49895AFF-84C1-4FB3-890B-9E3BFA46E9A3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>
              <a:off x="8181288" y="1781298"/>
              <a:ext cx="1190115" cy="0"/>
            </a:xfrm>
            <a:prstGeom prst="line">
              <a:avLst/>
            </a:prstGeom>
            <a:ln>
              <a:solidFill>
                <a:srgbClr val="4472C4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riangolo isoscele 6">
              <a:extLst>
                <a:ext uri="{FF2B5EF4-FFF2-40B4-BE49-F238E27FC236}">
                  <a16:creationId xmlns:a16="http://schemas.microsoft.com/office/drawing/2014/main" id="{A23DFD74-A29E-4F4D-90BE-EC72D103F1AA}"/>
                </a:ext>
              </a:extLst>
            </p:cNvPr>
            <p:cNvSpPr/>
            <p:nvPr/>
          </p:nvSpPr>
          <p:spPr>
            <a:xfrm rot="5400000">
              <a:off x="9389046" y="1723921"/>
              <a:ext cx="79468" cy="114754"/>
            </a:xfrm>
            <a:prstGeom prst="triangle">
              <a:avLst/>
            </a:prstGeom>
            <a:noFill/>
            <a:ln w="63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FC6D241-16C1-4E6E-85AF-30D4649DFA53}"/>
              </a:ext>
            </a:extLst>
          </p:cNvPr>
          <p:cNvCxnSpPr>
            <a:cxnSpLocks/>
          </p:cNvCxnSpPr>
          <p:nvPr/>
        </p:nvCxnSpPr>
        <p:spPr>
          <a:xfrm>
            <a:off x="6420274" y="4001754"/>
            <a:ext cx="1361064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9F1C23E-CF19-424B-BF92-B5464B30926F}"/>
              </a:ext>
            </a:extLst>
          </p:cNvPr>
          <p:cNvSpPr txBox="1"/>
          <p:nvPr/>
        </p:nvSpPr>
        <p:spPr>
          <a:xfrm>
            <a:off x="2848237" y="2680260"/>
            <a:ext cx="13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sendClientID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A6640E2-4391-493E-8E3E-E5287B5129D4}"/>
              </a:ext>
            </a:extLst>
          </p:cNvPr>
          <p:cNvSpPr txBox="1"/>
          <p:nvPr/>
        </p:nvSpPr>
        <p:spPr>
          <a:xfrm>
            <a:off x="7317274" y="3381314"/>
            <a:ext cx="14146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tea</a:t>
            </a:r>
          </a:p>
          <a:p>
            <a:r>
              <a:rPr lang="it-IT" dirty="0"/>
              <a:t>billPlease</a:t>
            </a:r>
          </a:p>
          <a:p>
            <a:r>
              <a:rPr lang="it-IT" dirty="0"/>
              <a:t>wantToOrder</a:t>
            </a:r>
          </a:p>
          <a:p>
            <a:endParaRPr lang="it-IT" dirty="0"/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68A2923E-6E82-4647-B017-5861D39435EA}"/>
              </a:ext>
            </a:extLst>
          </p:cNvPr>
          <p:cNvGrpSpPr/>
          <p:nvPr/>
        </p:nvGrpSpPr>
        <p:grpSpPr>
          <a:xfrm>
            <a:off x="3995922" y="3497057"/>
            <a:ext cx="592487" cy="258092"/>
            <a:chOff x="5133975" y="5295900"/>
            <a:chExt cx="342900" cy="238125"/>
          </a:xfrm>
        </p:grpSpPr>
        <p:sp>
          <p:nvSpPr>
            <p:cNvPr id="26" name="Figura a mano libera 41">
              <a:extLst>
                <a:ext uri="{FF2B5EF4-FFF2-40B4-BE49-F238E27FC236}">
                  <a16:creationId xmlns:a16="http://schemas.microsoft.com/office/drawing/2014/main" id="{51A1B0F5-90E0-4362-9E0F-27CD15B38885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Figura a mano libera 42">
              <a:extLst>
                <a:ext uri="{FF2B5EF4-FFF2-40B4-BE49-F238E27FC236}">
                  <a16:creationId xmlns:a16="http://schemas.microsoft.com/office/drawing/2014/main" id="{F2DAE85B-1B98-46D5-88CD-53FCC88BD0F0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Figura a mano libera 44">
              <a:extLst>
                <a:ext uri="{FF2B5EF4-FFF2-40B4-BE49-F238E27FC236}">
                  <a16:creationId xmlns:a16="http://schemas.microsoft.com/office/drawing/2014/main" id="{0C8A9DB5-2E50-4FFD-BC90-70485C282B1D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96F1EC7-E27E-4601-8B39-B9B382B43647}"/>
              </a:ext>
            </a:extLst>
          </p:cNvPr>
          <p:cNvSpPr txBox="1"/>
          <p:nvPr/>
        </p:nvSpPr>
        <p:spPr>
          <a:xfrm>
            <a:off x="955231" y="3567556"/>
            <a:ext cx="19358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wait</a:t>
            </a:r>
          </a:p>
          <a:p>
            <a:r>
              <a:rPr lang="it-IT" dirty="0"/>
              <a:t>sitPlease</a:t>
            </a:r>
          </a:p>
          <a:p>
            <a:r>
              <a:rPr lang="it-IT" dirty="0"/>
              <a:t>teaServed</a:t>
            </a:r>
          </a:p>
          <a:p>
            <a:r>
              <a:rPr lang="it-IT" dirty="0"/>
              <a:t>exitPlease</a:t>
            </a:r>
          </a:p>
          <a:p>
            <a:r>
              <a:rPr lang="it-IT" dirty="0"/>
              <a:t>maxTimeExceeded</a:t>
            </a:r>
          </a:p>
          <a:p>
            <a:r>
              <a:rPr lang="it-IT" dirty="0"/>
              <a:t>cardPlease</a:t>
            </a:r>
          </a:p>
          <a:p>
            <a:r>
              <a:rPr lang="it-IT" dirty="0"/>
              <a:t>orderPlease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4741862-9F42-48C3-8EB0-398778CDCA28}"/>
              </a:ext>
            </a:extLst>
          </p:cNvPr>
          <p:cNvSpPr/>
          <p:nvPr/>
        </p:nvSpPr>
        <p:spPr>
          <a:xfrm>
            <a:off x="4194058" y="2788979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8077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754B97B-1CA8-414C-AD59-18C1C674510A}"/>
              </a:ext>
            </a:extLst>
          </p:cNvPr>
          <p:cNvSpPr txBox="1"/>
          <p:nvPr/>
        </p:nvSpPr>
        <p:spPr>
          <a:xfrm>
            <a:off x="7317274" y="272193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ring</a:t>
            </a:r>
          </a:p>
        </p:txBody>
      </p:sp>
    </p:spTree>
    <p:extLst>
      <p:ext uri="{BB962C8B-B14F-4D97-AF65-F5344CB8AC3E}">
        <p14:creationId xmlns:p14="http://schemas.microsoft.com/office/powerpoint/2010/main" val="69348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6">
            <a:extLst>
              <a:ext uri="{FF2B5EF4-FFF2-40B4-BE49-F238E27FC236}">
                <a16:creationId xmlns:a16="http://schemas.microsoft.com/office/drawing/2014/main" id="{A4BE0D11-3914-4711-8388-DD92086BF275}"/>
              </a:ext>
            </a:extLst>
          </p:cNvPr>
          <p:cNvSpPr/>
          <p:nvPr/>
        </p:nvSpPr>
        <p:spPr>
          <a:xfrm>
            <a:off x="4720720" y="2467756"/>
            <a:ext cx="2582111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2FF36A5-505F-46D7-BAF5-247FCE1765C1}"/>
              </a:ext>
            </a:extLst>
          </p:cNvPr>
          <p:cNvGrpSpPr/>
          <p:nvPr/>
        </p:nvGrpSpPr>
        <p:grpSpPr>
          <a:xfrm>
            <a:off x="5212055" y="2829129"/>
            <a:ext cx="1696867" cy="1234655"/>
            <a:chOff x="2460219" y="2004003"/>
            <a:chExt cx="1696867" cy="1234655"/>
          </a:xfrm>
        </p:grpSpPr>
        <p:sp>
          <p:nvSpPr>
            <p:cNvPr id="4" name="Triangolo isoscele 3">
              <a:extLst>
                <a:ext uri="{FF2B5EF4-FFF2-40B4-BE49-F238E27FC236}">
                  <a16:creationId xmlns:a16="http://schemas.microsoft.com/office/drawing/2014/main" id="{30E384A8-C83D-4B0D-9BBC-B5E6E273C4BA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5" name="Gruppo 82">
              <a:extLst>
                <a:ext uri="{FF2B5EF4-FFF2-40B4-BE49-F238E27FC236}">
                  <a16:creationId xmlns:a16="http://schemas.microsoft.com/office/drawing/2014/main" id="{9C563E20-3E33-41DB-B7EF-DBE7C4D2050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7" name="Ovale 38">
                <a:extLst>
                  <a:ext uri="{FF2B5EF4-FFF2-40B4-BE49-F238E27FC236}">
                    <a16:creationId xmlns:a16="http://schemas.microsoft.com/office/drawing/2014/main" id="{2C64591D-6218-4745-9799-58D5401E4F46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8" name="Rettangolo 39">
                <a:extLst>
                  <a:ext uri="{FF2B5EF4-FFF2-40B4-BE49-F238E27FC236}">
                    <a16:creationId xmlns:a16="http://schemas.microsoft.com/office/drawing/2014/main" id="{5D9A12D2-F73E-4BE5-A400-A4A39CA2E8AF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9" name="Triangolo isoscele 42">
                <a:extLst>
                  <a:ext uri="{FF2B5EF4-FFF2-40B4-BE49-F238E27FC236}">
                    <a16:creationId xmlns:a16="http://schemas.microsoft.com/office/drawing/2014/main" id="{18421566-0733-4690-84BA-F33A607E012B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36AE191E-BA5F-4973-A955-6C46DD8D894D}"/>
                </a:ext>
              </a:extLst>
            </p:cNvPr>
            <p:cNvSpPr/>
            <p:nvPr/>
          </p:nvSpPr>
          <p:spPr>
            <a:xfrm>
              <a:off x="2977608" y="2451609"/>
              <a:ext cx="7807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waiter</a:t>
              </a:r>
            </a:p>
          </p:txBody>
        </p:sp>
      </p:grpSp>
      <p:sp>
        <p:nvSpPr>
          <p:cNvPr id="10" name="Rettangolo 9">
            <a:extLst>
              <a:ext uri="{FF2B5EF4-FFF2-40B4-BE49-F238E27FC236}">
                <a16:creationId xmlns:a16="http://schemas.microsoft.com/office/drawing/2014/main" id="{23AA5215-30CB-472B-9EA5-0712C270CCC9}"/>
              </a:ext>
            </a:extLst>
          </p:cNvPr>
          <p:cNvSpPr/>
          <p:nvPr/>
        </p:nvSpPr>
        <p:spPr>
          <a:xfrm>
            <a:off x="5099233" y="2248764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ctxwaiter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1D6FFD6-F822-4923-B5F6-107701A9098F}"/>
              </a:ext>
            </a:extLst>
          </p:cNvPr>
          <p:cNvCxnSpPr>
            <a:cxnSpLocks/>
          </p:cNvCxnSpPr>
          <p:nvPr/>
        </p:nvCxnSpPr>
        <p:spPr>
          <a:xfrm>
            <a:off x="6471413" y="3067920"/>
            <a:ext cx="1361064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EDBD48E-94FF-4F74-A1C8-BEFA26D234D7}"/>
              </a:ext>
            </a:extLst>
          </p:cNvPr>
          <p:cNvSpPr txBox="1"/>
          <p:nvPr/>
        </p:nvSpPr>
        <p:spPr>
          <a:xfrm>
            <a:off x="2965653" y="2136860"/>
            <a:ext cx="14146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timeout</a:t>
            </a:r>
          </a:p>
          <a:p>
            <a:r>
              <a:rPr lang="it-IT" dirty="0"/>
              <a:t>enter</a:t>
            </a:r>
          </a:p>
          <a:p>
            <a:r>
              <a:rPr lang="it-IT" dirty="0"/>
              <a:t>tea</a:t>
            </a:r>
          </a:p>
          <a:p>
            <a:r>
              <a:rPr lang="it-IT" dirty="0"/>
              <a:t>ready</a:t>
            </a:r>
          </a:p>
          <a:p>
            <a:r>
              <a:rPr lang="it-IT" dirty="0"/>
              <a:t>cleanTable</a:t>
            </a:r>
          </a:p>
          <a:p>
            <a:r>
              <a:rPr lang="it-IT" dirty="0"/>
              <a:t>billPlease</a:t>
            </a:r>
          </a:p>
          <a:p>
            <a:r>
              <a:rPr lang="it-IT" dirty="0"/>
              <a:t>wantToOrder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99B3BD1-6A5A-4D0A-88FD-088B06E2885D}"/>
              </a:ext>
            </a:extLst>
          </p:cNvPr>
          <p:cNvSpPr txBox="1"/>
          <p:nvPr/>
        </p:nvSpPr>
        <p:spPr>
          <a:xfrm>
            <a:off x="7398807" y="2737204"/>
            <a:ext cx="14335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order</a:t>
            </a:r>
          </a:p>
          <a:p>
            <a:r>
              <a:rPr lang="it-IT" dirty="0"/>
              <a:t>startTimer</a:t>
            </a:r>
          </a:p>
          <a:p>
            <a:r>
              <a:rPr lang="it-IT" dirty="0"/>
              <a:t>stopTimer</a:t>
            </a:r>
          </a:p>
          <a:p>
            <a:r>
              <a:rPr lang="it-IT" dirty="0"/>
              <a:t>resumeTimer</a:t>
            </a:r>
          </a:p>
          <a:p>
            <a:r>
              <a:rPr lang="it-IT" dirty="0"/>
              <a:t>endTimer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744C5D61-3257-4EDB-8CC9-89D0F38031D3}"/>
              </a:ext>
            </a:extLst>
          </p:cNvPr>
          <p:cNvSpPr/>
          <p:nvPr/>
        </p:nvSpPr>
        <p:spPr>
          <a:xfrm>
            <a:off x="4158547" y="2726835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8029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45D869D2-D07D-4D87-9C0C-9049227D2E6A}"/>
              </a:ext>
            </a:extLst>
          </p:cNvPr>
          <p:cNvCxnSpPr>
            <a:cxnSpLocks/>
          </p:cNvCxnSpPr>
          <p:nvPr/>
        </p:nvCxnSpPr>
        <p:spPr>
          <a:xfrm>
            <a:off x="2960818" y="3015573"/>
            <a:ext cx="119772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10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E95771B9-50D9-4C64-9258-179DC74C7F4E}"/>
              </a:ext>
            </a:extLst>
          </p:cNvPr>
          <p:cNvGrpSpPr/>
          <p:nvPr/>
        </p:nvGrpSpPr>
        <p:grpSpPr>
          <a:xfrm>
            <a:off x="2818873" y="2310908"/>
            <a:ext cx="5161965" cy="2235216"/>
            <a:chOff x="2818873" y="2310908"/>
            <a:chExt cx="5161965" cy="2235216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C7D9AB31-73F4-483E-95C8-179AA278F2DE}"/>
                </a:ext>
              </a:extLst>
            </p:cNvPr>
            <p:cNvGrpSpPr/>
            <p:nvPr/>
          </p:nvGrpSpPr>
          <p:grpSpPr>
            <a:xfrm>
              <a:off x="4194058" y="2310908"/>
              <a:ext cx="3144284" cy="2235216"/>
              <a:chOff x="4194058" y="2310908"/>
              <a:chExt cx="3144284" cy="2235216"/>
            </a:xfrm>
          </p:grpSpPr>
          <p:sp>
            <p:nvSpPr>
              <p:cNvPr id="12" name="Rettangolo arrotondato 6">
                <a:extLst>
                  <a:ext uri="{FF2B5EF4-FFF2-40B4-BE49-F238E27FC236}">
                    <a16:creationId xmlns:a16="http://schemas.microsoft.com/office/drawing/2014/main" id="{DD74170C-3A6E-4F53-96E7-86A0ABFA0D0D}"/>
                  </a:ext>
                </a:extLst>
              </p:cNvPr>
              <p:cNvSpPr/>
              <p:nvPr/>
            </p:nvSpPr>
            <p:spPr>
              <a:xfrm>
                <a:off x="4756231" y="2529900"/>
                <a:ext cx="2582111" cy="2016224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9F84E538-665B-42F8-A6FD-3222213BA230}"/>
                  </a:ext>
                </a:extLst>
              </p:cNvPr>
              <p:cNvGrpSpPr/>
              <p:nvPr/>
            </p:nvGrpSpPr>
            <p:grpSpPr>
              <a:xfrm>
                <a:off x="5247566" y="2891273"/>
                <a:ext cx="1696867" cy="1234655"/>
                <a:chOff x="2460219" y="2004003"/>
                <a:chExt cx="1696867" cy="1234655"/>
              </a:xfrm>
            </p:grpSpPr>
            <p:sp>
              <p:nvSpPr>
                <p:cNvPr id="16" name="Triangolo isoscele 15">
                  <a:extLst>
                    <a:ext uri="{FF2B5EF4-FFF2-40B4-BE49-F238E27FC236}">
                      <a16:creationId xmlns:a16="http://schemas.microsoft.com/office/drawing/2014/main" id="{09567A14-7B43-4C1E-87DD-04A409AB2D8B}"/>
                    </a:ext>
                  </a:extLst>
                </p:cNvPr>
                <p:cNvSpPr/>
                <p:nvPr/>
              </p:nvSpPr>
              <p:spPr>
                <a:xfrm rot="5400000">
                  <a:off x="3220535" y="2242777"/>
                  <a:ext cx="998084" cy="875019"/>
                </a:xfrm>
                <a:prstGeom prst="triangle">
                  <a:avLst/>
                </a:prstGeom>
                <a:solidFill>
                  <a:srgbClr val="CCFF66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17" name="Gruppo 82">
                  <a:extLst>
                    <a:ext uri="{FF2B5EF4-FFF2-40B4-BE49-F238E27FC236}">
                      <a16:creationId xmlns:a16="http://schemas.microsoft.com/office/drawing/2014/main" id="{678393A1-1EAD-4EB7-A9D3-7C84391389F0}"/>
                    </a:ext>
                  </a:extLst>
                </p:cNvPr>
                <p:cNvGrpSpPr/>
                <p:nvPr/>
              </p:nvGrpSpPr>
              <p:grpSpPr>
                <a:xfrm>
                  <a:off x="2460219" y="2004003"/>
                  <a:ext cx="1409184" cy="1234655"/>
                  <a:chOff x="1194666" y="2417771"/>
                  <a:chExt cx="866156" cy="763297"/>
                </a:xfrm>
              </p:grpSpPr>
              <p:sp>
                <p:nvSpPr>
                  <p:cNvPr id="19" name="Ovale 38">
                    <a:extLst>
                      <a:ext uri="{FF2B5EF4-FFF2-40B4-BE49-F238E27FC236}">
                        <a16:creationId xmlns:a16="http://schemas.microsoft.com/office/drawing/2014/main" id="{4FE5132A-C1BE-4B11-8B68-D8E5CE4EB37F}"/>
                      </a:ext>
                    </a:extLst>
                  </p:cNvPr>
                  <p:cNvSpPr/>
                  <p:nvPr/>
                </p:nvSpPr>
                <p:spPr>
                  <a:xfrm>
                    <a:off x="1311101" y="2460988"/>
                    <a:ext cx="749721" cy="720080"/>
                  </a:xfrm>
                  <a:prstGeom prst="ellipse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 </a:t>
                    </a:r>
                  </a:p>
                </p:txBody>
              </p:sp>
              <p:sp>
                <p:nvSpPr>
                  <p:cNvPr id="20" name="Rettangolo 39">
                    <a:extLst>
                      <a:ext uri="{FF2B5EF4-FFF2-40B4-BE49-F238E27FC236}">
                        <a16:creationId xmlns:a16="http://schemas.microsoft.com/office/drawing/2014/main" id="{925F78F5-8CC4-4B3E-A4B3-9282D834F424}"/>
                      </a:ext>
                    </a:extLst>
                  </p:cNvPr>
                  <p:cNvSpPr/>
                  <p:nvPr/>
                </p:nvSpPr>
                <p:spPr>
                  <a:xfrm>
                    <a:off x="1194666" y="2699711"/>
                    <a:ext cx="281433" cy="211952"/>
                  </a:xfrm>
                  <a:prstGeom prst="rect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/>
                  </a:p>
                </p:txBody>
              </p:sp>
              <p:sp>
                <p:nvSpPr>
                  <p:cNvPr id="21" name="Triangolo isoscele 42">
                    <a:extLst>
                      <a:ext uri="{FF2B5EF4-FFF2-40B4-BE49-F238E27FC236}">
                        <a16:creationId xmlns:a16="http://schemas.microsoft.com/office/drawing/2014/main" id="{76CC452E-6ABA-4B54-9C90-C1001CD6C08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618539" y="2391356"/>
                    <a:ext cx="86434" cy="139263"/>
                  </a:xfrm>
                  <a:prstGeom prst="triangle">
                    <a:avLst/>
                  </a:prstGeom>
                  <a:solidFill>
                    <a:srgbClr val="FF0000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18" name="Rettangolo 17">
                  <a:extLst>
                    <a:ext uri="{FF2B5EF4-FFF2-40B4-BE49-F238E27FC236}">
                      <a16:creationId xmlns:a16="http://schemas.microsoft.com/office/drawing/2014/main" id="{BD678C59-E4C5-44CE-AB77-5DDBAC3A81EE}"/>
                    </a:ext>
                  </a:extLst>
                </p:cNvPr>
                <p:cNvSpPr/>
                <p:nvPr/>
              </p:nvSpPr>
              <p:spPr>
                <a:xfrm>
                  <a:off x="2599355" y="2466774"/>
                  <a:ext cx="13465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mastertimer</a:t>
                  </a:r>
                </a:p>
              </p:txBody>
            </p:sp>
          </p:grpSp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1347B495-E92C-4DF3-A35A-513ECE808AE3}"/>
                  </a:ext>
                </a:extLst>
              </p:cNvPr>
              <p:cNvSpPr/>
              <p:nvPr/>
            </p:nvSpPr>
            <p:spPr>
              <a:xfrm>
                <a:off x="5134744" y="2310908"/>
                <a:ext cx="1922512" cy="457200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ctxmastertimer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A20876EB-EA7A-4758-85DC-D197E7875F2B}"/>
                  </a:ext>
                </a:extLst>
              </p:cNvPr>
              <p:cNvSpPr/>
              <p:nvPr/>
            </p:nvSpPr>
            <p:spPr>
              <a:xfrm>
                <a:off x="4194058" y="3328581"/>
                <a:ext cx="864096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8010</a:t>
                </a:r>
              </a:p>
            </p:txBody>
          </p:sp>
        </p:grp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439B083D-A7F7-4C44-8862-E48E12D3FC36}"/>
                </a:ext>
              </a:extLst>
            </p:cNvPr>
            <p:cNvSpPr txBox="1"/>
            <p:nvPr/>
          </p:nvSpPr>
          <p:spPr>
            <a:xfrm>
              <a:off x="2818873" y="231090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16F4221D-D5E8-4F99-A97F-DB086950015C}"/>
                </a:ext>
              </a:extLst>
            </p:cNvPr>
            <p:cNvSpPr txBox="1"/>
            <p:nvPr/>
          </p:nvSpPr>
          <p:spPr>
            <a:xfrm>
              <a:off x="7045967" y="3518738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timeout</a:t>
              </a:r>
            </a:p>
          </p:txBody>
        </p:sp>
      </p:grp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9962919-F5B5-4CB1-BC7F-5C32400FA75C}"/>
              </a:ext>
            </a:extLst>
          </p:cNvPr>
          <p:cNvCxnSpPr>
            <a:cxnSpLocks/>
          </p:cNvCxnSpPr>
          <p:nvPr/>
        </p:nvCxnSpPr>
        <p:spPr>
          <a:xfrm>
            <a:off x="2832994" y="3429000"/>
            <a:ext cx="1361064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6BF28FD-38FB-45FA-9C10-BFA7D1EE334A}"/>
              </a:ext>
            </a:extLst>
          </p:cNvPr>
          <p:cNvSpPr txBox="1"/>
          <p:nvPr/>
        </p:nvSpPr>
        <p:spPr>
          <a:xfrm>
            <a:off x="2832994" y="2145939"/>
            <a:ext cx="15107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startTimer</a:t>
            </a:r>
          </a:p>
          <a:p>
            <a:r>
              <a:rPr lang="it-IT" dirty="0"/>
              <a:t>stopTimer</a:t>
            </a:r>
          </a:p>
          <a:p>
            <a:r>
              <a:rPr lang="it-IT" dirty="0"/>
              <a:t>resumeTimer</a:t>
            </a:r>
          </a:p>
          <a:p>
            <a:r>
              <a:rPr lang="it-IT" dirty="0"/>
              <a:t>endTimer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6A531304-0290-402C-8946-97ADE948F116}"/>
              </a:ext>
            </a:extLst>
          </p:cNvPr>
          <p:cNvGrpSpPr/>
          <p:nvPr/>
        </p:nvGrpSpPr>
        <p:grpSpPr>
          <a:xfrm>
            <a:off x="7181234" y="3339262"/>
            <a:ext cx="592487" cy="258092"/>
            <a:chOff x="5133975" y="5295900"/>
            <a:chExt cx="342900" cy="238125"/>
          </a:xfrm>
        </p:grpSpPr>
        <p:sp>
          <p:nvSpPr>
            <p:cNvPr id="25" name="Figura a mano libera 41">
              <a:extLst>
                <a:ext uri="{FF2B5EF4-FFF2-40B4-BE49-F238E27FC236}">
                  <a16:creationId xmlns:a16="http://schemas.microsoft.com/office/drawing/2014/main" id="{E926267F-44C5-4A97-8453-DB6E1FAA2B68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Figura a mano libera 42">
              <a:extLst>
                <a:ext uri="{FF2B5EF4-FFF2-40B4-BE49-F238E27FC236}">
                  <a16:creationId xmlns:a16="http://schemas.microsoft.com/office/drawing/2014/main" id="{36E13040-DC95-4ECC-8677-08BB1B152241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Figura a mano libera 44">
              <a:extLst>
                <a:ext uri="{FF2B5EF4-FFF2-40B4-BE49-F238E27FC236}">
                  <a16:creationId xmlns:a16="http://schemas.microsoft.com/office/drawing/2014/main" id="{B9B9A730-2034-4BFF-9410-986339705EE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54393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o 28">
            <a:extLst>
              <a:ext uri="{FF2B5EF4-FFF2-40B4-BE49-F238E27FC236}">
                <a16:creationId xmlns:a16="http://schemas.microsoft.com/office/drawing/2014/main" id="{2911DEEF-FED8-49CF-ACED-56D97DD5F261}"/>
              </a:ext>
            </a:extLst>
          </p:cNvPr>
          <p:cNvGrpSpPr/>
          <p:nvPr/>
        </p:nvGrpSpPr>
        <p:grpSpPr>
          <a:xfrm>
            <a:off x="2737721" y="2310908"/>
            <a:ext cx="5123822" cy="2235216"/>
            <a:chOff x="2737721" y="2310908"/>
            <a:chExt cx="5123822" cy="2235216"/>
          </a:xfrm>
        </p:grpSpPr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9B6D836C-9F8D-40B9-BB04-67434256E27B}"/>
                </a:ext>
              </a:extLst>
            </p:cNvPr>
            <p:cNvGrpSpPr/>
            <p:nvPr/>
          </p:nvGrpSpPr>
          <p:grpSpPr>
            <a:xfrm>
              <a:off x="2818873" y="2310908"/>
              <a:ext cx="4519469" cy="2235216"/>
              <a:chOff x="2818873" y="2310908"/>
              <a:chExt cx="4519469" cy="2235216"/>
            </a:xfrm>
          </p:grpSpPr>
          <p:grpSp>
            <p:nvGrpSpPr>
              <p:cNvPr id="3" name="Gruppo 2">
                <a:extLst>
                  <a:ext uri="{FF2B5EF4-FFF2-40B4-BE49-F238E27FC236}">
                    <a16:creationId xmlns:a16="http://schemas.microsoft.com/office/drawing/2014/main" id="{E7972BA5-F5DA-40DB-A16B-05F4FC6CF64F}"/>
                  </a:ext>
                </a:extLst>
              </p:cNvPr>
              <p:cNvGrpSpPr/>
              <p:nvPr/>
            </p:nvGrpSpPr>
            <p:grpSpPr>
              <a:xfrm>
                <a:off x="2893695" y="2310908"/>
                <a:ext cx="4444647" cy="2235216"/>
                <a:chOff x="2893695" y="2310908"/>
                <a:chExt cx="4444647" cy="2235216"/>
              </a:xfrm>
            </p:grpSpPr>
            <p:grpSp>
              <p:nvGrpSpPr>
                <p:cNvPr id="6" name="Gruppo 5">
                  <a:extLst>
                    <a:ext uri="{FF2B5EF4-FFF2-40B4-BE49-F238E27FC236}">
                      <a16:creationId xmlns:a16="http://schemas.microsoft.com/office/drawing/2014/main" id="{E151502F-3F0F-498D-99B6-2509B2696A2A}"/>
                    </a:ext>
                  </a:extLst>
                </p:cNvPr>
                <p:cNvGrpSpPr/>
                <p:nvPr/>
              </p:nvGrpSpPr>
              <p:grpSpPr>
                <a:xfrm>
                  <a:off x="4194058" y="2310908"/>
                  <a:ext cx="3144284" cy="2235216"/>
                  <a:chOff x="4194058" y="2310908"/>
                  <a:chExt cx="3144284" cy="2235216"/>
                </a:xfrm>
              </p:grpSpPr>
              <p:sp>
                <p:nvSpPr>
                  <p:cNvPr id="8" name="Rettangolo arrotondato 6">
                    <a:extLst>
                      <a:ext uri="{FF2B5EF4-FFF2-40B4-BE49-F238E27FC236}">
                        <a16:creationId xmlns:a16="http://schemas.microsoft.com/office/drawing/2014/main" id="{7305DD0A-9FE2-446D-9D75-92BBB4A00FC1}"/>
                      </a:ext>
                    </a:extLst>
                  </p:cNvPr>
                  <p:cNvSpPr/>
                  <p:nvPr/>
                </p:nvSpPr>
                <p:spPr>
                  <a:xfrm>
                    <a:off x="4756231" y="2529900"/>
                    <a:ext cx="2582111" cy="2016224"/>
                  </a:xfrm>
                  <a:prstGeom prst="roundRect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grpSp>
                <p:nvGrpSpPr>
                  <p:cNvPr id="9" name="Gruppo 8">
                    <a:extLst>
                      <a:ext uri="{FF2B5EF4-FFF2-40B4-BE49-F238E27FC236}">
                        <a16:creationId xmlns:a16="http://schemas.microsoft.com/office/drawing/2014/main" id="{08D69C94-9046-4818-A0FC-A3AC4FA24D5C}"/>
                      </a:ext>
                    </a:extLst>
                  </p:cNvPr>
                  <p:cNvGrpSpPr/>
                  <p:nvPr/>
                </p:nvGrpSpPr>
                <p:grpSpPr>
                  <a:xfrm>
                    <a:off x="5247566" y="2891273"/>
                    <a:ext cx="1696867" cy="1234655"/>
                    <a:chOff x="2460219" y="2004003"/>
                    <a:chExt cx="1696867" cy="1234655"/>
                  </a:xfrm>
                </p:grpSpPr>
                <p:sp>
                  <p:nvSpPr>
                    <p:cNvPr id="12" name="Triangolo isoscele 11">
                      <a:extLst>
                        <a:ext uri="{FF2B5EF4-FFF2-40B4-BE49-F238E27FC236}">
                          <a16:creationId xmlns:a16="http://schemas.microsoft.com/office/drawing/2014/main" id="{F9B9362C-D1B7-4C9F-9C01-E2E7A1C36E3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220535" y="2242777"/>
                      <a:ext cx="998084" cy="875019"/>
                    </a:xfrm>
                    <a:prstGeom prst="triangle">
                      <a:avLst/>
                    </a:prstGeom>
                    <a:solidFill>
                      <a:srgbClr val="CCFF66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>
                        <a:solidFill>
                          <a:schemeClr val="dk1"/>
                        </a:solidFill>
                      </a:endParaRPr>
                    </a:p>
                  </p:txBody>
                </p:sp>
                <p:grpSp>
                  <p:nvGrpSpPr>
                    <p:cNvPr id="13" name="Gruppo 82">
                      <a:extLst>
                        <a:ext uri="{FF2B5EF4-FFF2-40B4-BE49-F238E27FC236}">
                          <a16:creationId xmlns:a16="http://schemas.microsoft.com/office/drawing/2014/main" id="{B75B5915-26F3-4050-BB31-EC32885130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60219" y="2004003"/>
                      <a:ext cx="1409184" cy="1234655"/>
                      <a:chOff x="1194666" y="2417771"/>
                      <a:chExt cx="866156" cy="763297"/>
                    </a:xfrm>
                  </p:grpSpPr>
                  <p:sp>
                    <p:nvSpPr>
                      <p:cNvPr id="15" name="Ovale 38">
                        <a:extLst>
                          <a:ext uri="{FF2B5EF4-FFF2-40B4-BE49-F238E27FC236}">
                            <a16:creationId xmlns:a16="http://schemas.microsoft.com/office/drawing/2014/main" id="{D888D44E-281B-4136-9429-E519DE0301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1101" y="2460988"/>
                        <a:ext cx="749721" cy="720080"/>
                      </a:xfrm>
                      <a:prstGeom prst="ellipse">
                        <a:avLst/>
                      </a:prstGeom>
                      <a:solidFill>
                        <a:srgbClr val="FFCCFF"/>
                      </a:solidFill>
                      <a:ln/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200" dirty="0"/>
                          <a:t> </a:t>
                        </a:r>
                      </a:p>
                    </p:txBody>
                  </p:sp>
                  <p:sp>
                    <p:nvSpPr>
                      <p:cNvPr id="16" name="Rettangolo 39">
                        <a:extLst>
                          <a:ext uri="{FF2B5EF4-FFF2-40B4-BE49-F238E27FC236}">
                            <a16:creationId xmlns:a16="http://schemas.microsoft.com/office/drawing/2014/main" id="{EDF73492-8F96-4DDC-8784-47C1B3065A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94666" y="2699711"/>
                        <a:ext cx="281433" cy="21195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/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1200"/>
                      </a:p>
                    </p:txBody>
                  </p:sp>
                  <p:sp>
                    <p:nvSpPr>
                      <p:cNvPr id="17" name="Triangolo isoscele 42">
                        <a:extLst>
                          <a:ext uri="{FF2B5EF4-FFF2-40B4-BE49-F238E27FC236}">
                            <a16:creationId xmlns:a16="http://schemas.microsoft.com/office/drawing/2014/main" id="{A8248AAA-45C5-4E67-B1C1-80792FB80743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618539" y="2391356"/>
                        <a:ext cx="86434" cy="139263"/>
                      </a:xfrm>
                      <a:prstGeom prst="triangle">
                        <a:avLst/>
                      </a:prstGeom>
                      <a:solidFill>
                        <a:srgbClr val="FF0000"/>
                      </a:solidFill>
                      <a:ln/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1200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4" name="Rettangolo 13">
                      <a:extLst>
                        <a:ext uri="{FF2B5EF4-FFF2-40B4-BE49-F238E27FC236}">
                          <a16:creationId xmlns:a16="http://schemas.microsoft.com/office/drawing/2014/main" id="{86F0CAFB-98DC-44FD-878F-827BFF6A2D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9692" y="2488651"/>
                      <a:ext cx="98956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GB" dirty="0"/>
                        <a:t>tearoom</a:t>
                      </a:r>
                    </a:p>
                  </p:txBody>
                </p:sp>
              </p:grpSp>
              <p:sp>
                <p:nvSpPr>
                  <p:cNvPr id="10" name="Rettangolo 9">
                    <a:extLst>
                      <a:ext uri="{FF2B5EF4-FFF2-40B4-BE49-F238E27FC236}">
                        <a16:creationId xmlns:a16="http://schemas.microsoft.com/office/drawing/2014/main" id="{28A52896-5E6E-41D5-8F46-B9F4E33AD5F4}"/>
                      </a:ext>
                    </a:extLst>
                  </p:cNvPr>
                  <p:cNvSpPr/>
                  <p:nvPr/>
                </p:nvSpPr>
                <p:spPr>
                  <a:xfrm>
                    <a:off x="5134744" y="2310908"/>
                    <a:ext cx="1922512" cy="457200"/>
                  </a:xfrm>
                  <a:prstGeom prst="rect">
                    <a:avLst/>
                  </a:prstGeom>
                  <a:solidFill>
                    <a:srgbClr val="FFFF99"/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ctxtearoom</a:t>
                    </a:r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" name="Rettangolo 10">
                    <a:extLst>
                      <a:ext uri="{FF2B5EF4-FFF2-40B4-BE49-F238E27FC236}">
                        <a16:creationId xmlns:a16="http://schemas.microsoft.com/office/drawing/2014/main" id="{FFD3498C-A2D3-47A2-AB29-00FCDD7EA834}"/>
                      </a:ext>
                    </a:extLst>
                  </p:cNvPr>
                  <p:cNvSpPr/>
                  <p:nvPr/>
                </p:nvSpPr>
                <p:spPr>
                  <a:xfrm>
                    <a:off x="4194058" y="3328581"/>
                    <a:ext cx="864096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dirty="0"/>
                      <a:t>8015</a:t>
                    </a:r>
                  </a:p>
                </p:txBody>
              </p:sp>
            </p:grpSp>
            <p:cxnSp>
              <p:nvCxnSpPr>
                <p:cNvPr id="7" name="Connettore 2 6">
                  <a:extLst>
                    <a:ext uri="{FF2B5EF4-FFF2-40B4-BE49-F238E27FC236}">
                      <a16:creationId xmlns:a16="http://schemas.microsoft.com/office/drawing/2014/main" id="{725EEC30-0C25-456E-AB7B-4C29864C7D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93695" y="3592232"/>
                  <a:ext cx="1297443" cy="0"/>
                </a:xfrm>
                <a:prstGeom prst="straightConnector1">
                  <a:avLst/>
                </a:prstGeom>
                <a:ln>
                  <a:prstDash val="lg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AD13656-C52E-42D5-BB9A-CB9AA8A44102}"/>
                  </a:ext>
                </a:extLst>
              </p:cNvPr>
              <p:cNvSpPr txBox="1"/>
              <p:nvPr/>
            </p:nvSpPr>
            <p:spPr>
              <a:xfrm>
                <a:off x="2818873" y="2310908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it-IT" dirty="0"/>
              </a:p>
            </p:txBody>
          </p:sp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349F8E8-E688-4191-8094-EF4C3F9CE76C}"/>
                  </a:ext>
                </a:extLst>
              </p:cNvPr>
              <p:cNvSpPr txBox="1"/>
              <p:nvPr/>
            </p:nvSpPr>
            <p:spPr>
              <a:xfrm>
                <a:off x="7045967" y="3518738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it-IT" dirty="0"/>
              </a:p>
            </p:txBody>
          </p:sp>
        </p:grpSp>
        <p:sp>
          <p:nvSpPr>
            <p:cNvPr id="19" name="Freccia a destra 18">
              <a:extLst>
                <a:ext uri="{FF2B5EF4-FFF2-40B4-BE49-F238E27FC236}">
                  <a16:creationId xmlns:a16="http://schemas.microsoft.com/office/drawing/2014/main" id="{F34162CC-D28E-49E6-B6DE-E869F49B9F58}"/>
                </a:ext>
              </a:extLst>
            </p:cNvPr>
            <p:cNvSpPr/>
            <p:nvPr/>
          </p:nvSpPr>
          <p:spPr>
            <a:xfrm>
              <a:off x="2911238" y="3373073"/>
              <a:ext cx="1279900" cy="76152"/>
            </a:xfrm>
            <a:prstGeom prst="rightArrow">
              <a:avLst>
                <a:gd name="adj1" fmla="val 0"/>
                <a:gd name="adj2" fmla="val 131151"/>
              </a:avLst>
            </a:prstGeom>
            <a:noFill/>
            <a:ln w="63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19687D1F-87C4-4143-865A-A235F7926E74}"/>
                </a:ext>
              </a:extLst>
            </p:cNvPr>
            <p:cNvCxnSpPr>
              <a:cxnSpLocks/>
              <a:endCxn id="21" idx="3"/>
            </p:cNvCxnSpPr>
            <p:nvPr/>
          </p:nvCxnSpPr>
          <p:spPr>
            <a:xfrm>
              <a:off x="6556674" y="3210603"/>
              <a:ext cx="1190115" cy="0"/>
            </a:xfrm>
            <a:prstGeom prst="line">
              <a:avLst/>
            </a:prstGeom>
            <a:ln>
              <a:solidFill>
                <a:srgbClr val="4472C4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riangolo isoscele 20">
              <a:extLst>
                <a:ext uri="{FF2B5EF4-FFF2-40B4-BE49-F238E27FC236}">
                  <a16:creationId xmlns:a16="http://schemas.microsoft.com/office/drawing/2014/main" id="{BCD23C2C-63A0-4C8E-81B2-44311B643F08}"/>
                </a:ext>
              </a:extLst>
            </p:cNvPr>
            <p:cNvSpPr/>
            <p:nvPr/>
          </p:nvSpPr>
          <p:spPr>
            <a:xfrm rot="5400000">
              <a:off x="7764432" y="3153226"/>
              <a:ext cx="79468" cy="114754"/>
            </a:xfrm>
            <a:prstGeom prst="triangle">
              <a:avLst/>
            </a:prstGeom>
            <a:noFill/>
            <a:ln w="63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177A8A2D-AB10-4FF4-B332-F2AD9C009863}"/>
                </a:ext>
              </a:extLst>
            </p:cNvPr>
            <p:cNvSpPr txBox="1"/>
            <p:nvPr/>
          </p:nvSpPr>
          <p:spPr>
            <a:xfrm>
              <a:off x="2737721" y="3059640"/>
              <a:ext cx="1509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getRoomState</a:t>
              </a: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E35EC36F-E7BC-4FD8-AFF7-C889A2A5AAAD}"/>
                </a:ext>
              </a:extLst>
            </p:cNvPr>
            <p:cNvSpPr txBox="1"/>
            <p:nvPr/>
          </p:nvSpPr>
          <p:spPr>
            <a:xfrm>
              <a:off x="7203056" y="2840286"/>
              <a:ext cx="644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state</a:t>
              </a: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54F79D55-D4A3-483D-BF04-AA4693CA30B9}"/>
                </a:ext>
              </a:extLst>
            </p:cNvPr>
            <p:cNvSpPr txBox="1"/>
            <p:nvPr/>
          </p:nvSpPr>
          <p:spPr>
            <a:xfrm>
              <a:off x="2786051" y="3592232"/>
              <a:ext cx="1326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updateState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925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arrotondato 6">
            <a:extLst>
              <a:ext uri="{FF2B5EF4-FFF2-40B4-BE49-F238E27FC236}">
                <a16:creationId xmlns:a16="http://schemas.microsoft.com/office/drawing/2014/main" id="{6B175ECD-CC43-48BF-9DC5-A73FD5EFB992}"/>
              </a:ext>
            </a:extLst>
          </p:cNvPr>
          <p:cNvSpPr/>
          <p:nvPr/>
        </p:nvSpPr>
        <p:spPr>
          <a:xfrm>
            <a:off x="8743015" y="2878282"/>
            <a:ext cx="2582111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7957828-5A3F-49A4-B5FE-51CC503C3332}"/>
              </a:ext>
            </a:extLst>
          </p:cNvPr>
          <p:cNvGrpSpPr/>
          <p:nvPr/>
        </p:nvGrpSpPr>
        <p:grpSpPr>
          <a:xfrm>
            <a:off x="9234350" y="3239655"/>
            <a:ext cx="1696867" cy="1234655"/>
            <a:chOff x="2460219" y="2004003"/>
            <a:chExt cx="1696867" cy="1234655"/>
          </a:xfrm>
        </p:grpSpPr>
        <p:sp>
          <p:nvSpPr>
            <p:cNvPr id="19" name="Triangolo isoscele 18">
              <a:extLst>
                <a:ext uri="{FF2B5EF4-FFF2-40B4-BE49-F238E27FC236}">
                  <a16:creationId xmlns:a16="http://schemas.microsoft.com/office/drawing/2014/main" id="{184D346E-35FD-470E-B22B-8DF45F58F1EA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20" name="Gruppo 82">
              <a:extLst>
                <a:ext uri="{FF2B5EF4-FFF2-40B4-BE49-F238E27FC236}">
                  <a16:creationId xmlns:a16="http://schemas.microsoft.com/office/drawing/2014/main" id="{A578E667-F5D0-4B00-8CAB-00D84AE9D1F8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22" name="Ovale 38">
                <a:extLst>
                  <a:ext uri="{FF2B5EF4-FFF2-40B4-BE49-F238E27FC236}">
                    <a16:creationId xmlns:a16="http://schemas.microsoft.com/office/drawing/2014/main" id="{466FBF31-A7B1-4175-8AEB-668CCBBBA645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3" name="Rettangolo 39">
                <a:extLst>
                  <a:ext uri="{FF2B5EF4-FFF2-40B4-BE49-F238E27FC236}">
                    <a16:creationId xmlns:a16="http://schemas.microsoft.com/office/drawing/2014/main" id="{1A0E354A-FF3F-4B57-8F8F-A004BAAD0850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24" name="Triangolo isoscele 42">
                <a:extLst>
                  <a:ext uri="{FF2B5EF4-FFF2-40B4-BE49-F238E27FC236}">
                    <a16:creationId xmlns:a16="http://schemas.microsoft.com/office/drawing/2014/main" id="{772CBEC0-1336-4E79-8F5F-15377CFC8D50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AE99AD7C-6162-42DC-A8AC-021D80732298}"/>
                </a:ext>
              </a:extLst>
            </p:cNvPr>
            <p:cNvSpPr/>
            <p:nvPr/>
          </p:nvSpPr>
          <p:spPr>
            <a:xfrm>
              <a:off x="2869692" y="2488651"/>
              <a:ext cx="989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tearoom</a:t>
              </a:r>
            </a:p>
          </p:txBody>
        </p:sp>
      </p:grpSp>
      <p:sp>
        <p:nvSpPr>
          <p:cNvPr id="17" name="Rettangolo 16">
            <a:extLst>
              <a:ext uri="{FF2B5EF4-FFF2-40B4-BE49-F238E27FC236}">
                <a16:creationId xmlns:a16="http://schemas.microsoft.com/office/drawing/2014/main" id="{A47039EC-5AB4-4358-BACE-BA6F62FBDD78}"/>
              </a:ext>
            </a:extLst>
          </p:cNvPr>
          <p:cNvSpPr/>
          <p:nvPr/>
        </p:nvSpPr>
        <p:spPr>
          <a:xfrm>
            <a:off x="9121528" y="2659290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ctxwaiter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B9C689C6-2F1E-4C38-B7DB-E4E83B5CDD37}"/>
              </a:ext>
            </a:extLst>
          </p:cNvPr>
          <p:cNvSpPr/>
          <p:nvPr/>
        </p:nvSpPr>
        <p:spPr>
          <a:xfrm>
            <a:off x="8180842" y="3676963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8029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BDE79990-F300-4941-A650-9DA0F351B265}"/>
              </a:ext>
            </a:extLst>
          </p:cNvPr>
          <p:cNvCxnSpPr>
            <a:cxnSpLocks/>
          </p:cNvCxnSpPr>
          <p:nvPr/>
        </p:nvCxnSpPr>
        <p:spPr>
          <a:xfrm>
            <a:off x="6880479" y="3940614"/>
            <a:ext cx="1297443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9451495-6073-437D-A824-EB3BDA06F367}"/>
              </a:ext>
            </a:extLst>
          </p:cNvPr>
          <p:cNvSpPr txBox="1"/>
          <p:nvPr/>
        </p:nvSpPr>
        <p:spPr>
          <a:xfrm>
            <a:off x="2818873" y="23109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C72E100-5709-4901-A77E-544122043839}"/>
              </a:ext>
            </a:extLst>
          </p:cNvPr>
          <p:cNvSpPr txBox="1"/>
          <p:nvPr/>
        </p:nvSpPr>
        <p:spPr>
          <a:xfrm>
            <a:off x="7045967" y="3518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1F6D9CCA-11B2-4CC7-9AC0-70EF4B19B8E1}"/>
              </a:ext>
            </a:extLst>
          </p:cNvPr>
          <p:cNvSpPr/>
          <p:nvPr/>
        </p:nvSpPr>
        <p:spPr>
          <a:xfrm>
            <a:off x="2911238" y="3373073"/>
            <a:ext cx="1279900" cy="76152"/>
          </a:xfrm>
          <a:prstGeom prst="rightArrow">
            <a:avLst>
              <a:gd name="adj1" fmla="val 0"/>
              <a:gd name="adj2" fmla="val 131151"/>
            </a:avLst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5FB46E24-6D6E-4B2A-AC75-19D7D19A9A6C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6556674" y="3210603"/>
            <a:ext cx="1190115" cy="0"/>
          </a:xfrm>
          <a:prstGeom prst="line">
            <a:avLst/>
          </a:prstGeom>
          <a:ln>
            <a:solidFill>
              <a:srgbClr val="4472C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E00D297B-F31D-4D35-A9BE-C22B6208583A}"/>
              </a:ext>
            </a:extLst>
          </p:cNvPr>
          <p:cNvSpPr/>
          <p:nvPr/>
        </p:nvSpPr>
        <p:spPr>
          <a:xfrm rot="5400000">
            <a:off x="7764432" y="3153226"/>
            <a:ext cx="79468" cy="114754"/>
          </a:xfrm>
          <a:prstGeom prst="triangle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48C9938-E93D-4F65-B8E4-FA559F382788}"/>
              </a:ext>
            </a:extLst>
          </p:cNvPr>
          <p:cNvSpPr txBox="1"/>
          <p:nvPr/>
        </p:nvSpPr>
        <p:spPr>
          <a:xfrm>
            <a:off x="2737721" y="3059640"/>
            <a:ext cx="150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getRoomState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6CC658E-F890-4EF0-838D-ECAAE21525F0}"/>
              </a:ext>
            </a:extLst>
          </p:cNvPr>
          <p:cNvSpPr txBox="1"/>
          <p:nvPr/>
        </p:nvSpPr>
        <p:spPr>
          <a:xfrm>
            <a:off x="7203056" y="2840286"/>
            <a:ext cx="64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6C41979-1A5A-405D-A7AB-14C3DDE7D7DE}"/>
              </a:ext>
            </a:extLst>
          </p:cNvPr>
          <p:cNvSpPr txBox="1"/>
          <p:nvPr/>
        </p:nvSpPr>
        <p:spPr>
          <a:xfrm>
            <a:off x="2786051" y="3592232"/>
            <a:ext cx="132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updateState</a:t>
            </a:r>
          </a:p>
        </p:txBody>
      </p:sp>
    </p:spTree>
    <p:extLst>
      <p:ext uri="{BB962C8B-B14F-4D97-AF65-F5344CB8AC3E}">
        <p14:creationId xmlns:p14="http://schemas.microsoft.com/office/powerpoint/2010/main" val="2690504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D2C98D45-3871-49E0-B851-2CFB55F46695}"/>
              </a:ext>
            </a:extLst>
          </p:cNvPr>
          <p:cNvGrpSpPr/>
          <p:nvPr/>
        </p:nvGrpSpPr>
        <p:grpSpPr>
          <a:xfrm>
            <a:off x="1279376" y="2207563"/>
            <a:ext cx="2420798" cy="1830347"/>
            <a:chOff x="4152761" y="1521826"/>
            <a:chExt cx="3999908" cy="302429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8E35A731-ACB5-49D1-91C2-E9E7C69D6008}"/>
                </a:ext>
              </a:extLst>
            </p:cNvPr>
            <p:cNvGrpSpPr/>
            <p:nvPr/>
          </p:nvGrpSpPr>
          <p:grpSpPr>
            <a:xfrm>
              <a:off x="4152761" y="2310908"/>
              <a:ext cx="3185581" cy="2235216"/>
              <a:chOff x="4152761" y="2310908"/>
              <a:chExt cx="3185581" cy="2235216"/>
            </a:xfrm>
          </p:grpSpPr>
          <p:sp>
            <p:nvSpPr>
              <p:cNvPr id="12" name="Rettangolo arrotondato 6">
                <a:extLst>
                  <a:ext uri="{FF2B5EF4-FFF2-40B4-BE49-F238E27FC236}">
                    <a16:creationId xmlns:a16="http://schemas.microsoft.com/office/drawing/2014/main" id="{EB9C9ABE-F531-453C-9D7E-34C01FFD4A8A}"/>
                  </a:ext>
                </a:extLst>
              </p:cNvPr>
              <p:cNvSpPr/>
              <p:nvPr/>
            </p:nvSpPr>
            <p:spPr>
              <a:xfrm>
                <a:off x="4756231" y="2529900"/>
                <a:ext cx="2582111" cy="2016224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5385551B-5A44-4A8D-8B81-7BA4157C3B64}"/>
                  </a:ext>
                </a:extLst>
              </p:cNvPr>
              <p:cNvGrpSpPr/>
              <p:nvPr/>
            </p:nvGrpSpPr>
            <p:grpSpPr>
              <a:xfrm>
                <a:off x="5247566" y="2891273"/>
                <a:ext cx="1696867" cy="1234655"/>
                <a:chOff x="2460219" y="2004003"/>
                <a:chExt cx="1696867" cy="1234655"/>
              </a:xfrm>
            </p:grpSpPr>
            <p:sp>
              <p:nvSpPr>
                <p:cNvPr id="16" name="Triangolo isoscele 15">
                  <a:extLst>
                    <a:ext uri="{FF2B5EF4-FFF2-40B4-BE49-F238E27FC236}">
                      <a16:creationId xmlns:a16="http://schemas.microsoft.com/office/drawing/2014/main" id="{BCCE5507-CEFB-4DB3-A9EB-E193AE38AE26}"/>
                    </a:ext>
                  </a:extLst>
                </p:cNvPr>
                <p:cNvSpPr/>
                <p:nvPr/>
              </p:nvSpPr>
              <p:spPr>
                <a:xfrm rot="5400000">
                  <a:off x="3220535" y="2242777"/>
                  <a:ext cx="998084" cy="875019"/>
                </a:xfrm>
                <a:prstGeom prst="triangle">
                  <a:avLst/>
                </a:prstGeom>
                <a:solidFill>
                  <a:srgbClr val="CCFF66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17" name="Gruppo 82">
                  <a:extLst>
                    <a:ext uri="{FF2B5EF4-FFF2-40B4-BE49-F238E27FC236}">
                      <a16:creationId xmlns:a16="http://schemas.microsoft.com/office/drawing/2014/main" id="{7430428A-9FB1-4FD8-9C8A-645859213E24}"/>
                    </a:ext>
                  </a:extLst>
                </p:cNvPr>
                <p:cNvGrpSpPr/>
                <p:nvPr/>
              </p:nvGrpSpPr>
              <p:grpSpPr>
                <a:xfrm>
                  <a:off x="2460219" y="2004003"/>
                  <a:ext cx="1409184" cy="1234655"/>
                  <a:chOff x="1194666" y="2417771"/>
                  <a:chExt cx="866156" cy="763297"/>
                </a:xfrm>
              </p:grpSpPr>
              <p:sp>
                <p:nvSpPr>
                  <p:cNvPr id="19" name="Ovale 38">
                    <a:extLst>
                      <a:ext uri="{FF2B5EF4-FFF2-40B4-BE49-F238E27FC236}">
                        <a16:creationId xmlns:a16="http://schemas.microsoft.com/office/drawing/2014/main" id="{4A0EDC11-C67E-45D2-BD0F-07C8DE91A967}"/>
                      </a:ext>
                    </a:extLst>
                  </p:cNvPr>
                  <p:cNvSpPr/>
                  <p:nvPr/>
                </p:nvSpPr>
                <p:spPr>
                  <a:xfrm>
                    <a:off x="1311101" y="2460988"/>
                    <a:ext cx="749721" cy="720080"/>
                  </a:xfrm>
                  <a:prstGeom prst="ellipse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 </a:t>
                    </a:r>
                  </a:p>
                </p:txBody>
              </p:sp>
              <p:sp>
                <p:nvSpPr>
                  <p:cNvPr id="20" name="Rettangolo 39">
                    <a:extLst>
                      <a:ext uri="{FF2B5EF4-FFF2-40B4-BE49-F238E27FC236}">
                        <a16:creationId xmlns:a16="http://schemas.microsoft.com/office/drawing/2014/main" id="{D99CB84F-4E41-4A8A-8F0D-2F4B082A87B5}"/>
                      </a:ext>
                    </a:extLst>
                  </p:cNvPr>
                  <p:cNvSpPr/>
                  <p:nvPr/>
                </p:nvSpPr>
                <p:spPr>
                  <a:xfrm>
                    <a:off x="1194666" y="2699711"/>
                    <a:ext cx="281433" cy="211952"/>
                  </a:xfrm>
                  <a:prstGeom prst="rect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/>
                  </a:p>
                </p:txBody>
              </p:sp>
              <p:sp>
                <p:nvSpPr>
                  <p:cNvPr id="21" name="Triangolo isoscele 42">
                    <a:extLst>
                      <a:ext uri="{FF2B5EF4-FFF2-40B4-BE49-F238E27FC236}">
                        <a16:creationId xmlns:a16="http://schemas.microsoft.com/office/drawing/2014/main" id="{E4811077-E4D6-4E80-9732-59EE0076EED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618539" y="2391356"/>
                    <a:ext cx="86434" cy="139263"/>
                  </a:xfrm>
                  <a:prstGeom prst="triangle">
                    <a:avLst/>
                  </a:prstGeom>
                  <a:solidFill>
                    <a:srgbClr val="FF0000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18" name="Rettangolo 17">
                  <a:extLst>
                    <a:ext uri="{FF2B5EF4-FFF2-40B4-BE49-F238E27FC236}">
                      <a16:creationId xmlns:a16="http://schemas.microsoft.com/office/drawing/2014/main" id="{554EFD5D-D5A7-40A6-9D7A-B592C05A4D70}"/>
                    </a:ext>
                  </a:extLst>
                </p:cNvPr>
                <p:cNvSpPr/>
                <p:nvPr/>
              </p:nvSpPr>
              <p:spPr>
                <a:xfrm>
                  <a:off x="2621508" y="2422183"/>
                  <a:ext cx="1279832" cy="4576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1200" dirty="0"/>
                    <a:t>smartbell</a:t>
                  </a:r>
                </a:p>
              </p:txBody>
            </p:sp>
          </p:grpSp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F8D96ED3-5507-4019-B1A2-E00CF67696C3}"/>
                  </a:ext>
                </a:extLst>
              </p:cNvPr>
              <p:cNvSpPr/>
              <p:nvPr/>
            </p:nvSpPr>
            <p:spPr>
              <a:xfrm>
                <a:off x="5134744" y="2310908"/>
                <a:ext cx="1922512" cy="457200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ctxsmartbell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13EA8125-DA2E-4677-BC8B-935A3A8490B4}"/>
                  </a:ext>
                </a:extLst>
              </p:cNvPr>
              <p:cNvSpPr/>
              <p:nvPr/>
            </p:nvSpPr>
            <p:spPr>
              <a:xfrm>
                <a:off x="4152761" y="2888494"/>
                <a:ext cx="864096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/>
                  <a:t>8030</a:t>
                </a:r>
              </a:p>
            </p:txBody>
          </p:sp>
        </p:grp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6DE20B00-E43D-405E-AE16-DFA352BFEF24}"/>
                </a:ext>
              </a:extLst>
            </p:cNvPr>
            <p:cNvSpPr txBox="1"/>
            <p:nvPr/>
          </p:nvSpPr>
          <p:spPr>
            <a:xfrm>
              <a:off x="4287428" y="1521826"/>
              <a:ext cx="702423" cy="457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ring</a:t>
              </a: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674CA406-878B-4933-8FC7-8447F3EBDFF4}"/>
                </a:ext>
              </a:extLst>
            </p:cNvPr>
            <p:cNvSpPr txBox="1"/>
            <p:nvPr/>
          </p:nvSpPr>
          <p:spPr>
            <a:xfrm>
              <a:off x="7293762" y="3585556"/>
              <a:ext cx="858907" cy="457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enter</a:t>
              </a:r>
            </a:p>
          </p:txBody>
        </p: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61BDF428-0330-4DE9-A8C9-E48DD73F7469}"/>
              </a:ext>
            </a:extLst>
          </p:cNvPr>
          <p:cNvGrpSpPr/>
          <p:nvPr/>
        </p:nvGrpSpPr>
        <p:grpSpPr>
          <a:xfrm>
            <a:off x="729186" y="4481080"/>
            <a:ext cx="4316124" cy="1968996"/>
            <a:chOff x="5713994" y="706251"/>
            <a:chExt cx="6884413" cy="3140638"/>
          </a:xfrm>
        </p:grpSpPr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391CC803-C95F-4E1D-8BA8-72A48FDD4880}"/>
                </a:ext>
              </a:extLst>
            </p:cNvPr>
            <p:cNvGrpSpPr/>
            <p:nvPr/>
          </p:nvGrpSpPr>
          <p:grpSpPr>
            <a:xfrm>
              <a:off x="5713994" y="706251"/>
              <a:ext cx="6884413" cy="3140638"/>
              <a:chOff x="2818873" y="1955453"/>
              <a:chExt cx="6769302" cy="3088125"/>
            </a:xfrm>
          </p:grpSpPr>
          <p:grpSp>
            <p:nvGrpSpPr>
              <p:cNvPr id="26" name="Gruppo 25">
                <a:extLst>
                  <a:ext uri="{FF2B5EF4-FFF2-40B4-BE49-F238E27FC236}">
                    <a16:creationId xmlns:a16="http://schemas.microsoft.com/office/drawing/2014/main" id="{AA2052D4-F423-4A5E-957E-29E4B29B862A}"/>
                  </a:ext>
                </a:extLst>
              </p:cNvPr>
              <p:cNvGrpSpPr/>
              <p:nvPr/>
            </p:nvGrpSpPr>
            <p:grpSpPr>
              <a:xfrm>
                <a:off x="4194058" y="2310908"/>
                <a:ext cx="5394117" cy="2732670"/>
                <a:chOff x="4194058" y="2310908"/>
                <a:chExt cx="5394115" cy="2732670"/>
              </a:xfrm>
            </p:grpSpPr>
            <p:sp>
              <p:nvSpPr>
                <p:cNvPr id="28" name="Rettangolo arrotondato 6">
                  <a:extLst>
                    <a:ext uri="{FF2B5EF4-FFF2-40B4-BE49-F238E27FC236}">
                      <a16:creationId xmlns:a16="http://schemas.microsoft.com/office/drawing/2014/main" id="{5F52A9B6-A5B4-42FD-8333-88B11E2779DD}"/>
                    </a:ext>
                  </a:extLst>
                </p:cNvPr>
                <p:cNvSpPr/>
                <p:nvPr/>
              </p:nvSpPr>
              <p:spPr>
                <a:xfrm>
                  <a:off x="4756231" y="2529900"/>
                  <a:ext cx="4831942" cy="2513678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200"/>
                </a:p>
              </p:txBody>
            </p:sp>
            <p:sp>
              <p:nvSpPr>
                <p:cNvPr id="30" name="Rettangolo 29">
                  <a:extLst>
                    <a:ext uri="{FF2B5EF4-FFF2-40B4-BE49-F238E27FC236}">
                      <a16:creationId xmlns:a16="http://schemas.microsoft.com/office/drawing/2014/main" id="{94F6DACD-E0C9-46C7-8D9A-2E91D7DDEDCE}"/>
                    </a:ext>
                  </a:extLst>
                </p:cNvPr>
                <p:cNvSpPr/>
                <p:nvPr/>
              </p:nvSpPr>
              <p:spPr>
                <a:xfrm>
                  <a:off x="5134744" y="2310908"/>
                  <a:ext cx="1922512" cy="457200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ctxmastertimer</a:t>
                  </a:r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Rettangolo 30">
                  <a:extLst>
                    <a:ext uri="{FF2B5EF4-FFF2-40B4-BE49-F238E27FC236}">
                      <a16:creationId xmlns:a16="http://schemas.microsoft.com/office/drawing/2014/main" id="{00E4E807-2841-4281-8027-8DD8B66528CB}"/>
                    </a:ext>
                  </a:extLst>
                </p:cNvPr>
                <p:cNvSpPr/>
                <p:nvPr/>
              </p:nvSpPr>
              <p:spPr>
                <a:xfrm>
                  <a:off x="4194058" y="3328581"/>
                  <a:ext cx="864096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200" dirty="0"/>
                    <a:t>8010</a:t>
                  </a:r>
                </a:p>
              </p:txBody>
            </p:sp>
          </p:grp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F21F009E-3003-4D32-8C4B-A423A4E82228}"/>
                  </a:ext>
                </a:extLst>
              </p:cNvPr>
              <p:cNvSpPr txBox="1"/>
              <p:nvPr/>
            </p:nvSpPr>
            <p:spPr>
              <a:xfrm>
                <a:off x="2818873" y="2310908"/>
                <a:ext cx="289727" cy="434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it-IT" sz="1200" dirty="0"/>
              </a:p>
            </p:txBody>
          </p: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B5373ACB-9E42-4E58-824B-A588FB0D7C1C}"/>
                  </a:ext>
                </a:extLst>
              </p:cNvPr>
              <p:cNvSpPr txBox="1"/>
              <p:nvPr/>
            </p:nvSpPr>
            <p:spPr>
              <a:xfrm>
                <a:off x="7461331" y="1955453"/>
                <a:ext cx="1074028" cy="434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200" dirty="0"/>
                  <a:t>timeout</a:t>
                </a:r>
              </a:p>
            </p:txBody>
          </p:sp>
        </p:grp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2F42327E-2834-431D-9513-9E751D9872E3}"/>
                </a:ext>
              </a:extLst>
            </p:cNvPr>
            <p:cNvSpPr txBox="1"/>
            <p:nvPr/>
          </p:nvSpPr>
          <p:spPr>
            <a:xfrm>
              <a:off x="5759298" y="736792"/>
              <a:ext cx="1629275" cy="13254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1200" dirty="0"/>
                <a:t>startTimer</a:t>
              </a:r>
            </a:p>
            <a:p>
              <a:r>
                <a:rPr lang="it-IT" sz="1200" dirty="0"/>
                <a:t>stopTimer</a:t>
              </a:r>
            </a:p>
            <a:p>
              <a:r>
                <a:rPr lang="it-IT" sz="1200" dirty="0"/>
                <a:t>resumeTimer</a:t>
              </a:r>
            </a:p>
            <a:p>
              <a:r>
                <a:rPr lang="it-IT" sz="1200" dirty="0"/>
                <a:t>endTimer</a:t>
              </a:r>
            </a:p>
          </p:txBody>
        </p:sp>
      </p:grpSp>
      <p:sp>
        <p:nvSpPr>
          <p:cNvPr id="44" name="Rettangolo arrotondato 6">
            <a:extLst>
              <a:ext uri="{FF2B5EF4-FFF2-40B4-BE49-F238E27FC236}">
                <a16:creationId xmlns:a16="http://schemas.microsoft.com/office/drawing/2014/main" id="{9A57BBDA-35C5-409A-8C93-326FB8674377}"/>
              </a:ext>
            </a:extLst>
          </p:cNvPr>
          <p:cNvSpPr/>
          <p:nvPr/>
        </p:nvSpPr>
        <p:spPr>
          <a:xfrm>
            <a:off x="4863951" y="2622808"/>
            <a:ext cx="3242587" cy="14182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AD1CA501-6A68-4EBC-BE97-E3479DA4CB5F}"/>
              </a:ext>
            </a:extLst>
          </p:cNvPr>
          <p:cNvGrpSpPr/>
          <p:nvPr/>
        </p:nvGrpSpPr>
        <p:grpSpPr>
          <a:xfrm>
            <a:off x="5068221" y="3021017"/>
            <a:ext cx="1045788" cy="760924"/>
            <a:chOff x="2460219" y="2004003"/>
            <a:chExt cx="1696867" cy="1234655"/>
          </a:xfrm>
        </p:grpSpPr>
        <p:sp>
          <p:nvSpPr>
            <p:cNvPr id="63" name="Triangolo isoscele 62">
              <a:extLst>
                <a:ext uri="{FF2B5EF4-FFF2-40B4-BE49-F238E27FC236}">
                  <a16:creationId xmlns:a16="http://schemas.microsoft.com/office/drawing/2014/main" id="{5E6B4418-868C-4257-83F4-A6E1419FD83D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64" name="Gruppo 82">
              <a:extLst>
                <a:ext uri="{FF2B5EF4-FFF2-40B4-BE49-F238E27FC236}">
                  <a16:creationId xmlns:a16="http://schemas.microsoft.com/office/drawing/2014/main" id="{F094817A-48AC-47BE-8340-C7C53B3A48F3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66" name="Ovale 38">
                <a:extLst>
                  <a:ext uri="{FF2B5EF4-FFF2-40B4-BE49-F238E27FC236}">
                    <a16:creationId xmlns:a16="http://schemas.microsoft.com/office/drawing/2014/main" id="{8728ED77-6035-44F7-9140-2C35286D8FD7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7" name="Rettangolo 39">
                <a:extLst>
                  <a:ext uri="{FF2B5EF4-FFF2-40B4-BE49-F238E27FC236}">
                    <a16:creationId xmlns:a16="http://schemas.microsoft.com/office/drawing/2014/main" id="{3DA2E2A1-AC16-4422-9638-FDE4755AD85F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8" name="Triangolo isoscele 42">
                <a:extLst>
                  <a:ext uri="{FF2B5EF4-FFF2-40B4-BE49-F238E27FC236}">
                    <a16:creationId xmlns:a16="http://schemas.microsoft.com/office/drawing/2014/main" id="{C6EE6AA9-7CA8-48B3-91B8-8891BA0FE432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88EA0CE7-E7C9-462E-971D-3AFD261F5BF9}"/>
                </a:ext>
              </a:extLst>
            </p:cNvPr>
            <p:cNvSpPr/>
            <p:nvPr/>
          </p:nvSpPr>
          <p:spPr>
            <a:xfrm>
              <a:off x="2836224" y="2468247"/>
              <a:ext cx="944368" cy="4494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/>
                <a:t>waiter</a:t>
              </a:r>
            </a:p>
          </p:txBody>
        </p:sp>
      </p:grpSp>
      <p:sp>
        <p:nvSpPr>
          <p:cNvPr id="46" name="Rettangolo 45">
            <a:extLst>
              <a:ext uri="{FF2B5EF4-FFF2-40B4-BE49-F238E27FC236}">
                <a16:creationId xmlns:a16="http://schemas.microsoft.com/office/drawing/2014/main" id="{917E19DF-1017-4B06-B6CD-7297807AE36E}"/>
              </a:ext>
            </a:extLst>
          </p:cNvPr>
          <p:cNvSpPr/>
          <p:nvPr/>
        </p:nvSpPr>
        <p:spPr>
          <a:xfrm>
            <a:off x="5118678" y="2529531"/>
            <a:ext cx="1184854" cy="281775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ctxwaiter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BE07953A-7F9B-49BC-8190-2EBDA4AFEFAB}"/>
              </a:ext>
            </a:extLst>
          </p:cNvPr>
          <p:cNvSpPr/>
          <p:nvPr/>
        </p:nvSpPr>
        <p:spPr>
          <a:xfrm>
            <a:off x="4517482" y="2958137"/>
            <a:ext cx="532547" cy="2218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8029</a:t>
            </a:r>
          </a:p>
        </p:txBody>
      </p:sp>
      <p:sp>
        <p:nvSpPr>
          <p:cNvPr id="103" name="Freccia angolare in su 102">
            <a:extLst>
              <a:ext uri="{FF2B5EF4-FFF2-40B4-BE49-F238E27FC236}">
                <a16:creationId xmlns:a16="http://schemas.microsoft.com/office/drawing/2014/main" id="{BDDAB488-13F4-4DB4-A016-DA866156554F}"/>
              </a:ext>
            </a:extLst>
          </p:cNvPr>
          <p:cNvSpPr/>
          <p:nvPr/>
        </p:nvSpPr>
        <p:spPr>
          <a:xfrm flipH="1" flipV="1">
            <a:off x="1375570" y="1754755"/>
            <a:ext cx="596782" cy="1273206"/>
          </a:xfrm>
          <a:prstGeom prst="bentUpArrow">
            <a:avLst>
              <a:gd name="adj1" fmla="val 0"/>
              <a:gd name="adj2" fmla="val 5835"/>
              <a:gd name="adj3" fmla="val 12681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6" name="Connettore a gomito 105">
            <a:extLst>
              <a:ext uri="{FF2B5EF4-FFF2-40B4-BE49-F238E27FC236}">
                <a16:creationId xmlns:a16="http://schemas.microsoft.com/office/drawing/2014/main" id="{04C223DD-31E5-4B2A-9971-1BF385FDF0FC}"/>
              </a:ext>
            </a:extLst>
          </p:cNvPr>
          <p:cNvCxnSpPr>
            <a:cxnSpLocks/>
            <a:endCxn id="12" idx="1"/>
          </p:cNvCxnSpPr>
          <p:nvPr/>
        </p:nvCxnSpPr>
        <p:spPr>
          <a:xfrm rot="5400000">
            <a:off x="759706" y="2201107"/>
            <a:ext cx="2111578" cy="341782"/>
          </a:xfrm>
          <a:prstGeom prst="bentConnector4">
            <a:avLst>
              <a:gd name="adj1" fmla="val 8"/>
              <a:gd name="adj2" fmla="val 363080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Connettore a gomito 117">
            <a:extLst>
              <a:ext uri="{FF2B5EF4-FFF2-40B4-BE49-F238E27FC236}">
                <a16:creationId xmlns:a16="http://schemas.microsoft.com/office/drawing/2014/main" id="{9873ACF4-1425-49EA-BC0C-03C0D02E4492}"/>
              </a:ext>
            </a:extLst>
          </p:cNvPr>
          <p:cNvCxnSpPr>
            <a:cxnSpLocks/>
            <a:stCxn id="19" idx="5"/>
            <a:endCxn id="53" idx="1"/>
          </p:cNvCxnSpPr>
          <p:nvPr/>
        </p:nvCxnSpPr>
        <p:spPr>
          <a:xfrm rot="5400000" flipH="1" flipV="1">
            <a:off x="3296458" y="2459343"/>
            <a:ext cx="611282" cy="1830766"/>
          </a:xfrm>
          <a:prstGeom prst="bentConnector4">
            <a:avLst>
              <a:gd name="adj1" fmla="val -1496"/>
              <a:gd name="adj2" fmla="val 52953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91777E11-59B1-4229-9AD8-9D8393673968}"/>
              </a:ext>
            </a:extLst>
          </p:cNvPr>
          <p:cNvSpPr txBox="1"/>
          <p:nvPr/>
        </p:nvSpPr>
        <p:spPr>
          <a:xfrm>
            <a:off x="4746877" y="4031043"/>
            <a:ext cx="8907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/>
              <a:t>cleanTable</a:t>
            </a:r>
          </a:p>
        </p:txBody>
      </p:sp>
      <p:cxnSp>
        <p:nvCxnSpPr>
          <p:cNvPr id="124" name="Connettore a gomito 123">
            <a:extLst>
              <a:ext uri="{FF2B5EF4-FFF2-40B4-BE49-F238E27FC236}">
                <a16:creationId xmlns:a16="http://schemas.microsoft.com/office/drawing/2014/main" id="{9C4664B1-27C7-4634-883C-AD745371AA4A}"/>
              </a:ext>
            </a:extLst>
          </p:cNvPr>
          <p:cNvCxnSpPr>
            <a:cxnSpLocks/>
            <a:stCxn id="44" idx="2"/>
            <a:endCxn id="53" idx="2"/>
          </p:cNvCxnSpPr>
          <p:nvPr/>
        </p:nvCxnSpPr>
        <p:spPr>
          <a:xfrm rot="5400000" flipH="1">
            <a:off x="5203980" y="2759809"/>
            <a:ext cx="861041" cy="1701489"/>
          </a:xfrm>
          <a:prstGeom prst="bentConnector3">
            <a:avLst>
              <a:gd name="adj1" fmla="val -26549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Connettore a gomito 136">
            <a:extLst>
              <a:ext uri="{FF2B5EF4-FFF2-40B4-BE49-F238E27FC236}">
                <a16:creationId xmlns:a16="http://schemas.microsoft.com/office/drawing/2014/main" id="{6904BA4B-69AD-41F6-9790-0BB5F3F4718D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 rot="16200000" flipH="1">
            <a:off x="3177448" y="1351829"/>
            <a:ext cx="892748" cy="2319868"/>
          </a:xfrm>
          <a:prstGeom prst="bentConnector3">
            <a:avLst>
              <a:gd name="adj1" fmla="val 26134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2" name="Gruppo 201">
            <a:extLst>
              <a:ext uri="{FF2B5EF4-FFF2-40B4-BE49-F238E27FC236}">
                <a16:creationId xmlns:a16="http://schemas.microsoft.com/office/drawing/2014/main" id="{8C466201-B837-44E7-B852-636F19E0B252}"/>
              </a:ext>
            </a:extLst>
          </p:cNvPr>
          <p:cNvGrpSpPr/>
          <p:nvPr/>
        </p:nvGrpSpPr>
        <p:grpSpPr>
          <a:xfrm>
            <a:off x="5218754" y="4553723"/>
            <a:ext cx="2785006" cy="1572310"/>
            <a:chOff x="3388677" y="2311392"/>
            <a:chExt cx="3959200" cy="2235216"/>
          </a:xfrm>
        </p:grpSpPr>
        <p:grpSp>
          <p:nvGrpSpPr>
            <p:cNvPr id="203" name="Gruppo 202">
              <a:extLst>
                <a:ext uri="{FF2B5EF4-FFF2-40B4-BE49-F238E27FC236}">
                  <a16:creationId xmlns:a16="http://schemas.microsoft.com/office/drawing/2014/main" id="{466E0572-7152-47EC-88FF-FF8925B29788}"/>
                </a:ext>
              </a:extLst>
            </p:cNvPr>
            <p:cNvGrpSpPr/>
            <p:nvPr/>
          </p:nvGrpSpPr>
          <p:grpSpPr>
            <a:xfrm>
              <a:off x="4203593" y="2311392"/>
              <a:ext cx="3144284" cy="2235216"/>
              <a:chOff x="4194058" y="2310908"/>
              <a:chExt cx="3144284" cy="2235216"/>
            </a:xfrm>
          </p:grpSpPr>
          <p:sp>
            <p:nvSpPr>
              <p:cNvPr id="208" name="Rettangolo arrotondato 6">
                <a:extLst>
                  <a:ext uri="{FF2B5EF4-FFF2-40B4-BE49-F238E27FC236}">
                    <a16:creationId xmlns:a16="http://schemas.microsoft.com/office/drawing/2014/main" id="{C4B7BD84-A0B6-401B-A9D1-6C9D4368C560}"/>
                  </a:ext>
                </a:extLst>
              </p:cNvPr>
              <p:cNvSpPr/>
              <p:nvPr/>
            </p:nvSpPr>
            <p:spPr>
              <a:xfrm>
                <a:off x="4756231" y="2529900"/>
                <a:ext cx="2582111" cy="2016224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  <p:grpSp>
            <p:nvGrpSpPr>
              <p:cNvPr id="209" name="Gruppo 208">
                <a:extLst>
                  <a:ext uri="{FF2B5EF4-FFF2-40B4-BE49-F238E27FC236}">
                    <a16:creationId xmlns:a16="http://schemas.microsoft.com/office/drawing/2014/main" id="{EE8809A9-4A20-4380-B7F7-2B9BF7EB4B84}"/>
                  </a:ext>
                </a:extLst>
              </p:cNvPr>
              <p:cNvGrpSpPr/>
              <p:nvPr/>
            </p:nvGrpSpPr>
            <p:grpSpPr>
              <a:xfrm>
                <a:off x="5247566" y="2891273"/>
                <a:ext cx="1696867" cy="1234655"/>
                <a:chOff x="2460219" y="2004003"/>
                <a:chExt cx="1696867" cy="1234655"/>
              </a:xfrm>
            </p:grpSpPr>
            <p:sp>
              <p:nvSpPr>
                <p:cNvPr id="212" name="Triangolo isoscele 211">
                  <a:extLst>
                    <a:ext uri="{FF2B5EF4-FFF2-40B4-BE49-F238E27FC236}">
                      <a16:creationId xmlns:a16="http://schemas.microsoft.com/office/drawing/2014/main" id="{5B1719A4-2087-41EA-97FD-AC5294A79CEF}"/>
                    </a:ext>
                  </a:extLst>
                </p:cNvPr>
                <p:cNvSpPr/>
                <p:nvPr/>
              </p:nvSpPr>
              <p:spPr>
                <a:xfrm rot="5400000">
                  <a:off x="3220535" y="2242777"/>
                  <a:ext cx="998084" cy="875019"/>
                </a:xfrm>
                <a:prstGeom prst="triangle">
                  <a:avLst/>
                </a:prstGeom>
                <a:solidFill>
                  <a:srgbClr val="CCFF66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213" name="Gruppo 82">
                  <a:extLst>
                    <a:ext uri="{FF2B5EF4-FFF2-40B4-BE49-F238E27FC236}">
                      <a16:creationId xmlns:a16="http://schemas.microsoft.com/office/drawing/2014/main" id="{35ABCF4F-6CA7-4C2D-B026-12C99421D70C}"/>
                    </a:ext>
                  </a:extLst>
                </p:cNvPr>
                <p:cNvGrpSpPr/>
                <p:nvPr/>
              </p:nvGrpSpPr>
              <p:grpSpPr>
                <a:xfrm>
                  <a:off x="2460219" y="2004003"/>
                  <a:ext cx="1409184" cy="1234655"/>
                  <a:chOff x="1194666" y="2417771"/>
                  <a:chExt cx="866156" cy="763297"/>
                </a:xfrm>
              </p:grpSpPr>
              <p:sp>
                <p:nvSpPr>
                  <p:cNvPr id="215" name="Ovale 38">
                    <a:extLst>
                      <a:ext uri="{FF2B5EF4-FFF2-40B4-BE49-F238E27FC236}">
                        <a16:creationId xmlns:a16="http://schemas.microsoft.com/office/drawing/2014/main" id="{3E73E131-A141-4D02-A798-BDA8083B0754}"/>
                      </a:ext>
                    </a:extLst>
                  </p:cNvPr>
                  <p:cNvSpPr/>
                  <p:nvPr/>
                </p:nvSpPr>
                <p:spPr>
                  <a:xfrm>
                    <a:off x="1311101" y="2460988"/>
                    <a:ext cx="749721" cy="720080"/>
                  </a:xfrm>
                  <a:prstGeom prst="ellipse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 </a:t>
                    </a:r>
                  </a:p>
                </p:txBody>
              </p:sp>
              <p:sp>
                <p:nvSpPr>
                  <p:cNvPr id="216" name="Rettangolo 39">
                    <a:extLst>
                      <a:ext uri="{FF2B5EF4-FFF2-40B4-BE49-F238E27FC236}">
                        <a16:creationId xmlns:a16="http://schemas.microsoft.com/office/drawing/2014/main" id="{4CA8EDDD-2346-407C-B4D5-C76C3C867B8A}"/>
                      </a:ext>
                    </a:extLst>
                  </p:cNvPr>
                  <p:cNvSpPr/>
                  <p:nvPr/>
                </p:nvSpPr>
                <p:spPr>
                  <a:xfrm>
                    <a:off x="1194666" y="2699711"/>
                    <a:ext cx="281433" cy="211952"/>
                  </a:xfrm>
                  <a:prstGeom prst="rect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/>
                  </a:p>
                </p:txBody>
              </p:sp>
              <p:sp>
                <p:nvSpPr>
                  <p:cNvPr id="217" name="Triangolo isoscele 42">
                    <a:extLst>
                      <a:ext uri="{FF2B5EF4-FFF2-40B4-BE49-F238E27FC236}">
                        <a16:creationId xmlns:a16="http://schemas.microsoft.com/office/drawing/2014/main" id="{FCE7D3E0-C3F0-46A1-9A7D-0D5866C6881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618539" y="2391356"/>
                    <a:ext cx="86434" cy="139263"/>
                  </a:xfrm>
                  <a:prstGeom prst="triangle">
                    <a:avLst/>
                  </a:prstGeom>
                  <a:solidFill>
                    <a:srgbClr val="FF0000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214" name="Rettangolo 213">
                  <a:extLst>
                    <a:ext uri="{FF2B5EF4-FFF2-40B4-BE49-F238E27FC236}">
                      <a16:creationId xmlns:a16="http://schemas.microsoft.com/office/drawing/2014/main" id="{AA907F1D-7948-4EAE-8FDE-38FDE6AE3230}"/>
                    </a:ext>
                  </a:extLst>
                </p:cNvPr>
                <p:cNvSpPr/>
                <p:nvPr/>
              </p:nvSpPr>
              <p:spPr>
                <a:xfrm>
                  <a:off x="2896307" y="2460049"/>
                  <a:ext cx="950736" cy="3937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1200" dirty="0"/>
                    <a:t>barman</a:t>
                  </a:r>
                </a:p>
              </p:txBody>
            </p:sp>
          </p:grpSp>
          <p:sp>
            <p:nvSpPr>
              <p:cNvPr id="210" name="Rettangolo 209">
                <a:extLst>
                  <a:ext uri="{FF2B5EF4-FFF2-40B4-BE49-F238E27FC236}">
                    <a16:creationId xmlns:a16="http://schemas.microsoft.com/office/drawing/2014/main" id="{E8022675-0FF8-41FE-AA74-D212EF000A66}"/>
                  </a:ext>
                </a:extLst>
              </p:cNvPr>
              <p:cNvSpPr/>
              <p:nvPr/>
            </p:nvSpPr>
            <p:spPr>
              <a:xfrm>
                <a:off x="5134744" y="2310908"/>
                <a:ext cx="1922512" cy="457200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ctxbarman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Rettangolo 210">
                <a:extLst>
                  <a:ext uri="{FF2B5EF4-FFF2-40B4-BE49-F238E27FC236}">
                    <a16:creationId xmlns:a16="http://schemas.microsoft.com/office/drawing/2014/main" id="{47F8DD6A-F1EE-418B-A318-88BC45C09AE2}"/>
                  </a:ext>
                </a:extLst>
              </p:cNvPr>
              <p:cNvSpPr/>
              <p:nvPr/>
            </p:nvSpPr>
            <p:spPr>
              <a:xfrm>
                <a:off x="4194058" y="3328581"/>
                <a:ext cx="864096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/>
                  <a:t>8066</a:t>
                </a:r>
              </a:p>
            </p:txBody>
          </p:sp>
        </p:grpSp>
        <p:sp>
          <p:nvSpPr>
            <p:cNvPr id="205" name="CasellaDiTesto 204">
              <a:extLst>
                <a:ext uri="{FF2B5EF4-FFF2-40B4-BE49-F238E27FC236}">
                  <a16:creationId xmlns:a16="http://schemas.microsoft.com/office/drawing/2014/main" id="{7D127EDE-A8A8-4F91-AA74-E8A6B0346B3D}"/>
                </a:ext>
              </a:extLst>
            </p:cNvPr>
            <p:cNvSpPr txBox="1"/>
            <p:nvPr/>
          </p:nvSpPr>
          <p:spPr>
            <a:xfrm>
              <a:off x="3388677" y="3139270"/>
              <a:ext cx="749469" cy="393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order</a:t>
              </a:r>
            </a:p>
          </p:txBody>
        </p:sp>
        <p:sp>
          <p:nvSpPr>
            <p:cNvPr id="206" name="CasellaDiTesto 205">
              <a:extLst>
                <a:ext uri="{FF2B5EF4-FFF2-40B4-BE49-F238E27FC236}">
                  <a16:creationId xmlns:a16="http://schemas.microsoft.com/office/drawing/2014/main" id="{48A74918-011C-494A-BA47-9B4AA645DDBF}"/>
                </a:ext>
              </a:extLst>
            </p:cNvPr>
            <p:cNvSpPr txBox="1"/>
            <p:nvPr/>
          </p:nvSpPr>
          <p:spPr>
            <a:xfrm>
              <a:off x="3705058" y="2413946"/>
              <a:ext cx="760954" cy="393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ready</a:t>
              </a:r>
            </a:p>
          </p:txBody>
        </p:sp>
      </p:grpSp>
      <p:cxnSp>
        <p:nvCxnSpPr>
          <p:cNvPr id="218" name="Connettore a gomito 217">
            <a:extLst>
              <a:ext uri="{FF2B5EF4-FFF2-40B4-BE49-F238E27FC236}">
                <a16:creationId xmlns:a16="http://schemas.microsoft.com/office/drawing/2014/main" id="{EFD88EE5-736B-45A3-A9AF-81664E05CE15}"/>
              </a:ext>
            </a:extLst>
          </p:cNvPr>
          <p:cNvCxnSpPr>
            <a:cxnSpLocks/>
            <a:stCxn id="44" idx="2"/>
            <a:endCxn id="211" idx="1"/>
          </p:cNvCxnSpPr>
          <p:nvPr/>
        </p:nvCxnSpPr>
        <p:spPr>
          <a:xfrm rot="5400000">
            <a:off x="5461047" y="4372013"/>
            <a:ext cx="1355139" cy="693258"/>
          </a:xfrm>
          <a:prstGeom prst="bentConnector4">
            <a:avLst>
              <a:gd name="adj1" fmla="val 30333"/>
              <a:gd name="adj2" fmla="val 179872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3" name="Connettore a gomito 222">
            <a:extLst>
              <a:ext uri="{FF2B5EF4-FFF2-40B4-BE49-F238E27FC236}">
                <a16:creationId xmlns:a16="http://schemas.microsoft.com/office/drawing/2014/main" id="{985C2207-5504-47BF-AEB8-71C1E1835FAE}"/>
              </a:ext>
            </a:extLst>
          </p:cNvPr>
          <p:cNvCxnSpPr>
            <a:cxnSpLocks/>
            <a:stCxn id="44" idx="2"/>
            <a:endCxn id="31" idx="1"/>
          </p:cNvCxnSpPr>
          <p:nvPr/>
        </p:nvCxnSpPr>
        <p:spPr>
          <a:xfrm rot="5400000">
            <a:off x="3330478" y="2316604"/>
            <a:ext cx="1430298" cy="4879237"/>
          </a:xfrm>
          <a:prstGeom prst="bentConnector4">
            <a:avLst>
              <a:gd name="adj1" fmla="val 21898"/>
              <a:gd name="adj2" fmla="val 118265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0" name="Connettore a gomito 229">
            <a:extLst>
              <a:ext uri="{FF2B5EF4-FFF2-40B4-BE49-F238E27FC236}">
                <a16:creationId xmlns:a16="http://schemas.microsoft.com/office/drawing/2014/main" id="{A28E9504-8E49-4DBC-86C5-CA69E027DE64}"/>
              </a:ext>
            </a:extLst>
          </p:cNvPr>
          <p:cNvCxnSpPr>
            <a:cxnSpLocks/>
            <a:stCxn id="44" idx="3"/>
            <a:endCxn id="114" idx="0"/>
          </p:cNvCxnSpPr>
          <p:nvPr/>
        </p:nvCxnSpPr>
        <p:spPr>
          <a:xfrm>
            <a:off x="8106538" y="3331941"/>
            <a:ext cx="1246144" cy="1895138"/>
          </a:xfrm>
          <a:prstGeom prst="bentConnector2">
            <a:avLst/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340BF9A4-E09A-40EC-B380-755BF022732E}"/>
              </a:ext>
            </a:extLst>
          </p:cNvPr>
          <p:cNvGrpSpPr/>
          <p:nvPr/>
        </p:nvGrpSpPr>
        <p:grpSpPr>
          <a:xfrm>
            <a:off x="8008151" y="4469959"/>
            <a:ext cx="3362359" cy="1662938"/>
            <a:chOff x="2818873" y="2310908"/>
            <a:chExt cx="4519469" cy="2235216"/>
          </a:xfrm>
        </p:grpSpPr>
        <p:grpSp>
          <p:nvGrpSpPr>
            <p:cNvPr id="109" name="Gruppo 108">
              <a:extLst>
                <a:ext uri="{FF2B5EF4-FFF2-40B4-BE49-F238E27FC236}">
                  <a16:creationId xmlns:a16="http://schemas.microsoft.com/office/drawing/2014/main" id="{721DCDC6-D4C0-4651-82A6-A44A8974422A}"/>
                </a:ext>
              </a:extLst>
            </p:cNvPr>
            <p:cNvGrpSpPr/>
            <p:nvPr/>
          </p:nvGrpSpPr>
          <p:grpSpPr>
            <a:xfrm>
              <a:off x="4194058" y="2310908"/>
              <a:ext cx="3144284" cy="2235216"/>
              <a:chOff x="4194058" y="2310908"/>
              <a:chExt cx="3144284" cy="2235216"/>
            </a:xfrm>
          </p:grpSpPr>
          <p:sp>
            <p:nvSpPr>
              <p:cNvPr id="111" name="Rettangolo arrotondato 6">
                <a:extLst>
                  <a:ext uri="{FF2B5EF4-FFF2-40B4-BE49-F238E27FC236}">
                    <a16:creationId xmlns:a16="http://schemas.microsoft.com/office/drawing/2014/main" id="{29351085-38EC-46A4-BEC4-A09D25BAA567}"/>
                  </a:ext>
                </a:extLst>
              </p:cNvPr>
              <p:cNvSpPr/>
              <p:nvPr/>
            </p:nvSpPr>
            <p:spPr>
              <a:xfrm>
                <a:off x="4756231" y="2529900"/>
                <a:ext cx="2582111" cy="2016224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  <p:grpSp>
            <p:nvGrpSpPr>
              <p:cNvPr id="112" name="Gruppo 111">
                <a:extLst>
                  <a:ext uri="{FF2B5EF4-FFF2-40B4-BE49-F238E27FC236}">
                    <a16:creationId xmlns:a16="http://schemas.microsoft.com/office/drawing/2014/main" id="{DB2D5384-AF03-4340-BF5A-1168E08EB762}"/>
                  </a:ext>
                </a:extLst>
              </p:cNvPr>
              <p:cNvGrpSpPr/>
              <p:nvPr/>
            </p:nvGrpSpPr>
            <p:grpSpPr>
              <a:xfrm>
                <a:off x="5247566" y="2891273"/>
                <a:ext cx="1696867" cy="1234655"/>
                <a:chOff x="2460219" y="2004003"/>
                <a:chExt cx="1696867" cy="1234655"/>
              </a:xfrm>
            </p:grpSpPr>
            <p:sp>
              <p:nvSpPr>
                <p:cNvPr id="115" name="Triangolo isoscele 114">
                  <a:extLst>
                    <a:ext uri="{FF2B5EF4-FFF2-40B4-BE49-F238E27FC236}">
                      <a16:creationId xmlns:a16="http://schemas.microsoft.com/office/drawing/2014/main" id="{31521005-9D28-43BF-8029-CB5F7D8CF3C9}"/>
                    </a:ext>
                  </a:extLst>
                </p:cNvPr>
                <p:cNvSpPr/>
                <p:nvPr/>
              </p:nvSpPr>
              <p:spPr>
                <a:xfrm rot="5400000">
                  <a:off x="3220535" y="2242777"/>
                  <a:ext cx="998084" cy="875019"/>
                </a:xfrm>
                <a:prstGeom prst="triangle">
                  <a:avLst/>
                </a:prstGeom>
                <a:solidFill>
                  <a:srgbClr val="CCFF66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116" name="Gruppo 82">
                  <a:extLst>
                    <a:ext uri="{FF2B5EF4-FFF2-40B4-BE49-F238E27FC236}">
                      <a16:creationId xmlns:a16="http://schemas.microsoft.com/office/drawing/2014/main" id="{25CFBBE5-0E98-4020-8AAA-8AD6F6695B03}"/>
                    </a:ext>
                  </a:extLst>
                </p:cNvPr>
                <p:cNvGrpSpPr/>
                <p:nvPr/>
              </p:nvGrpSpPr>
              <p:grpSpPr>
                <a:xfrm>
                  <a:off x="2460219" y="2004003"/>
                  <a:ext cx="1409184" cy="1234655"/>
                  <a:chOff x="1194666" y="2417771"/>
                  <a:chExt cx="866156" cy="763297"/>
                </a:xfrm>
              </p:grpSpPr>
              <p:sp>
                <p:nvSpPr>
                  <p:cNvPr id="119" name="Ovale 38">
                    <a:extLst>
                      <a:ext uri="{FF2B5EF4-FFF2-40B4-BE49-F238E27FC236}">
                        <a16:creationId xmlns:a16="http://schemas.microsoft.com/office/drawing/2014/main" id="{AAA82789-8383-41C7-ACD7-F89384F3802A}"/>
                      </a:ext>
                    </a:extLst>
                  </p:cNvPr>
                  <p:cNvSpPr/>
                  <p:nvPr/>
                </p:nvSpPr>
                <p:spPr>
                  <a:xfrm>
                    <a:off x="1311101" y="2460988"/>
                    <a:ext cx="749721" cy="720080"/>
                  </a:xfrm>
                  <a:prstGeom prst="ellipse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 </a:t>
                    </a:r>
                  </a:p>
                </p:txBody>
              </p:sp>
              <p:sp>
                <p:nvSpPr>
                  <p:cNvPr id="120" name="Rettangolo 39">
                    <a:extLst>
                      <a:ext uri="{FF2B5EF4-FFF2-40B4-BE49-F238E27FC236}">
                        <a16:creationId xmlns:a16="http://schemas.microsoft.com/office/drawing/2014/main" id="{B67488BA-9BCB-4C8D-8639-CF99266C1470}"/>
                      </a:ext>
                    </a:extLst>
                  </p:cNvPr>
                  <p:cNvSpPr/>
                  <p:nvPr/>
                </p:nvSpPr>
                <p:spPr>
                  <a:xfrm>
                    <a:off x="1194666" y="2699711"/>
                    <a:ext cx="281433" cy="211952"/>
                  </a:xfrm>
                  <a:prstGeom prst="rect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/>
                  </a:p>
                </p:txBody>
              </p:sp>
              <p:sp>
                <p:nvSpPr>
                  <p:cNvPr id="121" name="Triangolo isoscele 42">
                    <a:extLst>
                      <a:ext uri="{FF2B5EF4-FFF2-40B4-BE49-F238E27FC236}">
                        <a16:creationId xmlns:a16="http://schemas.microsoft.com/office/drawing/2014/main" id="{650F6640-08FE-44DC-B081-145AB2016A4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618539" y="2391356"/>
                    <a:ext cx="86434" cy="139263"/>
                  </a:xfrm>
                  <a:prstGeom prst="triangle">
                    <a:avLst/>
                  </a:prstGeom>
                  <a:solidFill>
                    <a:srgbClr val="FF0000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117" name="Rettangolo 116">
                  <a:extLst>
                    <a:ext uri="{FF2B5EF4-FFF2-40B4-BE49-F238E27FC236}">
                      <a16:creationId xmlns:a16="http://schemas.microsoft.com/office/drawing/2014/main" id="{D3E3BA1B-7B91-453C-98BA-47E7FAD13F11}"/>
                    </a:ext>
                  </a:extLst>
                </p:cNvPr>
                <p:cNvSpPr/>
                <p:nvPr/>
              </p:nvSpPr>
              <p:spPr>
                <a:xfrm>
                  <a:off x="2869693" y="2488651"/>
                  <a:ext cx="970888" cy="3723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1200" dirty="0"/>
                    <a:t>tearoom</a:t>
                  </a:r>
                </a:p>
              </p:txBody>
            </p:sp>
          </p:grpSp>
          <p:sp>
            <p:nvSpPr>
              <p:cNvPr id="113" name="Rettangolo 112">
                <a:extLst>
                  <a:ext uri="{FF2B5EF4-FFF2-40B4-BE49-F238E27FC236}">
                    <a16:creationId xmlns:a16="http://schemas.microsoft.com/office/drawing/2014/main" id="{E0DA1210-08FD-4058-9585-A0F68AAA25A1}"/>
                  </a:ext>
                </a:extLst>
              </p:cNvPr>
              <p:cNvSpPr/>
              <p:nvPr/>
            </p:nvSpPr>
            <p:spPr>
              <a:xfrm>
                <a:off x="5134744" y="2310908"/>
                <a:ext cx="1922512" cy="457200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ctxtearoom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ttangolo 113">
                <a:extLst>
                  <a:ext uri="{FF2B5EF4-FFF2-40B4-BE49-F238E27FC236}">
                    <a16:creationId xmlns:a16="http://schemas.microsoft.com/office/drawing/2014/main" id="{F67D6540-425B-4089-84DD-89947EC3E2F7}"/>
                  </a:ext>
                </a:extLst>
              </p:cNvPr>
              <p:cNvSpPr/>
              <p:nvPr/>
            </p:nvSpPr>
            <p:spPr>
              <a:xfrm>
                <a:off x="4194058" y="3328581"/>
                <a:ext cx="864096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/>
                  <a:t>8015</a:t>
                </a:r>
              </a:p>
            </p:txBody>
          </p:sp>
        </p:grpSp>
        <p:sp>
          <p:nvSpPr>
            <p:cNvPr id="107" name="CasellaDiTesto 106">
              <a:extLst>
                <a:ext uri="{FF2B5EF4-FFF2-40B4-BE49-F238E27FC236}">
                  <a16:creationId xmlns:a16="http://schemas.microsoft.com/office/drawing/2014/main" id="{3B9311B0-2F2D-4DE3-B856-BB94C49883E7}"/>
                </a:ext>
              </a:extLst>
            </p:cNvPr>
            <p:cNvSpPr txBox="1"/>
            <p:nvPr/>
          </p:nvSpPr>
          <p:spPr>
            <a:xfrm>
              <a:off x="2818873" y="2310908"/>
              <a:ext cx="248304" cy="372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sz="1200" dirty="0"/>
            </a:p>
          </p:txBody>
        </p:sp>
        <p:sp>
          <p:nvSpPr>
            <p:cNvPr id="108" name="CasellaDiTesto 107">
              <a:extLst>
                <a:ext uri="{FF2B5EF4-FFF2-40B4-BE49-F238E27FC236}">
                  <a16:creationId xmlns:a16="http://schemas.microsoft.com/office/drawing/2014/main" id="{A06237F1-BC2F-4CB2-86C0-0B5E9A4BDE53}"/>
                </a:ext>
              </a:extLst>
            </p:cNvPr>
            <p:cNvSpPr txBox="1"/>
            <p:nvPr/>
          </p:nvSpPr>
          <p:spPr>
            <a:xfrm>
              <a:off x="7045967" y="3518738"/>
              <a:ext cx="248304" cy="372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sz="1200" dirty="0"/>
            </a:p>
          </p:txBody>
        </p:sp>
      </p:grp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DE7FB17A-31E9-4572-8FD2-CEFE147C0E97}"/>
              </a:ext>
            </a:extLst>
          </p:cNvPr>
          <p:cNvSpPr txBox="1"/>
          <p:nvPr/>
        </p:nvSpPr>
        <p:spPr>
          <a:xfrm>
            <a:off x="8207406" y="3475715"/>
            <a:ext cx="1108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getRoomState</a:t>
            </a: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9E0C4648-3600-48FA-8145-72D4F78F2AB2}"/>
              </a:ext>
            </a:extLst>
          </p:cNvPr>
          <p:cNvSpPr txBox="1"/>
          <p:nvPr/>
        </p:nvSpPr>
        <p:spPr>
          <a:xfrm>
            <a:off x="9463778" y="2745526"/>
            <a:ext cx="492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state</a:t>
            </a:r>
          </a:p>
        </p:txBody>
      </p: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27EF5BC5-59D7-4457-AA3E-ABC0D3B011DC}"/>
              </a:ext>
            </a:extLst>
          </p:cNvPr>
          <p:cNvSpPr txBox="1"/>
          <p:nvPr/>
        </p:nvSpPr>
        <p:spPr>
          <a:xfrm>
            <a:off x="8654204" y="3097223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updateState</a:t>
            </a:r>
          </a:p>
        </p:txBody>
      </p:sp>
      <p:sp>
        <p:nvSpPr>
          <p:cNvPr id="49" name="Freccia angolare in su 48">
            <a:extLst>
              <a:ext uri="{FF2B5EF4-FFF2-40B4-BE49-F238E27FC236}">
                <a16:creationId xmlns:a16="http://schemas.microsoft.com/office/drawing/2014/main" id="{8FE9D542-BB17-45BE-A696-E80879D30710}"/>
              </a:ext>
            </a:extLst>
          </p:cNvPr>
          <p:cNvSpPr/>
          <p:nvPr/>
        </p:nvSpPr>
        <p:spPr>
          <a:xfrm flipV="1">
            <a:off x="8124686" y="3745537"/>
            <a:ext cx="1099324" cy="1472905"/>
          </a:xfrm>
          <a:prstGeom prst="bentUpArrow">
            <a:avLst>
              <a:gd name="adj1" fmla="val 0"/>
              <a:gd name="adj2" fmla="val 2987"/>
              <a:gd name="adj3" fmla="val 524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4" name="Connettore a gomito 133">
            <a:extLst>
              <a:ext uri="{FF2B5EF4-FFF2-40B4-BE49-F238E27FC236}">
                <a16:creationId xmlns:a16="http://schemas.microsoft.com/office/drawing/2014/main" id="{8069D828-5E2B-4E0D-8918-17C9CB5D45A6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37324" y="4416083"/>
            <a:ext cx="1028283" cy="271939"/>
          </a:xfrm>
          <a:prstGeom prst="bentConnector3">
            <a:avLst>
              <a:gd name="adj1" fmla="val 789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Connettore a gomito 143">
            <a:extLst>
              <a:ext uri="{FF2B5EF4-FFF2-40B4-BE49-F238E27FC236}">
                <a16:creationId xmlns:a16="http://schemas.microsoft.com/office/drawing/2014/main" id="{D0A867F0-6466-408F-A23D-519175617782}"/>
              </a:ext>
            </a:extLst>
          </p:cNvPr>
          <p:cNvCxnSpPr>
            <a:cxnSpLocks/>
          </p:cNvCxnSpPr>
          <p:nvPr/>
        </p:nvCxnSpPr>
        <p:spPr>
          <a:xfrm rot="10800000">
            <a:off x="8110932" y="3008273"/>
            <a:ext cx="1822677" cy="1461177"/>
          </a:xfrm>
          <a:prstGeom prst="bentConnector3">
            <a:avLst>
              <a:gd name="adj1" fmla="val 835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Triangolo isoscele 79">
            <a:extLst>
              <a:ext uri="{FF2B5EF4-FFF2-40B4-BE49-F238E27FC236}">
                <a16:creationId xmlns:a16="http://schemas.microsoft.com/office/drawing/2014/main" id="{BB58BEEF-A6EF-42B4-9AD0-491B5238508A}"/>
              </a:ext>
            </a:extLst>
          </p:cNvPr>
          <p:cNvSpPr/>
          <p:nvPr/>
        </p:nvSpPr>
        <p:spPr>
          <a:xfrm rot="16200000">
            <a:off x="8131629" y="2965332"/>
            <a:ext cx="59122" cy="85374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/>
          </a:p>
        </p:txBody>
      </p:sp>
      <p:grpSp>
        <p:nvGrpSpPr>
          <p:cNvPr id="159" name="Gruppo 158">
            <a:extLst>
              <a:ext uri="{FF2B5EF4-FFF2-40B4-BE49-F238E27FC236}">
                <a16:creationId xmlns:a16="http://schemas.microsoft.com/office/drawing/2014/main" id="{4D80BB4A-C8A3-4A41-8668-1CF742F84D28}"/>
              </a:ext>
            </a:extLst>
          </p:cNvPr>
          <p:cNvGrpSpPr/>
          <p:nvPr/>
        </p:nvGrpSpPr>
        <p:grpSpPr>
          <a:xfrm>
            <a:off x="6924655" y="3009380"/>
            <a:ext cx="1066153" cy="775742"/>
            <a:chOff x="2460219" y="2004003"/>
            <a:chExt cx="1696867" cy="1234655"/>
          </a:xfrm>
        </p:grpSpPr>
        <p:sp>
          <p:nvSpPr>
            <p:cNvPr id="160" name="Triangolo isoscele 159">
              <a:extLst>
                <a:ext uri="{FF2B5EF4-FFF2-40B4-BE49-F238E27FC236}">
                  <a16:creationId xmlns:a16="http://schemas.microsoft.com/office/drawing/2014/main" id="{C40BB610-085D-4F14-9E7A-5B97C8D5E270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161" name="Gruppo 82">
              <a:extLst>
                <a:ext uri="{FF2B5EF4-FFF2-40B4-BE49-F238E27FC236}">
                  <a16:creationId xmlns:a16="http://schemas.microsoft.com/office/drawing/2014/main" id="{C813CCDC-3AFC-4F49-B7D7-85DB5F4E34BA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163" name="Ovale 38">
                <a:extLst>
                  <a:ext uri="{FF2B5EF4-FFF2-40B4-BE49-F238E27FC236}">
                    <a16:creationId xmlns:a16="http://schemas.microsoft.com/office/drawing/2014/main" id="{9AC18481-E2E7-4C4B-8198-0740ABE2E49E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64" name="Rettangolo 39">
                <a:extLst>
                  <a:ext uri="{FF2B5EF4-FFF2-40B4-BE49-F238E27FC236}">
                    <a16:creationId xmlns:a16="http://schemas.microsoft.com/office/drawing/2014/main" id="{631FB02A-DEE3-4418-AD4E-57EDED037091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  <p:sp>
            <p:nvSpPr>
              <p:cNvPr id="165" name="Triangolo isoscele 42">
                <a:extLst>
                  <a:ext uri="{FF2B5EF4-FFF2-40B4-BE49-F238E27FC236}">
                    <a16:creationId xmlns:a16="http://schemas.microsoft.com/office/drawing/2014/main" id="{3441C0BF-0F97-4818-AE52-1CC244D9A4EA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62" name="Rettangolo 161">
              <a:extLst>
                <a:ext uri="{FF2B5EF4-FFF2-40B4-BE49-F238E27FC236}">
                  <a16:creationId xmlns:a16="http://schemas.microsoft.com/office/drawing/2014/main" id="{580A7A42-1C5A-42AD-893F-0CEDD48FDD05}"/>
                </a:ext>
              </a:extLst>
            </p:cNvPr>
            <p:cNvSpPr/>
            <p:nvPr/>
          </p:nvSpPr>
          <p:spPr>
            <a:xfrm>
              <a:off x="2869693" y="2488652"/>
              <a:ext cx="933371" cy="4408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/>
                <a:t>mover</a:t>
              </a:r>
            </a:p>
          </p:txBody>
        </p:sp>
      </p:grpSp>
      <p:sp>
        <p:nvSpPr>
          <p:cNvPr id="125" name="Freccia a destra 124">
            <a:extLst>
              <a:ext uri="{FF2B5EF4-FFF2-40B4-BE49-F238E27FC236}">
                <a16:creationId xmlns:a16="http://schemas.microsoft.com/office/drawing/2014/main" id="{D42F092A-6F4E-4786-B96E-F12097473C74}"/>
              </a:ext>
            </a:extLst>
          </p:cNvPr>
          <p:cNvSpPr/>
          <p:nvPr/>
        </p:nvSpPr>
        <p:spPr>
          <a:xfrm>
            <a:off x="5902611" y="2992740"/>
            <a:ext cx="1085306" cy="87844"/>
          </a:xfrm>
          <a:prstGeom prst="rightArrow">
            <a:avLst>
              <a:gd name="adj1" fmla="val 0"/>
              <a:gd name="adj2" fmla="val 114724"/>
            </a:avLst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/>
          </a:p>
        </p:txBody>
      </p:sp>
      <p:grpSp>
        <p:nvGrpSpPr>
          <p:cNvPr id="181" name="Gruppo 180">
            <a:extLst>
              <a:ext uri="{FF2B5EF4-FFF2-40B4-BE49-F238E27FC236}">
                <a16:creationId xmlns:a16="http://schemas.microsoft.com/office/drawing/2014/main" id="{4A0D8F07-30BE-49B2-89E8-60B8C6CBA20F}"/>
              </a:ext>
            </a:extLst>
          </p:cNvPr>
          <p:cNvGrpSpPr/>
          <p:nvPr/>
        </p:nvGrpSpPr>
        <p:grpSpPr>
          <a:xfrm flipH="1">
            <a:off x="5937250" y="3633113"/>
            <a:ext cx="894464" cy="86811"/>
            <a:chOff x="8617773" y="1512225"/>
            <a:chExt cx="1304869" cy="79468"/>
          </a:xfrm>
        </p:grpSpPr>
        <p:cxnSp>
          <p:nvCxnSpPr>
            <p:cNvPr id="182" name="Connettore diritto 181">
              <a:extLst>
                <a:ext uri="{FF2B5EF4-FFF2-40B4-BE49-F238E27FC236}">
                  <a16:creationId xmlns:a16="http://schemas.microsoft.com/office/drawing/2014/main" id="{DC43B8F7-6278-46C8-AB15-7D184F4C8AF3}"/>
                </a:ext>
              </a:extLst>
            </p:cNvPr>
            <p:cNvCxnSpPr>
              <a:cxnSpLocks/>
            </p:cNvCxnSpPr>
            <p:nvPr/>
          </p:nvCxnSpPr>
          <p:spPr>
            <a:xfrm>
              <a:off x="8617773" y="1551959"/>
              <a:ext cx="1190115" cy="0"/>
            </a:xfrm>
            <a:prstGeom prst="line">
              <a:avLst/>
            </a:prstGeom>
            <a:ln>
              <a:solidFill>
                <a:srgbClr val="4472C4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riangolo isoscele 182">
              <a:extLst>
                <a:ext uri="{FF2B5EF4-FFF2-40B4-BE49-F238E27FC236}">
                  <a16:creationId xmlns:a16="http://schemas.microsoft.com/office/drawing/2014/main" id="{A47EADD8-E547-42A3-919A-9C0AF118BC67}"/>
                </a:ext>
              </a:extLst>
            </p:cNvPr>
            <p:cNvSpPr/>
            <p:nvPr/>
          </p:nvSpPr>
          <p:spPr>
            <a:xfrm rot="5400000">
              <a:off x="9825531" y="1494582"/>
              <a:ext cx="79468" cy="114754"/>
            </a:xfrm>
            <a:prstGeom prst="triangle">
              <a:avLst/>
            </a:prstGeom>
            <a:noFill/>
            <a:ln w="63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84" name="Connettore 2 183">
            <a:extLst>
              <a:ext uri="{FF2B5EF4-FFF2-40B4-BE49-F238E27FC236}">
                <a16:creationId xmlns:a16="http://schemas.microsoft.com/office/drawing/2014/main" id="{D62F1693-2AEB-45DC-8BF7-CA23E9BA1F46}"/>
              </a:ext>
            </a:extLst>
          </p:cNvPr>
          <p:cNvCxnSpPr>
            <a:cxnSpLocks/>
          </p:cNvCxnSpPr>
          <p:nvPr/>
        </p:nvCxnSpPr>
        <p:spPr>
          <a:xfrm>
            <a:off x="5936708" y="3223620"/>
            <a:ext cx="987947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asellaDiTesto 165">
            <a:extLst>
              <a:ext uri="{FF2B5EF4-FFF2-40B4-BE49-F238E27FC236}">
                <a16:creationId xmlns:a16="http://schemas.microsoft.com/office/drawing/2014/main" id="{2D46CA0E-DF08-4A47-9EEC-9C8C1C227DEE}"/>
              </a:ext>
            </a:extLst>
          </p:cNvPr>
          <p:cNvSpPr txBox="1"/>
          <p:nvPr/>
        </p:nvSpPr>
        <p:spPr>
          <a:xfrm>
            <a:off x="6136556" y="2799204"/>
            <a:ext cx="676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moveTo</a:t>
            </a:r>
          </a:p>
        </p:txBody>
      </p:sp>
      <p:sp>
        <p:nvSpPr>
          <p:cNvPr id="167" name="CasellaDiTesto 166">
            <a:extLst>
              <a:ext uri="{FF2B5EF4-FFF2-40B4-BE49-F238E27FC236}">
                <a16:creationId xmlns:a16="http://schemas.microsoft.com/office/drawing/2014/main" id="{0B9ACDEB-707A-499C-933E-50064DB21C4D}"/>
              </a:ext>
            </a:extLst>
          </p:cNvPr>
          <p:cNvSpPr txBox="1"/>
          <p:nvPr/>
        </p:nvSpPr>
        <p:spPr>
          <a:xfrm>
            <a:off x="6232279" y="3162803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end</a:t>
            </a:r>
          </a:p>
        </p:txBody>
      </p:sp>
      <p:sp>
        <p:nvSpPr>
          <p:cNvPr id="168" name="CasellaDiTesto 167">
            <a:extLst>
              <a:ext uri="{FF2B5EF4-FFF2-40B4-BE49-F238E27FC236}">
                <a16:creationId xmlns:a16="http://schemas.microsoft.com/office/drawing/2014/main" id="{FDA08E98-3014-47A8-9EAB-535EAB720E74}"/>
              </a:ext>
            </a:extLst>
          </p:cNvPr>
          <p:cNvSpPr txBox="1"/>
          <p:nvPr/>
        </p:nvSpPr>
        <p:spPr>
          <a:xfrm>
            <a:off x="6188886" y="3471951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done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31BA7DD-A2D4-4F54-9B95-3D70929F1793}"/>
              </a:ext>
            </a:extLst>
          </p:cNvPr>
          <p:cNvSpPr txBox="1"/>
          <p:nvPr/>
        </p:nvSpPr>
        <p:spPr>
          <a:xfrm>
            <a:off x="871485" y="1088552"/>
            <a:ext cx="975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sendClientID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38F4603-6156-4CD0-A25C-4AFF64928AAA}"/>
              </a:ext>
            </a:extLst>
          </p:cNvPr>
          <p:cNvSpPr txBox="1"/>
          <p:nvPr/>
        </p:nvSpPr>
        <p:spPr>
          <a:xfrm>
            <a:off x="3373240" y="1688595"/>
            <a:ext cx="1004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tea</a:t>
            </a:r>
          </a:p>
          <a:p>
            <a:r>
              <a:rPr lang="it-IT" sz="1200" dirty="0"/>
              <a:t>billPlease</a:t>
            </a:r>
          </a:p>
          <a:p>
            <a:r>
              <a:rPr lang="it-IT" sz="1200" dirty="0"/>
              <a:t>wantToOrder</a:t>
            </a:r>
          </a:p>
        </p:txBody>
      </p:sp>
      <p:sp>
        <p:nvSpPr>
          <p:cNvPr id="10" name="Triangolo isoscele 9">
            <a:extLst>
              <a:ext uri="{FF2B5EF4-FFF2-40B4-BE49-F238E27FC236}">
                <a16:creationId xmlns:a16="http://schemas.microsoft.com/office/drawing/2014/main" id="{B0429D25-4EAB-4B03-B201-047120EE697E}"/>
              </a:ext>
            </a:extLst>
          </p:cNvPr>
          <p:cNvSpPr/>
          <p:nvPr/>
        </p:nvSpPr>
        <p:spPr>
          <a:xfrm rot="5400000">
            <a:off x="1918465" y="1275135"/>
            <a:ext cx="68986" cy="82149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pic>
        <p:nvPicPr>
          <p:cNvPr id="50" name="Immagine 49" descr="Immagine che contiene specchio, disegnando&#10;&#10;Descrizione generata automaticamente">
            <a:extLst>
              <a:ext uri="{FF2B5EF4-FFF2-40B4-BE49-F238E27FC236}">
                <a16:creationId xmlns:a16="http://schemas.microsoft.com/office/drawing/2014/main" id="{08611755-A945-4F3E-9FD0-425307C99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07" y="1139375"/>
            <a:ext cx="938361" cy="926014"/>
          </a:xfrm>
          <a:prstGeom prst="rect">
            <a:avLst/>
          </a:prstGeom>
        </p:spPr>
      </p:pic>
      <p:grpSp>
        <p:nvGrpSpPr>
          <p:cNvPr id="122" name="Gruppo 121">
            <a:extLst>
              <a:ext uri="{FF2B5EF4-FFF2-40B4-BE49-F238E27FC236}">
                <a16:creationId xmlns:a16="http://schemas.microsoft.com/office/drawing/2014/main" id="{5D5A1B06-273A-45B6-B37B-305E560FF32A}"/>
              </a:ext>
            </a:extLst>
          </p:cNvPr>
          <p:cNvGrpSpPr/>
          <p:nvPr/>
        </p:nvGrpSpPr>
        <p:grpSpPr>
          <a:xfrm rot="20199814">
            <a:off x="4324823" y="4553950"/>
            <a:ext cx="553270" cy="157864"/>
            <a:chOff x="6889671" y="708365"/>
            <a:chExt cx="365153" cy="159063"/>
          </a:xfrm>
        </p:grpSpPr>
        <p:sp>
          <p:nvSpPr>
            <p:cNvPr id="126" name="Figura a mano libera 41">
              <a:extLst>
                <a:ext uri="{FF2B5EF4-FFF2-40B4-BE49-F238E27FC236}">
                  <a16:creationId xmlns:a16="http://schemas.microsoft.com/office/drawing/2014/main" id="{4CC50B40-AEC3-44B6-B875-00E2EB83CC95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127" name="Figura a mano libera 42">
              <a:extLst>
                <a:ext uri="{FF2B5EF4-FFF2-40B4-BE49-F238E27FC236}">
                  <a16:creationId xmlns:a16="http://schemas.microsoft.com/office/drawing/2014/main" id="{6CEB4BB8-FCDA-497C-A46A-BF4B48AE23D1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128" name="Figura a mano libera 44">
              <a:extLst>
                <a:ext uri="{FF2B5EF4-FFF2-40B4-BE49-F238E27FC236}">
                  <a16:creationId xmlns:a16="http://schemas.microsoft.com/office/drawing/2014/main" id="{A7EC30E5-9EAB-48AE-B075-D547F9ADD590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03EC379-911C-48F0-82F2-840960F79B9E}"/>
              </a:ext>
            </a:extLst>
          </p:cNvPr>
          <p:cNvSpPr txBox="1"/>
          <p:nvPr/>
        </p:nvSpPr>
        <p:spPr>
          <a:xfrm>
            <a:off x="2120288" y="844179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client</a:t>
            </a:r>
          </a:p>
        </p:txBody>
      </p:sp>
      <p:sp>
        <p:nvSpPr>
          <p:cNvPr id="239" name="Triangolo isoscele 238">
            <a:extLst>
              <a:ext uri="{FF2B5EF4-FFF2-40B4-BE49-F238E27FC236}">
                <a16:creationId xmlns:a16="http://schemas.microsoft.com/office/drawing/2014/main" id="{5BD16329-E494-434C-95BA-6BE8B672CCA6}"/>
              </a:ext>
            </a:extLst>
          </p:cNvPr>
          <p:cNvSpPr/>
          <p:nvPr/>
        </p:nvSpPr>
        <p:spPr>
          <a:xfrm rot="5400000">
            <a:off x="2617391" y="5530403"/>
            <a:ext cx="615124" cy="53927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40" name="Ovale 38">
            <a:extLst>
              <a:ext uri="{FF2B5EF4-FFF2-40B4-BE49-F238E27FC236}">
                <a16:creationId xmlns:a16="http://schemas.microsoft.com/office/drawing/2014/main" id="{A6BA58FC-9B90-4464-9766-833D8A9381F2}"/>
              </a:ext>
            </a:extLst>
          </p:cNvPr>
          <p:cNvSpPr/>
          <p:nvPr/>
        </p:nvSpPr>
        <p:spPr>
          <a:xfrm>
            <a:off x="2265552" y="5426329"/>
            <a:ext cx="751739" cy="717841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241" name="Rettangolo 39">
            <a:extLst>
              <a:ext uri="{FF2B5EF4-FFF2-40B4-BE49-F238E27FC236}">
                <a16:creationId xmlns:a16="http://schemas.microsoft.com/office/drawing/2014/main" id="{4FFE9AC9-9AC8-4269-94B6-7D5AF9634CDD}"/>
              </a:ext>
            </a:extLst>
          </p:cNvPr>
          <p:cNvSpPr/>
          <p:nvPr/>
        </p:nvSpPr>
        <p:spPr>
          <a:xfrm>
            <a:off x="2148804" y="5664309"/>
            <a:ext cx="282190" cy="211293"/>
          </a:xfrm>
          <a:prstGeom prst="rect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42" name="Triangolo isoscele 42">
            <a:extLst>
              <a:ext uri="{FF2B5EF4-FFF2-40B4-BE49-F238E27FC236}">
                <a16:creationId xmlns:a16="http://schemas.microsoft.com/office/drawing/2014/main" id="{E1F2C3E1-8E7F-47BA-8C52-84CE297D7651}"/>
              </a:ext>
            </a:extLst>
          </p:cNvPr>
          <p:cNvSpPr/>
          <p:nvPr/>
        </p:nvSpPr>
        <p:spPr>
          <a:xfrm rot="16200000">
            <a:off x="2574068" y="5356509"/>
            <a:ext cx="86165" cy="139638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43" name="Rettangolo 242">
            <a:extLst>
              <a:ext uri="{FF2B5EF4-FFF2-40B4-BE49-F238E27FC236}">
                <a16:creationId xmlns:a16="http://schemas.microsoft.com/office/drawing/2014/main" id="{2BABBCC5-8385-455C-AFA8-3041D433A3C7}"/>
              </a:ext>
            </a:extLst>
          </p:cNvPr>
          <p:cNvSpPr/>
          <p:nvPr/>
        </p:nvSpPr>
        <p:spPr>
          <a:xfrm>
            <a:off x="2152588" y="5654289"/>
            <a:ext cx="9603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mastertimer</a:t>
            </a:r>
          </a:p>
        </p:txBody>
      </p:sp>
      <p:cxnSp>
        <p:nvCxnSpPr>
          <p:cNvPr id="175" name="Connettore 2 174">
            <a:extLst>
              <a:ext uri="{FF2B5EF4-FFF2-40B4-BE49-F238E27FC236}">
                <a16:creationId xmlns:a16="http://schemas.microsoft.com/office/drawing/2014/main" id="{D10369CB-5BE7-491A-B65F-B63EEF5AAE70}"/>
              </a:ext>
            </a:extLst>
          </p:cNvPr>
          <p:cNvCxnSpPr>
            <a:cxnSpLocks/>
          </p:cNvCxnSpPr>
          <p:nvPr/>
        </p:nvCxnSpPr>
        <p:spPr>
          <a:xfrm>
            <a:off x="3247039" y="5769604"/>
            <a:ext cx="64610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riangolo isoscele 175">
            <a:extLst>
              <a:ext uri="{FF2B5EF4-FFF2-40B4-BE49-F238E27FC236}">
                <a16:creationId xmlns:a16="http://schemas.microsoft.com/office/drawing/2014/main" id="{9EDBF6AA-41FB-490A-A79D-E02EB9389725}"/>
              </a:ext>
            </a:extLst>
          </p:cNvPr>
          <p:cNvSpPr/>
          <p:nvPr/>
        </p:nvSpPr>
        <p:spPr>
          <a:xfrm rot="5400000">
            <a:off x="4376446" y="5557099"/>
            <a:ext cx="615124" cy="53927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77" name="Ovale 38">
            <a:extLst>
              <a:ext uri="{FF2B5EF4-FFF2-40B4-BE49-F238E27FC236}">
                <a16:creationId xmlns:a16="http://schemas.microsoft.com/office/drawing/2014/main" id="{122B379A-55E4-4D5F-B7BF-08E8CBE30F47}"/>
              </a:ext>
            </a:extLst>
          </p:cNvPr>
          <p:cNvSpPr/>
          <p:nvPr/>
        </p:nvSpPr>
        <p:spPr>
          <a:xfrm>
            <a:off x="4024607" y="5453025"/>
            <a:ext cx="751739" cy="717841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78" name="Rettangolo 39">
            <a:extLst>
              <a:ext uri="{FF2B5EF4-FFF2-40B4-BE49-F238E27FC236}">
                <a16:creationId xmlns:a16="http://schemas.microsoft.com/office/drawing/2014/main" id="{7F28FA72-EC77-4250-941D-F8C32E204121}"/>
              </a:ext>
            </a:extLst>
          </p:cNvPr>
          <p:cNvSpPr/>
          <p:nvPr/>
        </p:nvSpPr>
        <p:spPr>
          <a:xfrm>
            <a:off x="3907859" y="5691005"/>
            <a:ext cx="282190" cy="211293"/>
          </a:xfrm>
          <a:prstGeom prst="rect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79" name="Triangolo isoscele 42">
            <a:extLst>
              <a:ext uri="{FF2B5EF4-FFF2-40B4-BE49-F238E27FC236}">
                <a16:creationId xmlns:a16="http://schemas.microsoft.com/office/drawing/2014/main" id="{A36A0E86-ED78-49BA-8792-431D5E2D07BC}"/>
              </a:ext>
            </a:extLst>
          </p:cNvPr>
          <p:cNvSpPr/>
          <p:nvPr/>
        </p:nvSpPr>
        <p:spPr>
          <a:xfrm rot="16200000">
            <a:off x="4333123" y="5383205"/>
            <a:ext cx="86165" cy="139638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80" name="Rettangolo 179">
            <a:extLst>
              <a:ext uri="{FF2B5EF4-FFF2-40B4-BE49-F238E27FC236}">
                <a16:creationId xmlns:a16="http://schemas.microsoft.com/office/drawing/2014/main" id="{FDFCB399-0A93-469E-A9E9-A735679C6341}"/>
              </a:ext>
            </a:extLst>
          </p:cNvPr>
          <p:cNvSpPr/>
          <p:nvPr/>
        </p:nvSpPr>
        <p:spPr>
          <a:xfrm>
            <a:off x="3968266" y="5659439"/>
            <a:ext cx="8443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subtimerN</a:t>
            </a:r>
          </a:p>
        </p:txBody>
      </p:sp>
      <p:sp>
        <p:nvSpPr>
          <p:cNvPr id="251" name="CasellaDiTesto 250">
            <a:extLst>
              <a:ext uri="{FF2B5EF4-FFF2-40B4-BE49-F238E27FC236}">
                <a16:creationId xmlns:a16="http://schemas.microsoft.com/office/drawing/2014/main" id="{B01E9162-FF5E-48E6-B02D-36786D63211E}"/>
              </a:ext>
            </a:extLst>
          </p:cNvPr>
          <p:cNvSpPr txBox="1"/>
          <p:nvPr/>
        </p:nvSpPr>
        <p:spPr>
          <a:xfrm>
            <a:off x="3140891" y="5025888"/>
            <a:ext cx="10214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50" dirty="0"/>
              <a:t>startTimer</a:t>
            </a:r>
          </a:p>
          <a:p>
            <a:r>
              <a:rPr lang="it-IT" sz="1050" dirty="0"/>
              <a:t>stopTimer</a:t>
            </a:r>
          </a:p>
          <a:p>
            <a:r>
              <a:rPr lang="it-IT" sz="1050" dirty="0"/>
              <a:t>resumeTimer</a:t>
            </a:r>
          </a:p>
          <a:p>
            <a:r>
              <a:rPr lang="it-IT" sz="1050" dirty="0"/>
              <a:t>endTimer</a:t>
            </a:r>
          </a:p>
        </p:txBody>
      </p:sp>
      <p:cxnSp>
        <p:nvCxnSpPr>
          <p:cNvPr id="187" name="Connettore 2 186">
            <a:extLst>
              <a:ext uri="{FF2B5EF4-FFF2-40B4-BE49-F238E27FC236}">
                <a16:creationId xmlns:a16="http://schemas.microsoft.com/office/drawing/2014/main" id="{9E0CFB21-5AF9-411B-B670-DDDC214CD5C4}"/>
              </a:ext>
            </a:extLst>
          </p:cNvPr>
          <p:cNvCxnSpPr>
            <a:cxnSpLocks/>
          </p:cNvCxnSpPr>
          <p:nvPr/>
        </p:nvCxnSpPr>
        <p:spPr>
          <a:xfrm flipH="1">
            <a:off x="3232388" y="5931288"/>
            <a:ext cx="63846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CasellaDiTesto 252">
            <a:extLst>
              <a:ext uri="{FF2B5EF4-FFF2-40B4-BE49-F238E27FC236}">
                <a16:creationId xmlns:a16="http://schemas.microsoft.com/office/drawing/2014/main" id="{F5DE4221-1BF2-49E8-8B0F-F32210202ABA}"/>
              </a:ext>
            </a:extLst>
          </p:cNvPr>
          <p:cNvSpPr txBox="1"/>
          <p:nvPr/>
        </p:nvSpPr>
        <p:spPr>
          <a:xfrm>
            <a:off x="3232388" y="5925010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timeout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56489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33">
            <a:extLst>
              <a:ext uri="{FF2B5EF4-FFF2-40B4-BE49-F238E27FC236}">
                <a16:creationId xmlns:a16="http://schemas.microsoft.com/office/drawing/2014/main" id="{3F5E8265-3D2E-4FFD-9199-D0C4D7217D26}"/>
              </a:ext>
            </a:extLst>
          </p:cNvPr>
          <p:cNvSpPr/>
          <p:nvPr/>
        </p:nvSpPr>
        <p:spPr>
          <a:xfrm>
            <a:off x="6508765" y="1410690"/>
            <a:ext cx="697096" cy="661073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4062A9A2-E770-4DE4-A6F4-03D3C5A589E0}"/>
              </a:ext>
            </a:extLst>
          </p:cNvPr>
          <p:cNvGrpSpPr/>
          <p:nvPr/>
        </p:nvGrpSpPr>
        <p:grpSpPr>
          <a:xfrm>
            <a:off x="8434502" y="3591532"/>
            <a:ext cx="2817762" cy="2109662"/>
            <a:chOff x="5862484" y="2616346"/>
            <a:chExt cx="2667450" cy="1997123"/>
          </a:xfrm>
        </p:grpSpPr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E0D7C422-D4F7-4D88-9228-DFB00CB87E7C}"/>
                </a:ext>
              </a:extLst>
            </p:cNvPr>
            <p:cNvGrpSpPr/>
            <p:nvPr/>
          </p:nvGrpSpPr>
          <p:grpSpPr>
            <a:xfrm>
              <a:off x="6621901" y="2616346"/>
              <a:ext cx="1379685" cy="1003871"/>
              <a:chOff x="2460219" y="2004003"/>
              <a:chExt cx="1696867" cy="1234655"/>
            </a:xfrm>
          </p:grpSpPr>
          <p:sp>
            <p:nvSpPr>
              <p:cNvPr id="25" name="Triangolo isoscele 24">
                <a:extLst>
                  <a:ext uri="{FF2B5EF4-FFF2-40B4-BE49-F238E27FC236}">
                    <a16:creationId xmlns:a16="http://schemas.microsoft.com/office/drawing/2014/main" id="{A7FD881C-99DC-44DE-BBBB-BA28B9F73AA4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26" name="Gruppo 82">
                <a:extLst>
                  <a:ext uri="{FF2B5EF4-FFF2-40B4-BE49-F238E27FC236}">
                    <a16:creationId xmlns:a16="http://schemas.microsoft.com/office/drawing/2014/main" id="{05C02012-A0F6-405D-B232-A08FDF3795D9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28" name="Ovale 38">
                  <a:extLst>
                    <a:ext uri="{FF2B5EF4-FFF2-40B4-BE49-F238E27FC236}">
                      <a16:creationId xmlns:a16="http://schemas.microsoft.com/office/drawing/2014/main" id="{6E29DC33-6AFF-44C3-8DFA-2CFB77302C7F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 </a:t>
                  </a:r>
                </a:p>
              </p:txBody>
            </p:sp>
            <p:sp>
              <p:nvSpPr>
                <p:cNvPr id="29" name="Rettangolo 39">
                  <a:extLst>
                    <a:ext uri="{FF2B5EF4-FFF2-40B4-BE49-F238E27FC236}">
                      <a16:creationId xmlns:a16="http://schemas.microsoft.com/office/drawing/2014/main" id="{A2CF160F-627F-4DF1-8BD7-32FBD81DBF91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30" name="Triangolo isoscele 42">
                  <a:extLst>
                    <a:ext uri="{FF2B5EF4-FFF2-40B4-BE49-F238E27FC236}">
                      <a16:creationId xmlns:a16="http://schemas.microsoft.com/office/drawing/2014/main" id="{AE02A615-CDB1-4223-9FF6-7579C62229F3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A5CAC333-351F-4EE6-8C04-727DF2ED695E}"/>
                  </a:ext>
                </a:extLst>
              </p:cNvPr>
              <p:cNvSpPr/>
              <p:nvPr/>
            </p:nvSpPr>
            <p:spPr>
              <a:xfrm>
                <a:off x="2649652" y="2460049"/>
                <a:ext cx="1311300" cy="4163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600" dirty="0"/>
                  <a:t>basicrobot</a:t>
                </a:r>
              </a:p>
            </p:txBody>
          </p:sp>
        </p:grpSp>
        <p:sp>
          <p:nvSpPr>
            <p:cNvPr id="33" name="Ovale 33">
              <a:extLst>
                <a:ext uri="{FF2B5EF4-FFF2-40B4-BE49-F238E27FC236}">
                  <a16:creationId xmlns:a16="http://schemas.microsoft.com/office/drawing/2014/main" id="{25FDF8B4-8BB5-445E-8196-76A9A4037FF2}"/>
                </a:ext>
              </a:extLst>
            </p:cNvPr>
            <p:cNvSpPr/>
            <p:nvPr/>
          </p:nvSpPr>
          <p:spPr>
            <a:xfrm>
              <a:off x="6915266" y="362853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4" name="Connettore 2 126">
              <a:extLst>
                <a:ext uri="{FF2B5EF4-FFF2-40B4-BE49-F238E27FC236}">
                  <a16:creationId xmlns:a16="http://schemas.microsoft.com/office/drawing/2014/main" id="{FC51A713-8C89-4B9B-B160-E9C3D01FF20F}"/>
                </a:ext>
              </a:extLst>
            </p:cNvPr>
            <p:cNvCxnSpPr/>
            <p:nvPr/>
          </p:nvCxnSpPr>
          <p:spPr>
            <a:xfrm flipH="1">
              <a:off x="7276660" y="375540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19D4D7E5-4E56-4B06-95E6-C7F67DF52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8105" y="3622847"/>
              <a:ext cx="5918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socket</a:t>
              </a:r>
            </a:p>
          </p:txBody>
        </p:sp>
        <p:sp>
          <p:nvSpPr>
            <p:cNvPr id="36" name="Ovale 33">
              <a:extLst>
                <a:ext uri="{FF2B5EF4-FFF2-40B4-BE49-F238E27FC236}">
                  <a16:creationId xmlns:a16="http://schemas.microsoft.com/office/drawing/2014/main" id="{1E3C3437-8AAA-4D4B-B933-F9EF75CE6F5F}"/>
                </a:ext>
              </a:extLst>
            </p:cNvPr>
            <p:cNvSpPr/>
            <p:nvPr/>
          </p:nvSpPr>
          <p:spPr>
            <a:xfrm>
              <a:off x="7938105" y="3866480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7" name="Straight Arrow Connector 32">
              <a:extLst>
                <a:ext uri="{FF2B5EF4-FFF2-40B4-BE49-F238E27FC236}">
                  <a16:creationId xmlns:a16="http://schemas.microsoft.com/office/drawing/2014/main" id="{B1046ED6-36E6-495D-A0C0-1A40E2104023}"/>
                </a:ext>
              </a:extLst>
            </p:cNvPr>
            <p:cNvCxnSpPr>
              <a:endCxn id="36" idx="2"/>
            </p:cNvCxnSpPr>
            <p:nvPr/>
          </p:nvCxnSpPr>
          <p:spPr>
            <a:xfrm>
              <a:off x="7660224" y="3997780"/>
              <a:ext cx="277881" cy="6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4 94">
              <a:extLst>
                <a:ext uri="{FF2B5EF4-FFF2-40B4-BE49-F238E27FC236}">
                  <a16:creationId xmlns:a16="http://schemas.microsoft.com/office/drawing/2014/main" id="{47F68899-6034-4584-8F52-8145D768B2A1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 rot="10800000">
              <a:off x="6681356" y="3263039"/>
              <a:ext cx="233910" cy="725532"/>
            </a:xfrm>
            <a:prstGeom prst="bentConnector2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850CBA55-49C5-4E90-8A45-B25FA52E9B7B}"/>
                </a:ext>
              </a:extLst>
            </p:cNvPr>
            <p:cNvSpPr/>
            <p:nvPr/>
          </p:nvSpPr>
          <p:spPr>
            <a:xfrm>
              <a:off x="5862484" y="3455214"/>
              <a:ext cx="104411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dirty="0"/>
                <a:t>sensor (collision)</a:t>
              </a:r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8E2D896-BFE8-4575-B8CA-5E8468DAE071}"/>
                </a:ext>
              </a:extLst>
            </p:cNvPr>
            <p:cNvSpPr/>
            <p:nvPr/>
          </p:nvSpPr>
          <p:spPr>
            <a:xfrm>
              <a:off x="6593118" y="4351859"/>
              <a:ext cx="1431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virtualRobotSupport</a:t>
              </a:r>
            </a:p>
          </p:txBody>
        </p:sp>
      </p:grpSp>
      <p:sp>
        <p:nvSpPr>
          <p:cNvPr id="49" name="Ovale 48">
            <a:extLst>
              <a:ext uri="{FF2B5EF4-FFF2-40B4-BE49-F238E27FC236}">
                <a16:creationId xmlns:a16="http://schemas.microsoft.com/office/drawing/2014/main" id="{7401DBE6-C989-45BD-BDEC-078630737F2A}"/>
              </a:ext>
            </a:extLst>
          </p:cNvPr>
          <p:cNvSpPr/>
          <p:nvPr/>
        </p:nvSpPr>
        <p:spPr>
          <a:xfrm>
            <a:off x="9612731" y="6044261"/>
            <a:ext cx="645495" cy="674645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9E904CA3-035C-4732-BC40-BCA0CAB33694}"/>
              </a:ext>
            </a:extLst>
          </p:cNvPr>
          <p:cNvGrpSpPr/>
          <p:nvPr/>
        </p:nvGrpSpPr>
        <p:grpSpPr>
          <a:xfrm>
            <a:off x="3449854" y="2010794"/>
            <a:ext cx="1396676" cy="1032923"/>
            <a:chOff x="2460219" y="2004005"/>
            <a:chExt cx="1696867" cy="1234654"/>
          </a:xfrm>
        </p:grpSpPr>
        <p:sp>
          <p:nvSpPr>
            <p:cNvPr id="51" name="Triangolo isoscele 50">
              <a:extLst>
                <a:ext uri="{FF2B5EF4-FFF2-40B4-BE49-F238E27FC236}">
                  <a16:creationId xmlns:a16="http://schemas.microsoft.com/office/drawing/2014/main" id="{43871EDA-AAD1-4FDF-8B99-16797F991FEC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>
                <a:solidFill>
                  <a:schemeClr val="dk1"/>
                </a:solidFill>
              </a:endParaRPr>
            </a:p>
          </p:txBody>
        </p:sp>
        <p:grpSp>
          <p:nvGrpSpPr>
            <p:cNvPr id="52" name="Gruppo 82">
              <a:extLst>
                <a:ext uri="{FF2B5EF4-FFF2-40B4-BE49-F238E27FC236}">
                  <a16:creationId xmlns:a16="http://schemas.microsoft.com/office/drawing/2014/main" id="{910CBCFD-CBC6-4F98-82B2-711818842C16}"/>
                </a:ext>
              </a:extLst>
            </p:cNvPr>
            <p:cNvGrpSpPr/>
            <p:nvPr/>
          </p:nvGrpSpPr>
          <p:grpSpPr>
            <a:xfrm>
              <a:off x="2460219" y="2004005"/>
              <a:ext cx="1409184" cy="1234654"/>
              <a:chOff x="1194666" y="2417771"/>
              <a:chExt cx="866156" cy="763296"/>
            </a:xfrm>
          </p:grpSpPr>
          <p:sp>
            <p:nvSpPr>
              <p:cNvPr id="54" name="Ovale 38">
                <a:extLst>
                  <a:ext uri="{FF2B5EF4-FFF2-40B4-BE49-F238E27FC236}">
                    <a16:creationId xmlns:a16="http://schemas.microsoft.com/office/drawing/2014/main" id="{9D7430DD-A922-4701-8F56-BF21B0D81B18}"/>
                  </a:ext>
                </a:extLst>
              </p:cNvPr>
              <p:cNvSpPr/>
              <p:nvPr/>
            </p:nvSpPr>
            <p:spPr>
              <a:xfrm>
                <a:off x="1311101" y="2460987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 </a:t>
                </a:r>
              </a:p>
            </p:txBody>
          </p:sp>
          <p:sp>
            <p:nvSpPr>
              <p:cNvPr id="55" name="Rettangolo 39">
                <a:extLst>
                  <a:ext uri="{FF2B5EF4-FFF2-40B4-BE49-F238E27FC236}">
                    <a16:creationId xmlns:a16="http://schemas.microsoft.com/office/drawing/2014/main" id="{C5CA847C-02FD-4B01-8986-A0CD4F5D8C44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56" name="Triangolo isoscele 42">
                <a:extLst>
                  <a:ext uri="{FF2B5EF4-FFF2-40B4-BE49-F238E27FC236}">
                    <a16:creationId xmlns:a16="http://schemas.microsoft.com/office/drawing/2014/main" id="{390526C1-8D1F-4306-BE6E-2D0101D2CE07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F3CE14F0-A568-4D3D-A0D4-9989B79F4965}"/>
                </a:ext>
              </a:extLst>
            </p:cNvPr>
            <p:cNvSpPr/>
            <p:nvPr/>
          </p:nvSpPr>
          <p:spPr>
            <a:xfrm>
              <a:off x="2870131" y="2439033"/>
              <a:ext cx="926602" cy="434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/>
                <a:t>mover</a:t>
              </a:r>
            </a:p>
          </p:txBody>
        </p: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2919DF4B-B4DF-4ACB-BB9B-18D264D38BE1}"/>
              </a:ext>
            </a:extLst>
          </p:cNvPr>
          <p:cNvGrpSpPr/>
          <p:nvPr/>
        </p:nvGrpSpPr>
        <p:grpSpPr>
          <a:xfrm>
            <a:off x="6123963" y="2011689"/>
            <a:ext cx="1458298" cy="1016233"/>
            <a:chOff x="2385353" y="2004003"/>
            <a:chExt cx="1771734" cy="1234655"/>
          </a:xfrm>
        </p:grpSpPr>
        <p:sp>
          <p:nvSpPr>
            <p:cNvPr id="58" name="Triangolo isoscele 57">
              <a:extLst>
                <a:ext uri="{FF2B5EF4-FFF2-40B4-BE49-F238E27FC236}">
                  <a16:creationId xmlns:a16="http://schemas.microsoft.com/office/drawing/2014/main" id="{7D44B605-AC84-475A-826C-ECE14907AD31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>
                <a:solidFill>
                  <a:schemeClr val="dk1"/>
                </a:solidFill>
              </a:endParaRPr>
            </a:p>
          </p:txBody>
        </p:sp>
        <p:grpSp>
          <p:nvGrpSpPr>
            <p:cNvPr id="59" name="Gruppo 82">
              <a:extLst>
                <a:ext uri="{FF2B5EF4-FFF2-40B4-BE49-F238E27FC236}">
                  <a16:creationId xmlns:a16="http://schemas.microsoft.com/office/drawing/2014/main" id="{749A2924-CC51-4E03-8A56-E8DBB0C6D221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61" name="Ovale 38">
                <a:extLst>
                  <a:ext uri="{FF2B5EF4-FFF2-40B4-BE49-F238E27FC236}">
                    <a16:creationId xmlns:a16="http://schemas.microsoft.com/office/drawing/2014/main" id="{22E61E2E-58F6-4A37-ABAF-44D351931057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 </a:t>
                </a:r>
              </a:p>
            </p:txBody>
          </p:sp>
          <p:sp>
            <p:nvSpPr>
              <p:cNvPr id="62" name="Rettangolo 39">
                <a:extLst>
                  <a:ext uri="{FF2B5EF4-FFF2-40B4-BE49-F238E27FC236}">
                    <a16:creationId xmlns:a16="http://schemas.microsoft.com/office/drawing/2014/main" id="{5E3291CA-357A-4687-93FB-E8AC622C13E5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63" name="Triangolo isoscele 42">
                <a:extLst>
                  <a:ext uri="{FF2B5EF4-FFF2-40B4-BE49-F238E27FC236}">
                    <a16:creationId xmlns:a16="http://schemas.microsoft.com/office/drawing/2014/main" id="{4D509114-B734-40E0-AE36-4207056F26D2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903A759F-A7A6-426C-AD69-C61DA1064FA6}"/>
                </a:ext>
              </a:extLst>
            </p:cNvPr>
            <p:cNvSpPr/>
            <p:nvPr/>
          </p:nvSpPr>
          <p:spPr>
            <a:xfrm>
              <a:off x="2385353" y="2439034"/>
              <a:ext cx="1771734" cy="434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/>
                <a:t>trustingwalker</a:t>
              </a:r>
            </a:p>
          </p:txBody>
        </p:sp>
      </p:grp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84D0C6A0-FF58-487B-8681-52736339FBF6}"/>
              </a:ext>
            </a:extLst>
          </p:cNvPr>
          <p:cNvGrpSpPr/>
          <p:nvPr/>
        </p:nvGrpSpPr>
        <p:grpSpPr>
          <a:xfrm>
            <a:off x="1611731" y="196845"/>
            <a:ext cx="1406457" cy="1023350"/>
            <a:chOff x="2460219" y="2004003"/>
            <a:chExt cx="1696867" cy="1234655"/>
          </a:xfrm>
        </p:grpSpPr>
        <p:sp>
          <p:nvSpPr>
            <p:cNvPr id="65" name="Triangolo isoscele 64">
              <a:extLst>
                <a:ext uri="{FF2B5EF4-FFF2-40B4-BE49-F238E27FC236}">
                  <a16:creationId xmlns:a16="http://schemas.microsoft.com/office/drawing/2014/main" id="{1AF67944-AF84-4BE4-9458-AF98D6760B3C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>
                <a:solidFill>
                  <a:schemeClr val="dk1"/>
                </a:solidFill>
              </a:endParaRPr>
            </a:p>
          </p:txBody>
        </p:sp>
        <p:grpSp>
          <p:nvGrpSpPr>
            <p:cNvPr id="66" name="Gruppo 82">
              <a:extLst>
                <a:ext uri="{FF2B5EF4-FFF2-40B4-BE49-F238E27FC236}">
                  <a16:creationId xmlns:a16="http://schemas.microsoft.com/office/drawing/2014/main" id="{FC5D47BC-5147-4F00-B517-22CE074E057F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68" name="Ovale 38">
                <a:extLst>
                  <a:ext uri="{FF2B5EF4-FFF2-40B4-BE49-F238E27FC236}">
                    <a16:creationId xmlns:a16="http://schemas.microsoft.com/office/drawing/2014/main" id="{6D589A2D-0656-4D4F-977D-F671E6861103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 </a:t>
                </a:r>
              </a:p>
            </p:txBody>
          </p:sp>
          <p:sp>
            <p:nvSpPr>
              <p:cNvPr id="69" name="Rettangolo 39">
                <a:extLst>
                  <a:ext uri="{FF2B5EF4-FFF2-40B4-BE49-F238E27FC236}">
                    <a16:creationId xmlns:a16="http://schemas.microsoft.com/office/drawing/2014/main" id="{1FD18A08-7F63-4AD1-888D-8D9AF4EF743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70" name="Triangolo isoscele 42">
                <a:extLst>
                  <a:ext uri="{FF2B5EF4-FFF2-40B4-BE49-F238E27FC236}">
                    <a16:creationId xmlns:a16="http://schemas.microsoft.com/office/drawing/2014/main" id="{B7518CB2-BBB5-40C7-9BC7-02CBDD61BBE6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2FA88BD0-31E8-4E0C-BC25-54F28B695F3B}"/>
                </a:ext>
              </a:extLst>
            </p:cNvPr>
            <p:cNvSpPr/>
            <p:nvPr/>
          </p:nvSpPr>
          <p:spPr>
            <a:xfrm>
              <a:off x="2905251" y="2450853"/>
              <a:ext cx="911986" cy="4314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/>
                <a:t>waiter</a:t>
              </a:r>
            </a:p>
          </p:txBody>
        </p:sp>
      </p:grp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8605317B-44F8-4AC0-9DA2-14A1701E0454}"/>
              </a:ext>
            </a:extLst>
          </p:cNvPr>
          <p:cNvCxnSpPr/>
          <p:nvPr/>
        </p:nvCxnSpPr>
        <p:spPr>
          <a:xfrm>
            <a:off x="953029" y="1341347"/>
            <a:ext cx="10413507" cy="0"/>
          </a:xfrm>
          <a:prstGeom prst="line">
            <a:avLst/>
          </a:prstGeom>
          <a:ln w="19050" cmpd="sng">
            <a:solidFill>
              <a:srgbClr val="FFC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diritto 79">
            <a:extLst>
              <a:ext uri="{FF2B5EF4-FFF2-40B4-BE49-F238E27FC236}">
                <a16:creationId xmlns:a16="http://schemas.microsoft.com/office/drawing/2014/main" id="{994A591C-E06B-4C72-B8B8-993F90C8E517}"/>
              </a:ext>
            </a:extLst>
          </p:cNvPr>
          <p:cNvCxnSpPr/>
          <p:nvPr/>
        </p:nvCxnSpPr>
        <p:spPr>
          <a:xfrm>
            <a:off x="924688" y="3459026"/>
            <a:ext cx="10413507" cy="0"/>
          </a:xfrm>
          <a:prstGeom prst="line">
            <a:avLst/>
          </a:prstGeom>
          <a:ln w="19050" cmpd="sng">
            <a:solidFill>
              <a:srgbClr val="FFC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0B598A15-4F64-441D-993C-92EF98AB5611}"/>
              </a:ext>
            </a:extLst>
          </p:cNvPr>
          <p:cNvCxnSpPr/>
          <p:nvPr/>
        </p:nvCxnSpPr>
        <p:spPr>
          <a:xfrm>
            <a:off x="889246" y="5883021"/>
            <a:ext cx="10413507" cy="0"/>
          </a:xfrm>
          <a:prstGeom prst="line">
            <a:avLst/>
          </a:prstGeom>
          <a:ln w="19050" cmpd="sng">
            <a:solidFill>
              <a:srgbClr val="FFC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ccia angolare in su 83">
            <a:extLst>
              <a:ext uri="{FF2B5EF4-FFF2-40B4-BE49-F238E27FC236}">
                <a16:creationId xmlns:a16="http://schemas.microsoft.com/office/drawing/2014/main" id="{4D726D68-D527-449E-8EA9-CA1B28DAC427}"/>
              </a:ext>
            </a:extLst>
          </p:cNvPr>
          <p:cNvSpPr/>
          <p:nvPr/>
        </p:nvSpPr>
        <p:spPr>
          <a:xfrm rot="16200000" flipH="1" flipV="1">
            <a:off x="2224453" y="1299471"/>
            <a:ext cx="1275187" cy="1175614"/>
          </a:xfrm>
          <a:prstGeom prst="bentUpArrow">
            <a:avLst>
              <a:gd name="adj1" fmla="val 0"/>
              <a:gd name="adj2" fmla="val 4014"/>
              <a:gd name="adj3" fmla="val 8087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88" name="Connettore a gomito 87">
            <a:extLst>
              <a:ext uri="{FF2B5EF4-FFF2-40B4-BE49-F238E27FC236}">
                <a16:creationId xmlns:a16="http://schemas.microsoft.com/office/drawing/2014/main" id="{160DA02B-D5A7-45D4-A0D1-F1509B242B0D}"/>
              </a:ext>
            </a:extLst>
          </p:cNvPr>
          <p:cNvCxnSpPr>
            <a:cxnSpLocks/>
            <a:stCxn id="54" idx="3"/>
            <a:endCxn id="69" idx="1"/>
          </p:cNvCxnSpPr>
          <p:nvPr/>
        </p:nvCxnSpPr>
        <p:spPr>
          <a:xfrm rot="5400000" flipH="1">
            <a:off x="1590222" y="738433"/>
            <a:ext cx="2184090" cy="2141071"/>
          </a:xfrm>
          <a:prstGeom prst="bentConnector4">
            <a:avLst>
              <a:gd name="adj1" fmla="val -13279"/>
              <a:gd name="adj2" fmla="val 110677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riangolo isoscele 88">
            <a:extLst>
              <a:ext uri="{FF2B5EF4-FFF2-40B4-BE49-F238E27FC236}">
                <a16:creationId xmlns:a16="http://schemas.microsoft.com/office/drawing/2014/main" id="{80397C6F-1891-48D9-BD3D-3A5D20A87F55}"/>
              </a:ext>
            </a:extLst>
          </p:cNvPr>
          <p:cNvSpPr/>
          <p:nvPr/>
        </p:nvSpPr>
        <p:spPr>
          <a:xfrm rot="5400000">
            <a:off x="1536302" y="679424"/>
            <a:ext cx="62979" cy="749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grpSp>
        <p:nvGrpSpPr>
          <p:cNvPr id="93" name="Gruppo 92">
            <a:extLst>
              <a:ext uri="{FF2B5EF4-FFF2-40B4-BE49-F238E27FC236}">
                <a16:creationId xmlns:a16="http://schemas.microsoft.com/office/drawing/2014/main" id="{3A1341C9-7F12-43C9-94D3-B59515802311}"/>
              </a:ext>
            </a:extLst>
          </p:cNvPr>
          <p:cNvGrpSpPr/>
          <p:nvPr/>
        </p:nvGrpSpPr>
        <p:grpSpPr>
          <a:xfrm rot="10800000">
            <a:off x="5157616" y="2045036"/>
            <a:ext cx="553270" cy="157864"/>
            <a:chOff x="6889671" y="708365"/>
            <a:chExt cx="365153" cy="159063"/>
          </a:xfrm>
        </p:grpSpPr>
        <p:sp>
          <p:nvSpPr>
            <p:cNvPr id="94" name="Figura a mano libera 41">
              <a:extLst>
                <a:ext uri="{FF2B5EF4-FFF2-40B4-BE49-F238E27FC236}">
                  <a16:creationId xmlns:a16="http://schemas.microsoft.com/office/drawing/2014/main" id="{69DE1E18-B09E-4FF8-B914-5C78CEB9B7D4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95" name="Figura a mano libera 42">
              <a:extLst>
                <a:ext uri="{FF2B5EF4-FFF2-40B4-BE49-F238E27FC236}">
                  <a16:creationId xmlns:a16="http://schemas.microsoft.com/office/drawing/2014/main" id="{FE9A0845-FF47-4109-A1B7-48F7ED0ABF3A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96" name="Figura a mano libera 44">
              <a:extLst>
                <a:ext uri="{FF2B5EF4-FFF2-40B4-BE49-F238E27FC236}">
                  <a16:creationId xmlns:a16="http://schemas.microsoft.com/office/drawing/2014/main" id="{0BAB18D3-D6A6-4729-A043-05EC4DF3C348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cxnSp>
        <p:nvCxnSpPr>
          <p:cNvPr id="97" name="Connettore a gomito 96">
            <a:extLst>
              <a:ext uri="{FF2B5EF4-FFF2-40B4-BE49-F238E27FC236}">
                <a16:creationId xmlns:a16="http://schemas.microsoft.com/office/drawing/2014/main" id="{13404565-EAB8-42B3-9A39-369F3717EF7E}"/>
              </a:ext>
            </a:extLst>
          </p:cNvPr>
          <p:cNvCxnSpPr>
            <a:cxnSpLocks/>
            <a:stCxn id="54" idx="7"/>
          </p:cNvCxnSpPr>
          <p:nvPr/>
        </p:nvCxnSpPr>
        <p:spPr>
          <a:xfrm rot="16200000" flipH="1">
            <a:off x="5193224" y="1481468"/>
            <a:ext cx="225603" cy="1686627"/>
          </a:xfrm>
          <a:prstGeom prst="bentConnector4">
            <a:avLst>
              <a:gd name="adj1" fmla="val -1125"/>
              <a:gd name="adj2" fmla="val 23035"/>
            </a:avLst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" name="Triangolo isoscele 103">
            <a:extLst>
              <a:ext uri="{FF2B5EF4-FFF2-40B4-BE49-F238E27FC236}">
                <a16:creationId xmlns:a16="http://schemas.microsoft.com/office/drawing/2014/main" id="{99A89695-F257-43A9-B106-2EADEBAB598E}"/>
              </a:ext>
            </a:extLst>
          </p:cNvPr>
          <p:cNvSpPr/>
          <p:nvPr/>
        </p:nvSpPr>
        <p:spPr>
          <a:xfrm rot="5400000">
            <a:off x="6113882" y="2397669"/>
            <a:ext cx="62979" cy="749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cxnSp>
        <p:nvCxnSpPr>
          <p:cNvPr id="110" name="Connettore a gomito 109">
            <a:extLst>
              <a:ext uri="{FF2B5EF4-FFF2-40B4-BE49-F238E27FC236}">
                <a16:creationId xmlns:a16="http://schemas.microsoft.com/office/drawing/2014/main" id="{CD805D22-6047-4D24-9E02-A46FA4F7B02B}"/>
              </a:ext>
            </a:extLst>
          </p:cNvPr>
          <p:cNvCxnSpPr>
            <a:cxnSpLocks/>
            <a:stCxn id="61" idx="4"/>
          </p:cNvCxnSpPr>
          <p:nvPr/>
        </p:nvCxnSpPr>
        <p:spPr>
          <a:xfrm rot="5400000" flipH="1">
            <a:off x="5035993" y="1220427"/>
            <a:ext cx="321564" cy="3293426"/>
          </a:xfrm>
          <a:prstGeom prst="bentConnector4">
            <a:avLst>
              <a:gd name="adj1" fmla="val -101624"/>
              <a:gd name="adj2" fmla="val 99846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Triangolo isoscele 114">
            <a:extLst>
              <a:ext uri="{FF2B5EF4-FFF2-40B4-BE49-F238E27FC236}">
                <a16:creationId xmlns:a16="http://schemas.microsoft.com/office/drawing/2014/main" id="{79FC13CE-7100-4410-973D-076BBE4E94CB}"/>
              </a:ext>
            </a:extLst>
          </p:cNvPr>
          <p:cNvSpPr/>
          <p:nvPr/>
        </p:nvSpPr>
        <p:spPr>
          <a:xfrm>
            <a:off x="3528378" y="2679183"/>
            <a:ext cx="62979" cy="749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cxnSp>
        <p:nvCxnSpPr>
          <p:cNvPr id="117" name="Connettore a gomito 116">
            <a:extLst>
              <a:ext uri="{FF2B5EF4-FFF2-40B4-BE49-F238E27FC236}">
                <a16:creationId xmlns:a16="http://schemas.microsoft.com/office/drawing/2014/main" id="{7C13D4A0-FAE3-480E-A36E-D5540D1C71A5}"/>
              </a:ext>
            </a:extLst>
          </p:cNvPr>
          <p:cNvCxnSpPr>
            <a:cxnSpLocks/>
            <a:stCxn id="61" idx="7"/>
            <a:endCxn id="29" idx="0"/>
          </p:cNvCxnSpPr>
          <p:nvPr/>
        </p:nvCxnSpPr>
        <p:spPr>
          <a:xfrm rot="16200000" flipH="1">
            <a:off x="7429092" y="1978976"/>
            <a:ext cx="1773603" cy="2234901"/>
          </a:xfrm>
          <a:prstGeom prst="bentConnector3">
            <a:avLst>
              <a:gd name="adj1" fmla="val -283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Connettore a gomito 120">
            <a:extLst>
              <a:ext uri="{FF2B5EF4-FFF2-40B4-BE49-F238E27FC236}">
                <a16:creationId xmlns:a16="http://schemas.microsoft.com/office/drawing/2014/main" id="{28BB3DFE-1AD5-4DA0-A8E9-934B0942B41E}"/>
              </a:ext>
            </a:extLst>
          </p:cNvPr>
          <p:cNvCxnSpPr>
            <a:cxnSpLocks/>
            <a:stCxn id="61" idx="5"/>
            <a:endCxn id="29" idx="1"/>
          </p:cNvCxnSpPr>
          <p:nvPr/>
        </p:nvCxnSpPr>
        <p:spPr>
          <a:xfrm rot="16200000" flipH="1">
            <a:off x="7596110" y="2489858"/>
            <a:ext cx="1242936" cy="2038268"/>
          </a:xfrm>
          <a:prstGeom prst="bentConnector2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5" name="Triangolo isoscele 124">
            <a:extLst>
              <a:ext uri="{FF2B5EF4-FFF2-40B4-BE49-F238E27FC236}">
                <a16:creationId xmlns:a16="http://schemas.microsoft.com/office/drawing/2014/main" id="{1004B82F-825C-4988-871F-466538AC24C1}"/>
              </a:ext>
            </a:extLst>
          </p:cNvPr>
          <p:cNvSpPr/>
          <p:nvPr/>
        </p:nvSpPr>
        <p:spPr>
          <a:xfrm rot="5400000">
            <a:off x="9164089" y="4090233"/>
            <a:ext cx="62979" cy="749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95DB339A-F91A-4407-816B-24457F5EF21B}"/>
              </a:ext>
            </a:extLst>
          </p:cNvPr>
          <p:cNvGrpSpPr/>
          <p:nvPr/>
        </p:nvGrpSpPr>
        <p:grpSpPr>
          <a:xfrm rot="10800000">
            <a:off x="7534058" y="4864309"/>
            <a:ext cx="553270" cy="157864"/>
            <a:chOff x="6889671" y="708365"/>
            <a:chExt cx="365153" cy="159063"/>
          </a:xfrm>
        </p:grpSpPr>
        <p:sp>
          <p:nvSpPr>
            <p:cNvPr id="127" name="Figura a mano libera 41">
              <a:extLst>
                <a:ext uri="{FF2B5EF4-FFF2-40B4-BE49-F238E27FC236}">
                  <a16:creationId xmlns:a16="http://schemas.microsoft.com/office/drawing/2014/main" id="{474D1E7A-BF6F-40A9-8BD3-14DA07325F64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128" name="Figura a mano libera 42">
              <a:extLst>
                <a:ext uri="{FF2B5EF4-FFF2-40B4-BE49-F238E27FC236}">
                  <a16:creationId xmlns:a16="http://schemas.microsoft.com/office/drawing/2014/main" id="{836D5CC9-7820-4613-8F88-956F6DFDAA2C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129" name="Figura a mano libera 44">
              <a:extLst>
                <a:ext uri="{FF2B5EF4-FFF2-40B4-BE49-F238E27FC236}">
                  <a16:creationId xmlns:a16="http://schemas.microsoft.com/office/drawing/2014/main" id="{C5253D4C-531A-4F2D-B57D-CADC2E23FCB2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cxnSp>
        <p:nvCxnSpPr>
          <p:cNvPr id="130" name="Connettore a gomito 129">
            <a:extLst>
              <a:ext uri="{FF2B5EF4-FFF2-40B4-BE49-F238E27FC236}">
                <a16:creationId xmlns:a16="http://schemas.microsoft.com/office/drawing/2014/main" id="{CE4D277D-A2B9-4D2A-9AC9-60DFB8A487E3}"/>
              </a:ext>
            </a:extLst>
          </p:cNvPr>
          <p:cNvCxnSpPr>
            <a:cxnSpLocks/>
            <a:stCxn id="28" idx="7"/>
            <a:endCxn id="142" idx="3"/>
          </p:cNvCxnSpPr>
          <p:nvPr/>
        </p:nvCxnSpPr>
        <p:spPr>
          <a:xfrm rot="16200000" flipV="1">
            <a:off x="7581251" y="1085698"/>
            <a:ext cx="1241718" cy="4183041"/>
          </a:xfrm>
          <a:prstGeom prst="bentConnector4">
            <a:avLst>
              <a:gd name="adj1" fmla="val 56910"/>
              <a:gd name="adj2" fmla="val 102406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2" name="Triangolo isoscele 141">
            <a:extLst>
              <a:ext uri="{FF2B5EF4-FFF2-40B4-BE49-F238E27FC236}">
                <a16:creationId xmlns:a16="http://schemas.microsoft.com/office/drawing/2014/main" id="{7C69BFA7-94A3-46B1-B24E-7FE55CBA072B}"/>
              </a:ext>
            </a:extLst>
          </p:cNvPr>
          <p:cNvSpPr/>
          <p:nvPr/>
        </p:nvSpPr>
        <p:spPr>
          <a:xfrm rot="5400000">
            <a:off x="6116597" y="2518861"/>
            <a:ext cx="62979" cy="749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cxnSp>
        <p:nvCxnSpPr>
          <p:cNvPr id="146" name="Connettore 2 145">
            <a:extLst>
              <a:ext uri="{FF2B5EF4-FFF2-40B4-BE49-F238E27FC236}">
                <a16:creationId xmlns:a16="http://schemas.microsoft.com/office/drawing/2014/main" id="{043C4619-D21F-42FB-9816-94FD4AEE499A}"/>
              </a:ext>
            </a:extLst>
          </p:cNvPr>
          <p:cNvCxnSpPr>
            <a:stCxn id="33" idx="4"/>
            <a:endCxn id="49" idx="0"/>
          </p:cNvCxnSpPr>
          <p:nvPr/>
        </p:nvCxnSpPr>
        <p:spPr>
          <a:xfrm flipH="1">
            <a:off x="9935479" y="5421411"/>
            <a:ext cx="7114" cy="62285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95884AFA-B8BC-4BC0-BAF9-73A3233A0B38}"/>
              </a:ext>
            </a:extLst>
          </p:cNvPr>
          <p:cNvSpPr txBox="1"/>
          <p:nvPr/>
        </p:nvSpPr>
        <p:spPr>
          <a:xfrm>
            <a:off x="2477529" y="2173654"/>
            <a:ext cx="840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moveTo</a:t>
            </a:r>
          </a:p>
        </p:txBody>
      </p:sp>
      <p:cxnSp>
        <p:nvCxnSpPr>
          <p:cNvPr id="158" name="Connettore 4 94">
            <a:extLst>
              <a:ext uri="{FF2B5EF4-FFF2-40B4-BE49-F238E27FC236}">
                <a16:creationId xmlns:a16="http://schemas.microsoft.com/office/drawing/2014/main" id="{6722CD2C-66EC-4C8D-988C-EEC20593787E}"/>
              </a:ext>
            </a:extLst>
          </p:cNvPr>
          <p:cNvCxnSpPr>
            <a:cxnSpLocks/>
            <a:stCxn id="68" idx="3"/>
          </p:cNvCxnSpPr>
          <p:nvPr/>
        </p:nvCxnSpPr>
        <p:spPr>
          <a:xfrm rot="16200000" flipH="1">
            <a:off x="1890872" y="1104741"/>
            <a:ext cx="1579992" cy="1528137"/>
          </a:xfrm>
          <a:prstGeom prst="bentConnector3">
            <a:avLst>
              <a:gd name="adj1" fmla="val 100007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CasellaDiTesto 171">
            <a:extLst>
              <a:ext uri="{FF2B5EF4-FFF2-40B4-BE49-F238E27FC236}">
                <a16:creationId xmlns:a16="http://schemas.microsoft.com/office/drawing/2014/main" id="{34F2ED90-C1F5-4669-8616-017F2485D759}"/>
              </a:ext>
            </a:extLst>
          </p:cNvPr>
          <p:cNvSpPr txBox="1"/>
          <p:nvPr/>
        </p:nvSpPr>
        <p:spPr>
          <a:xfrm>
            <a:off x="2353629" y="2607349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end</a:t>
            </a:r>
          </a:p>
        </p:txBody>
      </p:sp>
      <p:sp>
        <p:nvSpPr>
          <p:cNvPr id="174" name="CasellaDiTesto 173">
            <a:extLst>
              <a:ext uri="{FF2B5EF4-FFF2-40B4-BE49-F238E27FC236}">
                <a16:creationId xmlns:a16="http://schemas.microsoft.com/office/drawing/2014/main" id="{40D9D27C-59FB-418E-9FDC-FCB233B8FCE1}"/>
              </a:ext>
            </a:extLst>
          </p:cNvPr>
          <p:cNvSpPr txBox="1"/>
          <p:nvPr/>
        </p:nvSpPr>
        <p:spPr>
          <a:xfrm>
            <a:off x="1732787" y="2898846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done</a:t>
            </a:r>
          </a:p>
        </p:txBody>
      </p: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0C1048E9-EA39-4D75-9F38-E863ED77E747}"/>
              </a:ext>
            </a:extLst>
          </p:cNvPr>
          <p:cNvSpPr txBox="1"/>
          <p:nvPr/>
        </p:nvSpPr>
        <p:spPr>
          <a:xfrm>
            <a:off x="5438486" y="1838571"/>
            <a:ext cx="990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twstarted</a:t>
            </a:r>
          </a:p>
        </p:txBody>
      </p:sp>
      <p:sp>
        <p:nvSpPr>
          <p:cNvPr id="179" name="CasellaDiTesto 178">
            <a:extLst>
              <a:ext uri="{FF2B5EF4-FFF2-40B4-BE49-F238E27FC236}">
                <a16:creationId xmlns:a16="http://schemas.microsoft.com/office/drawing/2014/main" id="{7BF5D52A-9583-4582-9C28-A8DF59111CB7}"/>
              </a:ext>
            </a:extLst>
          </p:cNvPr>
          <p:cNvSpPr txBox="1"/>
          <p:nvPr/>
        </p:nvSpPr>
        <p:spPr>
          <a:xfrm>
            <a:off x="4858385" y="2382894"/>
            <a:ext cx="1129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movetoCell</a:t>
            </a:r>
          </a:p>
        </p:txBody>
      </p:sp>
      <p:sp>
        <p:nvSpPr>
          <p:cNvPr id="181" name="CasellaDiTesto 180">
            <a:extLst>
              <a:ext uri="{FF2B5EF4-FFF2-40B4-BE49-F238E27FC236}">
                <a16:creationId xmlns:a16="http://schemas.microsoft.com/office/drawing/2014/main" id="{68A57C98-3CF4-4299-B7DF-4D8DD9F8C5E9}"/>
              </a:ext>
            </a:extLst>
          </p:cNvPr>
          <p:cNvSpPr txBox="1"/>
          <p:nvPr/>
        </p:nvSpPr>
        <p:spPr>
          <a:xfrm>
            <a:off x="4611641" y="2797846"/>
            <a:ext cx="1037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atcell</a:t>
            </a:r>
          </a:p>
          <a:p>
            <a:r>
              <a:rPr lang="it-IT" sz="1600" dirty="0"/>
              <a:t>walkbreak</a:t>
            </a:r>
          </a:p>
        </p:txBody>
      </p:sp>
      <p:sp>
        <p:nvSpPr>
          <p:cNvPr id="183" name="CasellaDiTesto 182">
            <a:extLst>
              <a:ext uri="{FF2B5EF4-FFF2-40B4-BE49-F238E27FC236}">
                <a16:creationId xmlns:a16="http://schemas.microsoft.com/office/drawing/2014/main" id="{CC0D4504-1910-41A1-88C6-F074C4A46E3D}"/>
              </a:ext>
            </a:extLst>
          </p:cNvPr>
          <p:cNvSpPr txBox="1"/>
          <p:nvPr/>
        </p:nvSpPr>
        <p:spPr>
          <a:xfrm>
            <a:off x="7908032" y="1903649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cmd</a:t>
            </a:r>
          </a:p>
        </p:txBody>
      </p:sp>
      <p:sp>
        <p:nvSpPr>
          <p:cNvPr id="185" name="CasellaDiTesto 184">
            <a:extLst>
              <a:ext uri="{FF2B5EF4-FFF2-40B4-BE49-F238E27FC236}">
                <a16:creationId xmlns:a16="http://schemas.microsoft.com/office/drawing/2014/main" id="{1B8F555D-4378-4D96-A957-246020197C74}"/>
              </a:ext>
            </a:extLst>
          </p:cNvPr>
          <p:cNvSpPr txBox="1"/>
          <p:nvPr/>
        </p:nvSpPr>
        <p:spPr>
          <a:xfrm>
            <a:off x="7534057" y="3838250"/>
            <a:ext cx="539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step</a:t>
            </a:r>
          </a:p>
        </p:txBody>
      </p:sp>
      <p:sp>
        <p:nvSpPr>
          <p:cNvPr id="187" name="CasellaDiTesto 186">
            <a:extLst>
              <a:ext uri="{FF2B5EF4-FFF2-40B4-BE49-F238E27FC236}">
                <a16:creationId xmlns:a16="http://schemas.microsoft.com/office/drawing/2014/main" id="{854EC89B-90C9-43B9-BBC0-018FFEFDBF84}"/>
              </a:ext>
            </a:extLst>
          </p:cNvPr>
          <p:cNvSpPr txBox="1"/>
          <p:nvPr/>
        </p:nvSpPr>
        <p:spPr>
          <a:xfrm>
            <a:off x="7857701" y="2501633"/>
            <a:ext cx="98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stepDone</a:t>
            </a:r>
          </a:p>
          <a:p>
            <a:r>
              <a:rPr lang="it-IT" sz="1600" dirty="0"/>
              <a:t>stepFail</a:t>
            </a:r>
          </a:p>
        </p:txBody>
      </p:sp>
      <p:sp>
        <p:nvSpPr>
          <p:cNvPr id="189" name="CasellaDiTesto 188">
            <a:extLst>
              <a:ext uri="{FF2B5EF4-FFF2-40B4-BE49-F238E27FC236}">
                <a16:creationId xmlns:a16="http://schemas.microsoft.com/office/drawing/2014/main" id="{C226D886-1B13-404F-B638-D43ABBA779DB}"/>
              </a:ext>
            </a:extLst>
          </p:cNvPr>
          <p:cNvSpPr txBox="1"/>
          <p:nvPr/>
        </p:nvSpPr>
        <p:spPr>
          <a:xfrm>
            <a:off x="7399244" y="4570229"/>
            <a:ext cx="877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obstacle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BFBAC38-49A6-4E2C-824B-E5CDE8019F53}"/>
              </a:ext>
            </a:extLst>
          </p:cNvPr>
          <p:cNvSpPr txBox="1"/>
          <p:nvPr/>
        </p:nvSpPr>
        <p:spPr>
          <a:xfrm>
            <a:off x="6501122" y="1587785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planner</a:t>
            </a:r>
          </a:p>
        </p:txBody>
      </p:sp>
    </p:spTree>
    <p:extLst>
      <p:ext uri="{BB962C8B-B14F-4D97-AF65-F5344CB8AC3E}">
        <p14:creationId xmlns:p14="http://schemas.microsoft.com/office/powerpoint/2010/main" val="39348345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159</Words>
  <Application>Microsoft Office PowerPoint</Application>
  <PresentationFormat>Widescreen</PresentationFormat>
  <Paragraphs>156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Elena Martini - elena.martini6@studio.unibo.it</dc:creator>
  <cp:lastModifiedBy>Elena Martini - elena.martini6@studio.unibo.it</cp:lastModifiedBy>
  <cp:revision>49</cp:revision>
  <dcterms:created xsi:type="dcterms:W3CDTF">2020-08-21T16:34:49Z</dcterms:created>
  <dcterms:modified xsi:type="dcterms:W3CDTF">2020-10-01T16:10:10Z</dcterms:modified>
</cp:coreProperties>
</file>