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1D0EBC-32A0-43A8-997D-4F884AB66614}"/>
              </a:ext>
            </a:extLst>
          </p:cNvPr>
          <p:cNvGrpSpPr/>
          <p:nvPr/>
        </p:nvGrpSpPr>
        <p:grpSpPr>
          <a:xfrm>
            <a:off x="2318603" y="1736220"/>
            <a:ext cx="1696867" cy="1234655"/>
            <a:chOff x="1439031" y="4908467"/>
            <a:chExt cx="1696867" cy="1234655"/>
          </a:xfrm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BF4F693F-B4E2-4E8B-928E-ACD4A31B6C7E}"/>
                </a:ext>
              </a:extLst>
            </p:cNvPr>
            <p:cNvSpPr/>
            <p:nvPr/>
          </p:nvSpPr>
          <p:spPr>
            <a:xfrm rot="5400000">
              <a:off x="2199347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38">
              <a:extLst>
                <a:ext uri="{FF2B5EF4-FFF2-40B4-BE49-F238E27FC236}">
                  <a16:creationId xmlns:a16="http://schemas.microsoft.com/office/drawing/2014/main" id="{E5C75A2C-6F14-43D0-BED0-4F926D05C75A}"/>
                </a:ext>
              </a:extLst>
            </p:cNvPr>
            <p:cNvSpPr/>
            <p:nvPr/>
          </p:nvSpPr>
          <p:spPr>
            <a:xfrm>
              <a:off x="1628464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Rettangolo 39">
              <a:extLst>
                <a:ext uri="{FF2B5EF4-FFF2-40B4-BE49-F238E27FC236}">
                  <a16:creationId xmlns:a16="http://schemas.microsoft.com/office/drawing/2014/main" id="{06F4931E-A5AD-45A5-9A77-8298C57356DC}"/>
                </a:ext>
              </a:extLst>
            </p:cNvPr>
            <p:cNvSpPr/>
            <p:nvPr/>
          </p:nvSpPr>
          <p:spPr>
            <a:xfrm>
              <a:off x="1439031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A87FD573-9259-4DE5-B192-E6E1127B5507}"/>
                </a:ext>
              </a:extLst>
            </p:cNvPr>
            <p:cNvSpPr/>
            <p:nvPr/>
          </p:nvSpPr>
          <p:spPr>
            <a:xfrm rot="16200000">
              <a:off x="2129054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661913E-DDDC-4A56-AABC-27265BCBC1CA}"/>
              </a:ext>
            </a:extLst>
          </p:cNvPr>
          <p:cNvGrpSpPr/>
          <p:nvPr/>
        </p:nvGrpSpPr>
        <p:grpSpPr>
          <a:xfrm>
            <a:off x="4800203" y="3621127"/>
            <a:ext cx="1696867" cy="1234655"/>
            <a:chOff x="4686816" y="4908467"/>
            <a:chExt cx="1696867" cy="1234655"/>
          </a:xfrm>
        </p:grpSpPr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03ED8728-C992-4347-BA8C-E7FD61B110A6}"/>
                </a:ext>
              </a:extLst>
            </p:cNvPr>
            <p:cNvSpPr/>
            <p:nvPr/>
          </p:nvSpPr>
          <p:spPr>
            <a:xfrm rot="5400000">
              <a:off x="5447132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4E2D1FDF-9902-44E3-A4C7-1FBB454EA4C2}"/>
                </a:ext>
              </a:extLst>
            </p:cNvPr>
            <p:cNvSpPr/>
            <p:nvPr/>
          </p:nvSpPr>
          <p:spPr>
            <a:xfrm>
              <a:off x="4876249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ttangolo 39">
              <a:extLst>
                <a:ext uri="{FF2B5EF4-FFF2-40B4-BE49-F238E27FC236}">
                  <a16:creationId xmlns:a16="http://schemas.microsoft.com/office/drawing/2014/main" id="{E7B59EE4-BB61-41E9-8C56-ED3BFE150071}"/>
                </a:ext>
              </a:extLst>
            </p:cNvPr>
            <p:cNvSpPr/>
            <p:nvPr/>
          </p:nvSpPr>
          <p:spPr>
            <a:xfrm>
              <a:off x="4686816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D73F187-C580-437D-9741-2EE6BF3C6FA3}"/>
                </a:ext>
              </a:extLst>
            </p:cNvPr>
            <p:cNvSpPr/>
            <p:nvPr/>
          </p:nvSpPr>
          <p:spPr>
            <a:xfrm rot="16200000">
              <a:off x="5376839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03E7704-AB2F-4D02-A127-AF6C9554C273}"/>
              </a:ext>
            </a:extLst>
          </p:cNvPr>
          <p:cNvGrpSpPr/>
          <p:nvPr/>
        </p:nvGrpSpPr>
        <p:grpSpPr>
          <a:xfrm>
            <a:off x="7125806" y="1740343"/>
            <a:ext cx="1696867" cy="1234655"/>
            <a:chOff x="8078831" y="4908466"/>
            <a:chExt cx="1696867" cy="1234655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id="{08BDC086-5123-4FF5-A964-0448E05B7AE7}"/>
                </a:ext>
              </a:extLst>
            </p:cNvPr>
            <p:cNvSpPr/>
            <p:nvPr/>
          </p:nvSpPr>
          <p:spPr>
            <a:xfrm rot="5400000">
              <a:off x="8839147" y="514724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CB4A2388-E8FA-468F-97E3-B21FB11B146F}"/>
                </a:ext>
              </a:extLst>
            </p:cNvPr>
            <p:cNvSpPr/>
            <p:nvPr/>
          </p:nvSpPr>
          <p:spPr>
            <a:xfrm>
              <a:off x="8268264" y="497837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Rettangolo 39">
              <a:extLst>
                <a:ext uri="{FF2B5EF4-FFF2-40B4-BE49-F238E27FC236}">
                  <a16:creationId xmlns:a16="http://schemas.microsoft.com/office/drawing/2014/main" id="{04434019-8F07-4926-A44C-FE07AEB3C192}"/>
                </a:ext>
              </a:extLst>
            </p:cNvPr>
            <p:cNvSpPr/>
            <p:nvPr/>
          </p:nvSpPr>
          <p:spPr>
            <a:xfrm>
              <a:off x="8078831" y="536451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42">
              <a:extLst>
                <a:ext uri="{FF2B5EF4-FFF2-40B4-BE49-F238E27FC236}">
                  <a16:creationId xmlns:a16="http://schemas.microsoft.com/office/drawing/2014/main" id="{92BC21FA-C839-4527-B224-9B04B0AAA1E1}"/>
                </a:ext>
              </a:extLst>
            </p:cNvPr>
            <p:cNvSpPr/>
            <p:nvPr/>
          </p:nvSpPr>
          <p:spPr>
            <a:xfrm rot="16200000">
              <a:off x="8768854" y="4865084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pic>
        <p:nvPicPr>
          <p:cNvPr id="40" name="Immagine 3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5DDBEC6-25AF-4579-8778-458D4545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8" y="1934787"/>
            <a:ext cx="938361" cy="92601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0CA2E7-CFDE-4C43-A060-90B83F9D9AD8}"/>
              </a:ext>
            </a:extLst>
          </p:cNvPr>
          <p:cNvSpPr txBox="1"/>
          <p:nvPr/>
        </p:nvSpPr>
        <p:spPr>
          <a:xfrm>
            <a:off x="5067642" y="1619539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B310A-0294-4653-A6F6-A30010054D51}"/>
              </a:ext>
            </a:extLst>
          </p:cNvPr>
          <p:cNvSpPr txBox="1"/>
          <p:nvPr/>
        </p:nvSpPr>
        <p:spPr>
          <a:xfrm>
            <a:off x="2741228" y="2206234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990F521-A78C-4A6C-8F5D-AE838B4E3F8C}"/>
              </a:ext>
            </a:extLst>
          </p:cNvPr>
          <p:cNvSpPr txBox="1"/>
          <p:nvPr/>
        </p:nvSpPr>
        <p:spPr>
          <a:xfrm>
            <a:off x="5199721" y="406218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barman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25E048F-CA90-421D-8FB1-84C6DC01B184}"/>
              </a:ext>
            </a:extLst>
          </p:cNvPr>
          <p:cNvSpPr txBox="1"/>
          <p:nvPr/>
        </p:nvSpPr>
        <p:spPr>
          <a:xfrm>
            <a:off x="7430331" y="221312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tearoom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C7E072F-58BE-4BE1-A074-B93ACFD32E91}"/>
              </a:ext>
            </a:extLst>
          </p:cNvPr>
          <p:cNvGrpSpPr/>
          <p:nvPr/>
        </p:nvGrpSpPr>
        <p:grpSpPr>
          <a:xfrm rot="10800000">
            <a:off x="6458646" y="1988871"/>
            <a:ext cx="553270" cy="157864"/>
            <a:chOff x="6889671" y="708365"/>
            <a:chExt cx="365153" cy="159063"/>
          </a:xfrm>
        </p:grpSpPr>
        <p:sp>
          <p:nvSpPr>
            <p:cNvPr id="50" name="Figura a mano libera 41">
              <a:extLst>
                <a:ext uri="{FF2B5EF4-FFF2-40B4-BE49-F238E27FC236}">
                  <a16:creationId xmlns:a16="http://schemas.microsoft.com/office/drawing/2014/main" id="{7CA32590-8FB6-4440-B9ED-EDEA025195B7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1" name="Figura a mano libera 42">
              <a:extLst>
                <a:ext uri="{FF2B5EF4-FFF2-40B4-BE49-F238E27FC236}">
                  <a16:creationId xmlns:a16="http://schemas.microsoft.com/office/drawing/2014/main" id="{9D96F250-87C6-4E6A-A6F7-D10E16245909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2" name="Figura a mano libera 44">
              <a:extLst>
                <a:ext uri="{FF2B5EF4-FFF2-40B4-BE49-F238E27FC236}">
                  <a16:creationId xmlns:a16="http://schemas.microsoft.com/office/drawing/2014/main" id="{0B3EA7EE-DF1D-4D46-B572-888AF37B27BC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E76C29D-2C68-4C8D-86B5-C041D1000952}"/>
              </a:ext>
            </a:extLst>
          </p:cNvPr>
          <p:cNvGrpSpPr/>
          <p:nvPr/>
        </p:nvGrpSpPr>
        <p:grpSpPr>
          <a:xfrm>
            <a:off x="4204904" y="2044455"/>
            <a:ext cx="553270" cy="157864"/>
            <a:chOff x="6889671" y="708365"/>
            <a:chExt cx="365153" cy="159063"/>
          </a:xfrm>
        </p:grpSpPr>
        <p:sp>
          <p:nvSpPr>
            <p:cNvPr id="54" name="Figura a mano libera 41">
              <a:extLst>
                <a:ext uri="{FF2B5EF4-FFF2-40B4-BE49-F238E27FC236}">
                  <a16:creationId xmlns:a16="http://schemas.microsoft.com/office/drawing/2014/main" id="{9F13BA22-63BE-47DB-B4FE-A40CA259CE7D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5" name="Figura a mano libera 42">
              <a:extLst>
                <a:ext uri="{FF2B5EF4-FFF2-40B4-BE49-F238E27FC236}">
                  <a16:creationId xmlns:a16="http://schemas.microsoft.com/office/drawing/2014/main" id="{2EC79BEF-19DD-426F-9E97-5936E31A5F98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6" name="Figura a mano libera 44">
              <a:extLst>
                <a:ext uri="{FF2B5EF4-FFF2-40B4-BE49-F238E27FC236}">
                  <a16:creationId xmlns:a16="http://schemas.microsoft.com/office/drawing/2014/main" id="{80304B4B-E6A0-4264-9180-874A2C1B9C6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2FB8B19-F9DD-4E5D-BD72-49B09943BD7B}"/>
              </a:ext>
            </a:extLst>
          </p:cNvPr>
          <p:cNvGrpSpPr/>
          <p:nvPr/>
        </p:nvGrpSpPr>
        <p:grpSpPr>
          <a:xfrm rot="16200000">
            <a:off x="5345416" y="3180883"/>
            <a:ext cx="553270" cy="157864"/>
            <a:chOff x="6889671" y="708365"/>
            <a:chExt cx="365153" cy="159063"/>
          </a:xfrm>
        </p:grpSpPr>
        <p:sp>
          <p:nvSpPr>
            <p:cNvPr id="58" name="Figura a mano libera 41">
              <a:extLst>
                <a:ext uri="{FF2B5EF4-FFF2-40B4-BE49-F238E27FC236}">
                  <a16:creationId xmlns:a16="http://schemas.microsoft.com/office/drawing/2014/main" id="{6E3045A7-6842-4DDC-BAB2-6C7EF2ED9F1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9" name="Figura a mano libera 42">
              <a:extLst>
                <a:ext uri="{FF2B5EF4-FFF2-40B4-BE49-F238E27FC236}">
                  <a16:creationId xmlns:a16="http://schemas.microsoft.com/office/drawing/2014/main" id="{32D0FCEC-667F-4DD4-AB6D-2EA70B8F6DA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60" name="Figura a mano libera 44">
              <a:extLst>
                <a:ext uri="{FF2B5EF4-FFF2-40B4-BE49-F238E27FC236}">
                  <a16:creationId xmlns:a16="http://schemas.microsoft.com/office/drawing/2014/main" id="{05C1D0FD-C24F-4349-B620-E36B2127233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28FF04-B6D2-4CA2-A8A6-5D3B4872A26A}"/>
              </a:ext>
            </a:extLst>
          </p:cNvPr>
          <p:cNvSpPr txBox="1"/>
          <p:nvPr/>
        </p:nvSpPr>
        <p:spPr>
          <a:xfrm>
            <a:off x="6160020" y="1669620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6DC3524-03F8-4E14-9B31-F3CDF81D0744}"/>
              </a:ext>
            </a:extLst>
          </p:cNvPr>
          <p:cNvSpPr txBox="1"/>
          <p:nvPr/>
        </p:nvSpPr>
        <p:spPr>
          <a:xfrm>
            <a:off x="5622051" y="31081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A93E7F8-0A96-41BB-B9A1-B814BA1423CD}"/>
              </a:ext>
            </a:extLst>
          </p:cNvPr>
          <p:cNvSpPr txBox="1"/>
          <p:nvPr/>
        </p:nvSpPr>
        <p:spPr>
          <a:xfrm>
            <a:off x="3712697" y="1698471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</p:spTree>
    <p:extLst>
      <p:ext uri="{BB962C8B-B14F-4D97-AF65-F5344CB8AC3E}">
        <p14:creationId xmlns:p14="http://schemas.microsoft.com/office/powerpoint/2010/main" val="19651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o 79">
            <a:extLst>
              <a:ext uri="{FF2B5EF4-FFF2-40B4-BE49-F238E27FC236}">
                <a16:creationId xmlns:a16="http://schemas.microsoft.com/office/drawing/2014/main" id="{B8F92B4B-8378-4ACE-8886-2B0FE9B1BD2B}"/>
              </a:ext>
            </a:extLst>
          </p:cNvPr>
          <p:cNvGrpSpPr/>
          <p:nvPr/>
        </p:nvGrpSpPr>
        <p:grpSpPr>
          <a:xfrm>
            <a:off x="2026228" y="939153"/>
            <a:ext cx="7922250" cy="5283620"/>
            <a:chOff x="2026228" y="939153"/>
            <a:chExt cx="7922250" cy="5283620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D28F0B3E-5E23-48BE-B08A-E2AB9DB622AD}"/>
                </a:ext>
              </a:extLst>
            </p:cNvPr>
            <p:cNvGrpSpPr/>
            <p:nvPr/>
          </p:nvGrpSpPr>
          <p:grpSpPr>
            <a:xfrm>
              <a:off x="2026228" y="2696519"/>
              <a:ext cx="1696867" cy="1234655"/>
              <a:chOff x="1439031" y="4908467"/>
              <a:chExt cx="1696867" cy="1234655"/>
            </a:xfrm>
          </p:grpSpPr>
          <p:sp>
            <p:nvSpPr>
              <p:cNvPr id="3" name="Triangolo isoscele 2">
                <a:extLst>
                  <a:ext uri="{FF2B5EF4-FFF2-40B4-BE49-F238E27FC236}">
                    <a16:creationId xmlns:a16="http://schemas.microsoft.com/office/drawing/2014/main" id="{49B35C20-A34F-465B-BABA-DBE5BFC65250}"/>
                  </a:ext>
                </a:extLst>
              </p:cNvPr>
              <p:cNvSpPr/>
              <p:nvPr/>
            </p:nvSpPr>
            <p:spPr>
              <a:xfrm rot="5400000">
                <a:off x="2199347" y="514724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Ovale 38">
                <a:extLst>
                  <a:ext uri="{FF2B5EF4-FFF2-40B4-BE49-F238E27FC236}">
                    <a16:creationId xmlns:a16="http://schemas.microsoft.com/office/drawing/2014/main" id="{CED364CB-3030-4C74-BFB3-85322E33458C}"/>
                  </a:ext>
                </a:extLst>
              </p:cNvPr>
              <p:cNvSpPr/>
              <p:nvPr/>
            </p:nvSpPr>
            <p:spPr>
              <a:xfrm>
                <a:off x="1628464" y="497837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" name="Rettangolo 39">
                <a:extLst>
                  <a:ext uri="{FF2B5EF4-FFF2-40B4-BE49-F238E27FC236}">
                    <a16:creationId xmlns:a16="http://schemas.microsoft.com/office/drawing/2014/main" id="{8CE41B9F-DD63-4C25-86AE-09D809CB5C48}"/>
                  </a:ext>
                </a:extLst>
              </p:cNvPr>
              <p:cNvSpPr/>
              <p:nvPr/>
            </p:nvSpPr>
            <p:spPr>
              <a:xfrm>
                <a:off x="1439031" y="536451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" name="Triangolo isoscele 42">
                <a:extLst>
                  <a:ext uri="{FF2B5EF4-FFF2-40B4-BE49-F238E27FC236}">
                    <a16:creationId xmlns:a16="http://schemas.microsoft.com/office/drawing/2014/main" id="{D2A32E74-99F4-404D-BF69-E97C469611EC}"/>
                  </a:ext>
                </a:extLst>
              </p:cNvPr>
              <p:cNvSpPr/>
              <p:nvPr/>
            </p:nvSpPr>
            <p:spPr>
              <a:xfrm rot="16200000">
                <a:off x="2129054" y="4865085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D6F84BE1-8AF5-4535-A679-783F254DB975}"/>
                </a:ext>
              </a:extLst>
            </p:cNvPr>
            <p:cNvGrpSpPr/>
            <p:nvPr/>
          </p:nvGrpSpPr>
          <p:grpSpPr>
            <a:xfrm>
              <a:off x="4583043" y="4988118"/>
              <a:ext cx="1696867" cy="1234655"/>
              <a:chOff x="4686816" y="4908467"/>
              <a:chExt cx="1696867" cy="1234655"/>
            </a:xfrm>
          </p:grpSpPr>
          <p:sp>
            <p:nvSpPr>
              <p:cNvPr id="8" name="Triangolo isoscele 7">
                <a:extLst>
                  <a:ext uri="{FF2B5EF4-FFF2-40B4-BE49-F238E27FC236}">
                    <a16:creationId xmlns:a16="http://schemas.microsoft.com/office/drawing/2014/main" id="{A370CCDC-2B76-4E66-99D1-8886A1083AAA}"/>
                  </a:ext>
                </a:extLst>
              </p:cNvPr>
              <p:cNvSpPr/>
              <p:nvPr/>
            </p:nvSpPr>
            <p:spPr>
              <a:xfrm rot="5400000">
                <a:off x="5447132" y="514724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8110064B-FFDB-4407-AB52-8E12A2B53038}"/>
                  </a:ext>
                </a:extLst>
              </p:cNvPr>
              <p:cNvSpPr/>
              <p:nvPr/>
            </p:nvSpPr>
            <p:spPr>
              <a:xfrm>
                <a:off x="4876249" y="497837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AC27F2AD-AD51-48B2-B1B4-1A5BBD44D8C8}"/>
                  </a:ext>
                </a:extLst>
              </p:cNvPr>
              <p:cNvSpPr/>
              <p:nvPr/>
            </p:nvSpPr>
            <p:spPr>
              <a:xfrm>
                <a:off x="4686816" y="536451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CA5027DA-4C77-493F-AA8C-07033A3144C5}"/>
                  </a:ext>
                </a:extLst>
              </p:cNvPr>
              <p:cNvSpPr/>
              <p:nvPr/>
            </p:nvSpPr>
            <p:spPr>
              <a:xfrm rot="16200000">
                <a:off x="5376839" y="4865085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A42CFA91-9EC6-4295-A729-1302753715DC}"/>
                </a:ext>
              </a:extLst>
            </p:cNvPr>
            <p:cNvGrpSpPr/>
            <p:nvPr/>
          </p:nvGrpSpPr>
          <p:grpSpPr>
            <a:xfrm>
              <a:off x="8251611" y="2637190"/>
              <a:ext cx="1696867" cy="1234655"/>
              <a:chOff x="8078831" y="4908466"/>
              <a:chExt cx="1696867" cy="1234655"/>
            </a:xfrm>
          </p:grpSpPr>
          <p:sp>
            <p:nvSpPr>
              <p:cNvPr id="13" name="Triangolo isoscele 12">
                <a:extLst>
                  <a:ext uri="{FF2B5EF4-FFF2-40B4-BE49-F238E27FC236}">
                    <a16:creationId xmlns:a16="http://schemas.microsoft.com/office/drawing/2014/main" id="{647DEF62-C394-478E-BB92-33D70CAF998A}"/>
                  </a:ext>
                </a:extLst>
              </p:cNvPr>
              <p:cNvSpPr/>
              <p:nvPr/>
            </p:nvSpPr>
            <p:spPr>
              <a:xfrm rot="5400000">
                <a:off x="8839147" y="5147240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Ovale 38">
                <a:extLst>
                  <a:ext uri="{FF2B5EF4-FFF2-40B4-BE49-F238E27FC236}">
                    <a16:creationId xmlns:a16="http://schemas.microsoft.com/office/drawing/2014/main" id="{E7B21EBC-AD06-4D57-91B8-67A76BF846A7}"/>
                  </a:ext>
                </a:extLst>
              </p:cNvPr>
              <p:cNvSpPr/>
              <p:nvPr/>
            </p:nvSpPr>
            <p:spPr>
              <a:xfrm>
                <a:off x="8268264" y="4978371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5" name="Rettangolo 39">
                <a:extLst>
                  <a:ext uri="{FF2B5EF4-FFF2-40B4-BE49-F238E27FC236}">
                    <a16:creationId xmlns:a16="http://schemas.microsoft.com/office/drawing/2014/main" id="{EE813A93-6C37-4619-86A3-6D5293161532}"/>
                  </a:ext>
                </a:extLst>
              </p:cNvPr>
              <p:cNvSpPr/>
              <p:nvPr/>
            </p:nvSpPr>
            <p:spPr>
              <a:xfrm>
                <a:off x="8078831" y="5364512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" name="Triangolo isoscele 42">
                <a:extLst>
                  <a:ext uri="{FF2B5EF4-FFF2-40B4-BE49-F238E27FC236}">
                    <a16:creationId xmlns:a16="http://schemas.microsoft.com/office/drawing/2014/main" id="{0276BF49-D18D-46E9-BC3E-21B625D85DD6}"/>
                  </a:ext>
                </a:extLst>
              </p:cNvPr>
              <p:cNvSpPr/>
              <p:nvPr/>
            </p:nvSpPr>
            <p:spPr>
              <a:xfrm rot="16200000">
                <a:off x="8768854" y="4865084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17" name="Immagine 16" descr="Immagine che contiene specchio, disegnando&#10;&#10;Descrizione generata automaticamente">
              <a:extLst>
                <a:ext uri="{FF2B5EF4-FFF2-40B4-BE49-F238E27FC236}">
                  <a16:creationId xmlns:a16="http://schemas.microsoft.com/office/drawing/2014/main" id="{A9146CCF-0AAB-46D8-9815-6D143090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750" y="1274443"/>
              <a:ext cx="938361" cy="926014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3DE4DDF-219A-4354-A1B2-3D4B80A728E9}"/>
                </a:ext>
              </a:extLst>
            </p:cNvPr>
            <p:cNvSpPr txBox="1"/>
            <p:nvPr/>
          </p:nvSpPr>
          <p:spPr>
            <a:xfrm>
              <a:off x="5408986" y="939153"/>
              <a:ext cx="101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manager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B28F1F8-60F3-4A23-BD3A-2586F1B079B8}"/>
                </a:ext>
              </a:extLst>
            </p:cNvPr>
            <p:cNvSpPr txBox="1"/>
            <p:nvPr/>
          </p:nvSpPr>
          <p:spPr>
            <a:xfrm>
              <a:off x="2477169" y="3170977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waiter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C2380AD-EDFD-4218-A087-9CAAEFEF1F0F}"/>
                </a:ext>
              </a:extLst>
            </p:cNvPr>
            <p:cNvSpPr txBox="1"/>
            <p:nvPr/>
          </p:nvSpPr>
          <p:spPr>
            <a:xfrm>
              <a:off x="4982561" y="542917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barman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6C8D800-1E04-4A10-A516-B65DF2B8F215}"/>
                </a:ext>
              </a:extLst>
            </p:cNvPr>
            <p:cNvSpPr txBox="1"/>
            <p:nvPr/>
          </p:nvSpPr>
          <p:spPr>
            <a:xfrm>
              <a:off x="8578676" y="3104804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tearoom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51FA39AF-A530-429C-A866-3683AB17C2DD}"/>
                </a:ext>
              </a:extLst>
            </p:cNvPr>
            <p:cNvSpPr txBox="1"/>
            <p:nvPr/>
          </p:nvSpPr>
          <p:spPr>
            <a:xfrm>
              <a:off x="4151615" y="2733092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3CFA44D8-0313-4F04-86AA-40493BBD7437}"/>
                </a:ext>
              </a:extLst>
            </p:cNvPr>
            <p:cNvSpPr/>
            <p:nvPr/>
          </p:nvSpPr>
          <p:spPr>
            <a:xfrm>
              <a:off x="2959435" y="2276839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B3685B74-13E0-4AF4-9884-89822DB37C07}"/>
                </a:ext>
              </a:extLst>
            </p:cNvPr>
            <p:cNvSpPr/>
            <p:nvPr/>
          </p:nvSpPr>
          <p:spPr>
            <a:xfrm>
              <a:off x="5610178" y="4646678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1CD94386-280D-4C2A-865C-C3C835B6091A}"/>
                </a:ext>
              </a:extLst>
            </p:cNvPr>
            <p:cNvSpPr/>
            <p:nvPr/>
          </p:nvSpPr>
          <p:spPr>
            <a:xfrm>
              <a:off x="8090787" y="2384470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9EC6495-0FA0-4BA8-9028-A2872B826BC8}"/>
                </a:ext>
              </a:extLst>
            </p:cNvPr>
            <p:cNvSpPr txBox="1"/>
            <p:nvPr/>
          </p:nvSpPr>
          <p:spPr>
            <a:xfrm>
              <a:off x="2661164" y="1795820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26D4BFC2-39E1-473B-A084-E1C75522F88F}"/>
                </a:ext>
              </a:extLst>
            </p:cNvPr>
            <p:cNvSpPr txBox="1"/>
            <p:nvPr/>
          </p:nvSpPr>
          <p:spPr>
            <a:xfrm>
              <a:off x="6217004" y="4688690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C318694F-761F-429D-AA44-9B48B478AA02}"/>
                </a:ext>
              </a:extLst>
            </p:cNvPr>
            <p:cNvSpPr txBox="1"/>
            <p:nvPr/>
          </p:nvSpPr>
          <p:spPr>
            <a:xfrm>
              <a:off x="8282606" y="1893502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7" name="Freccia a sinistra 46">
              <a:extLst>
                <a:ext uri="{FF2B5EF4-FFF2-40B4-BE49-F238E27FC236}">
                  <a16:creationId xmlns:a16="http://schemas.microsoft.com/office/drawing/2014/main" id="{BBD6D016-CB2C-4E79-AE52-2E9A883C5E93}"/>
                </a:ext>
              </a:extLst>
            </p:cNvPr>
            <p:cNvSpPr/>
            <p:nvPr/>
          </p:nvSpPr>
          <p:spPr>
            <a:xfrm>
              <a:off x="3723095" y="2360041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D5F988C0-BC21-486F-89F5-ECF27B7D5DE1}"/>
                </a:ext>
              </a:extLst>
            </p:cNvPr>
            <p:cNvGrpSpPr/>
            <p:nvPr/>
          </p:nvGrpSpPr>
          <p:grpSpPr>
            <a:xfrm>
              <a:off x="3756196" y="2693596"/>
              <a:ext cx="1536520" cy="96627"/>
              <a:chOff x="4356446" y="3663361"/>
              <a:chExt cx="1304869" cy="79468"/>
            </a:xfrm>
          </p:grpSpPr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B5BC9D98-91C9-4F29-9C6E-892B2D12163E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riangolo isoscele 50">
                <a:extLst>
                  <a:ext uri="{FF2B5EF4-FFF2-40B4-BE49-F238E27FC236}">
                    <a16:creationId xmlns:a16="http://schemas.microsoft.com/office/drawing/2014/main" id="{B75A0DBC-C3B6-4728-82CC-FB79B1136086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55" name="Freccia a sinistra 54">
              <a:extLst>
                <a:ext uri="{FF2B5EF4-FFF2-40B4-BE49-F238E27FC236}">
                  <a16:creationId xmlns:a16="http://schemas.microsoft.com/office/drawing/2014/main" id="{20641353-E26D-46CA-99C4-E9632DC8FBA1}"/>
                </a:ext>
              </a:extLst>
            </p:cNvPr>
            <p:cNvSpPr/>
            <p:nvPr/>
          </p:nvSpPr>
          <p:spPr>
            <a:xfrm rot="10800000">
              <a:off x="6468192" y="2374743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19078A27-B59C-498C-BB2C-63ADCFA9EFD6}"/>
                </a:ext>
              </a:extLst>
            </p:cNvPr>
            <p:cNvGrpSpPr/>
            <p:nvPr/>
          </p:nvGrpSpPr>
          <p:grpSpPr>
            <a:xfrm rot="10800000">
              <a:off x="6448260" y="2699243"/>
              <a:ext cx="1536520" cy="96627"/>
              <a:chOff x="4356446" y="3663361"/>
              <a:chExt cx="1304869" cy="79468"/>
            </a:xfrm>
          </p:grpSpPr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BCA6E8E9-A847-4352-B96C-3BF39DC3C4AB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riangolo isoscele 57">
                <a:extLst>
                  <a:ext uri="{FF2B5EF4-FFF2-40B4-BE49-F238E27FC236}">
                    <a16:creationId xmlns:a16="http://schemas.microsoft.com/office/drawing/2014/main" id="{4B6BBDCD-AA68-41AA-A7EB-CABC68FDBFC1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0" name="Freccia a sinistra 59">
              <a:extLst>
                <a:ext uri="{FF2B5EF4-FFF2-40B4-BE49-F238E27FC236}">
                  <a16:creationId xmlns:a16="http://schemas.microsoft.com/office/drawing/2014/main" id="{B039DAE2-B5A3-4B18-A5D2-486E5EA433B8}"/>
                </a:ext>
              </a:extLst>
            </p:cNvPr>
            <p:cNvSpPr/>
            <p:nvPr/>
          </p:nvSpPr>
          <p:spPr>
            <a:xfrm rot="16200000">
              <a:off x="4976583" y="3745156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E9252D62-09A0-4626-ABC0-BB43A96BA62D}"/>
                </a:ext>
              </a:extLst>
            </p:cNvPr>
            <p:cNvGrpSpPr/>
            <p:nvPr/>
          </p:nvGrpSpPr>
          <p:grpSpPr>
            <a:xfrm rot="16200000">
              <a:off x="5295232" y="3751554"/>
              <a:ext cx="1536520" cy="96627"/>
              <a:chOff x="4356446" y="3663361"/>
              <a:chExt cx="1304869" cy="79468"/>
            </a:xfrm>
          </p:grpSpPr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B8BF51A9-BA9D-4684-9A2D-F454CC285884}"/>
                  </a:ext>
                </a:extLst>
              </p:cNvPr>
              <p:cNvCxnSpPr>
                <a:cxnSpLocks/>
                <a:endCxn id="63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riangolo isoscele 62">
                <a:extLst>
                  <a:ext uri="{FF2B5EF4-FFF2-40B4-BE49-F238E27FC236}">
                    <a16:creationId xmlns:a16="http://schemas.microsoft.com/office/drawing/2014/main" id="{129F3D86-852D-40BC-8DA7-02834EAEF76C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F28E0223-6A0B-4832-B923-550F73495734}"/>
                </a:ext>
              </a:extLst>
            </p:cNvPr>
            <p:cNvSpPr txBox="1"/>
            <p:nvPr/>
          </p:nvSpPr>
          <p:spPr>
            <a:xfrm>
              <a:off x="6953920" y="2707094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D860D6AD-9B25-4F9A-A4A4-396A5935DB16}"/>
                </a:ext>
              </a:extLst>
            </p:cNvPr>
            <p:cNvSpPr txBox="1"/>
            <p:nvPr/>
          </p:nvSpPr>
          <p:spPr>
            <a:xfrm>
              <a:off x="6060327" y="3632623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5B2CA0EB-4909-46F5-BDA1-690307DECB17}"/>
                </a:ext>
              </a:extLst>
            </p:cNvPr>
            <p:cNvSpPr txBox="1"/>
            <p:nvPr/>
          </p:nvSpPr>
          <p:spPr>
            <a:xfrm>
              <a:off x="4131099" y="2021127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FC8E86D-9F16-4C79-B1B9-8A3D8043DE60}"/>
                </a:ext>
              </a:extLst>
            </p:cNvPr>
            <p:cNvSpPr txBox="1"/>
            <p:nvPr/>
          </p:nvSpPr>
          <p:spPr>
            <a:xfrm>
              <a:off x="6642614" y="2049357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ED26A29A-2392-4D50-BBED-95EAC7F8D748}"/>
                </a:ext>
              </a:extLst>
            </p:cNvPr>
            <p:cNvSpPr txBox="1"/>
            <p:nvPr/>
          </p:nvSpPr>
          <p:spPr>
            <a:xfrm>
              <a:off x="4809356" y="3608796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D2F7A939-8CC6-4591-BFC6-E3041AFA1898}"/>
                </a:ext>
              </a:extLst>
            </p:cNvPr>
            <p:cNvSpPr/>
            <p:nvPr/>
          </p:nvSpPr>
          <p:spPr>
            <a:xfrm>
              <a:off x="5523250" y="2194561"/>
              <a:ext cx="721335" cy="72133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DA5BBE6F-2988-41AE-819A-F5C6A051A77B}"/>
                </a:ext>
              </a:extLst>
            </p:cNvPr>
            <p:cNvSpPr txBox="1"/>
            <p:nvPr/>
          </p:nvSpPr>
          <p:spPr>
            <a:xfrm>
              <a:off x="5593048" y="2309467"/>
              <a:ext cx="607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90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EF1AA6-04BC-4A52-BB65-437EF9526530}"/>
              </a:ext>
            </a:extLst>
          </p:cNvPr>
          <p:cNvGrpSpPr/>
          <p:nvPr/>
        </p:nvGrpSpPr>
        <p:grpSpPr>
          <a:xfrm>
            <a:off x="3883997" y="2311392"/>
            <a:ext cx="3144284" cy="2235216"/>
            <a:chOff x="4194058" y="2310908"/>
            <a:chExt cx="3144284" cy="2235216"/>
          </a:xfrm>
        </p:grpSpPr>
        <p:sp>
          <p:nvSpPr>
            <p:cNvPr id="19" name="Rettangolo arrotondato 6">
              <a:extLst>
                <a:ext uri="{FF2B5EF4-FFF2-40B4-BE49-F238E27FC236}">
                  <a16:creationId xmlns:a16="http://schemas.microsoft.com/office/drawing/2014/main" id="{B25A3617-3B69-4097-B3A6-0DE3A83ABF39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5F08A9-F72F-4352-9960-3F82963C809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23" name="Triangolo isoscele 22">
                <a:extLst>
                  <a:ext uri="{FF2B5EF4-FFF2-40B4-BE49-F238E27FC236}">
                    <a16:creationId xmlns:a16="http://schemas.microsoft.com/office/drawing/2014/main" id="{8DD6DD79-527E-4756-AFE9-4F04D299D4A7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" name="Gruppo 82">
                <a:extLst>
                  <a:ext uri="{FF2B5EF4-FFF2-40B4-BE49-F238E27FC236}">
                    <a16:creationId xmlns:a16="http://schemas.microsoft.com/office/drawing/2014/main" id="{982BBE62-137F-4C4C-8CF2-176D22ACA3DD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6" name="Ovale 38">
                  <a:extLst>
                    <a:ext uri="{FF2B5EF4-FFF2-40B4-BE49-F238E27FC236}">
                      <a16:creationId xmlns:a16="http://schemas.microsoft.com/office/drawing/2014/main" id="{F39697AA-FC3E-4C7F-A154-863375C7435A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27" name="Rettangolo 39">
                  <a:extLst>
                    <a:ext uri="{FF2B5EF4-FFF2-40B4-BE49-F238E27FC236}">
                      <a16:creationId xmlns:a16="http://schemas.microsoft.com/office/drawing/2014/main" id="{D1BB3231-9BB5-4480-97C0-3667935D9C07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8" name="Triangolo isoscele 42">
                  <a:extLst>
                    <a:ext uri="{FF2B5EF4-FFF2-40B4-BE49-F238E27FC236}">
                      <a16:creationId xmlns:a16="http://schemas.microsoft.com/office/drawing/2014/main" id="{36834EE8-6A53-4048-BA7F-668055D06EB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3E64376F-5D1F-4C0F-BAB4-4F47E3D53A71}"/>
                  </a:ext>
                </a:extLst>
              </p:cNvPr>
              <p:cNvSpPr/>
              <p:nvPr/>
            </p:nvSpPr>
            <p:spPr>
              <a:xfrm>
                <a:off x="2896307" y="2460049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barman</a:t>
                </a: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4769C05-34F0-4381-BA8A-95897B771234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ctxbarman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83D3CB0B-DEB6-4022-91C9-52C78B710DE9}"/>
                </a:ext>
              </a:extLst>
            </p:cNvPr>
            <p:cNvSpPr/>
            <p:nvPr/>
          </p:nvSpPr>
          <p:spPr>
            <a:xfrm>
              <a:off x="4194058" y="332858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8066</a:t>
              </a: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52771E-9FFD-484F-9505-1FD373C92AFB}"/>
              </a:ext>
            </a:extLst>
          </p:cNvPr>
          <p:cNvCxnSpPr>
            <a:cxnSpLocks/>
          </p:cNvCxnSpPr>
          <p:nvPr/>
        </p:nvCxnSpPr>
        <p:spPr>
          <a:xfrm>
            <a:off x="6210131" y="3183212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EEBE191-E7D9-4778-A645-C0C1A9BF7A4F}"/>
              </a:ext>
            </a:extLst>
          </p:cNvPr>
          <p:cNvSpPr txBox="1"/>
          <p:nvPr/>
        </p:nvSpPr>
        <p:spPr>
          <a:xfrm>
            <a:off x="3069081" y="3139269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6D579E-AC25-466E-A6AC-48D46F3DCF5E}"/>
              </a:ext>
            </a:extLst>
          </p:cNvPr>
          <p:cNvSpPr txBox="1"/>
          <p:nvPr/>
        </p:nvSpPr>
        <p:spPr>
          <a:xfrm>
            <a:off x="7037817" y="316265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7E2C54E-6E3D-4B2B-BEB0-BE0E7AE0ED99}"/>
              </a:ext>
            </a:extLst>
          </p:cNvPr>
          <p:cNvCxnSpPr>
            <a:cxnSpLocks/>
          </p:cNvCxnSpPr>
          <p:nvPr/>
        </p:nvCxnSpPr>
        <p:spPr>
          <a:xfrm>
            <a:off x="3142329" y="3508601"/>
            <a:ext cx="7321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CF51CBB-6C2A-4F86-A567-579828C16D78}"/>
              </a:ext>
            </a:extLst>
          </p:cNvPr>
          <p:cNvSpPr/>
          <p:nvPr/>
        </p:nvSpPr>
        <p:spPr>
          <a:xfrm rot="5400000">
            <a:off x="2199347" y="5147241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5" name="Ovale 38">
            <a:extLst>
              <a:ext uri="{FF2B5EF4-FFF2-40B4-BE49-F238E27FC236}">
                <a16:creationId xmlns:a16="http://schemas.microsoft.com/office/drawing/2014/main" id="{532D7A0F-86C8-485D-B3E9-46723F77F13C}"/>
              </a:ext>
            </a:extLst>
          </p:cNvPr>
          <p:cNvSpPr/>
          <p:nvPr/>
        </p:nvSpPr>
        <p:spPr>
          <a:xfrm>
            <a:off x="1628464" y="4978372"/>
            <a:ext cx="1219751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Rettangolo 39">
            <a:extLst>
              <a:ext uri="{FF2B5EF4-FFF2-40B4-BE49-F238E27FC236}">
                <a16:creationId xmlns:a16="http://schemas.microsoft.com/office/drawing/2014/main" id="{14DA319A-8417-45AF-9FA3-7B1C3E8DD680}"/>
              </a:ext>
            </a:extLst>
          </p:cNvPr>
          <p:cNvSpPr/>
          <p:nvPr/>
        </p:nvSpPr>
        <p:spPr>
          <a:xfrm>
            <a:off x="1439031" y="5364513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Triangolo isoscele 42">
            <a:extLst>
              <a:ext uri="{FF2B5EF4-FFF2-40B4-BE49-F238E27FC236}">
                <a16:creationId xmlns:a16="http://schemas.microsoft.com/office/drawing/2014/main" id="{D4887289-6C52-4C56-846E-D9C787FC8D50}"/>
              </a:ext>
            </a:extLst>
          </p:cNvPr>
          <p:cNvSpPr/>
          <p:nvPr/>
        </p:nvSpPr>
        <p:spPr>
          <a:xfrm rot="16200000">
            <a:off x="2129054" y="4865085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6">
            <a:extLst>
              <a:ext uri="{FF2B5EF4-FFF2-40B4-BE49-F238E27FC236}">
                <a16:creationId xmlns:a16="http://schemas.microsoft.com/office/drawing/2014/main" id="{0D464DAE-EA55-4871-805B-24EFFAF467EA}"/>
              </a:ext>
            </a:extLst>
          </p:cNvPr>
          <p:cNvSpPr/>
          <p:nvPr/>
        </p:nvSpPr>
        <p:spPr>
          <a:xfrm>
            <a:off x="4756231" y="2529900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C543D98-C576-4C7B-8D9A-4B686F31804B}"/>
              </a:ext>
            </a:extLst>
          </p:cNvPr>
          <p:cNvGrpSpPr/>
          <p:nvPr/>
        </p:nvGrpSpPr>
        <p:grpSpPr>
          <a:xfrm>
            <a:off x="5247566" y="2891273"/>
            <a:ext cx="1696867" cy="1234655"/>
            <a:chOff x="2460219" y="2004003"/>
            <a:chExt cx="1696867" cy="1234655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F5746DBC-9C9F-4A93-8BD2-27CC1500299E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3" name="Gruppo 82">
              <a:extLst>
                <a:ext uri="{FF2B5EF4-FFF2-40B4-BE49-F238E27FC236}">
                  <a16:creationId xmlns:a16="http://schemas.microsoft.com/office/drawing/2014/main" id="{26EA1AC6-E0FB-4C2B-9F86-13C7C358DC50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5" name="Ovale 38">
                <a:extLst>
                  <a:ext uri="{FF2B5EF4-FFF2-40B4-BE49-F238E27FC236}">
                    <a16:creationId xmlns:a16="http://schemas.microsoft.com/office/drawing/2014/main" id="{90277A25-CA8B-4B21-B5A1-35AD333E1A8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" name="Rettangolo 39">
                <a:extLst>
                  <a:ext uri="{FF2B5EF4-FFF2-40B4-BE49-F238E27FC236}">
                    <a16:creationId xmlns:a16="http://schemas.microsoft.com/office/drawing/2014/main" id="{76FC3E79-74D7-4EED-93B5-14088710D638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" name="Triangolo isoscele 42">
                <a:extLst>
                  <a:ext uri="{FF2B5EF4-FFF2-40B4-BE49-F238E27FC236}">
                    <a16:creationId xmlns:a16="http://schemas.microsoft.com/office/drawing/2014/main" id="{56B04C55-35E9-45DD-8F50-F5581507D8A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503141-5507-480D-9B8C-97C920E1CB79}"/>
                </a:ext>
              </a:extLst>
            </p:cNvPr>
            <p:cNvSpPr/>
            <p:nvPr/>
          </p:nvSpPr>
          <p:spPr>
            <a:xfrm>
              <a:off x="2977608" y="2451609"/>
              <a:ext cx="7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89B9A8AD-6E04-41D1-BDAA-0AE571C426F9}"/>
              </a:ext>
            </a:extLst>
          </p:cNvPr>
          <p:cNvSpPr/>
          <p:nvPr/>
        </p:nvSpPr>
        <p:spPr>
          <a:xfrm>
            <a:off x="5134744" y="2310908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CF11969-5514-4BD4-9FDA-981274C1C47B}"/>
              </a:ext>
            </a:extLst>
          </p:cNvPr>
          <p:cNvSpPr/>
          <p:nvPr/>
        </p:nvSpPr>
        <p:spPr>
          <a:xfrm>
            <a:off x="6501438" y="3068514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967B2B7-6CC9-46A9-98A1-551AC7329A58}"/>
              </a:ext>
            </a:extLst>
          </p:cNvPr>
          <p:cNvGrpSpPr/>
          <p:nvPr/>
        </p:nvGrpSpPr>
        <p:grpSpPr>
          <a:xfrm>
            <a:off x="3112307" y="3027122"/>
            <a:ext cx="1076050" cy="79468"/>
            <a:chOff x="8181288" y="1741564"/>
            <a:chExt cx="1304869" cy="79468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9895AFF-84C1-4FB3-890B-9E3BFA46E9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181288" y="1781298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angolo isoscele 6">
              <a:extLst>
                <a:ext uri="{FF2B5EF4-FFF2-40B4-BE49-F238E27FC236}">
                  <a16:creationId xmlns:a16="http://schemas.microsoft.com/office/drawing/2014/main" id="{A23DFD74-A29E-4F4D-90BE-EC72D103F1AA}"/>
                </a:ext>
              </a:extLst>
            </p:cNvPr>
            <p:cNvSpPr/>
            <p:nvPr/>
          </p:nvSpPr>
          <p:spPr>
            <a:xfrm rot="5400000">
              <a:off x="9389046" y="1723921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C6D241-16C1-4E6E-85AF-30D4649DFA53}"/>
              </a:ext>
            </a:extLst>
          </p:cNvPr>
          <p:cNvCxnSpPr>
            <a:cxnSpLocks/>
          </p:cNvCxnSpPr>
          <p:nvPr/>
        </p:nvCxnSpPr>
        <p:spPr>
          <a:xfrm>
            <a:off x="6420274" y="400175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F1C23E-CF19-424B-BF92-B5464B30926F}"/>
              </a:ext>
            </a:extLst>
          </p:cNvPr>
          <p:cNvSpPr txBox="1"/>
          <p:nvPr/>
        </p:nvSpPr>
        <p:spPr>
          <a:xfrm>
            <a:off x="2848237" y="268026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sendClientID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6640E2-4391-493E-8E3E-E5287B5129D4}"/>
              </a:ext>
            </a:extLst>
          </p:cNvPr>
          <p:cNvSpPr txBox="1"/>
          <p:nvPr/>
        </p:nvSpPr>
        <p:spPr>
          <a:xfrm>
            <a:off x="7317274" y="3381314"/>
            <a:ext cx="141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  <a:p>
            <a:endParaRPr lang="it-IT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8A2923E-6E82-4647-B017-5861D39435EA}"/>
              </a:ext>
            </a:extLst>
          </p:cNvPr>
          <p:cNvGrpSpPr/>
          <p:nvPr/>
        </p:nvGrpSpPr>
        <p:grpSpPr>
          <a:xfrm>
            <a:off x="3995922" y="3497057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51A1B0F5-90E0-4362-9E0F-27CD15B3888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F2DAE85B-1B98-46D5-88CD-53FCC88BD0F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C8A9DB5-2E50-4FFD-BC90-70485C282B1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96F1EC7-E27E-4601-8B39-B9B382B43647}"/>
              </a:ext>
            </a:extLst>
          </p:cNvPr>
          <p:cNvSpPr txBox="1"/>
          <p:nvPr/>
        </p:nvSpPr>
        <p:spPr>
          <a:xfrm>
            <a:off x="955231" y="3567556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741862-9F42-48C3-8EB0-398778CDCA28}"/>
              </a:ext>
            </a:extLst>
          </p:cNvPr>
          <p:cNvSpPr/>
          <p:nvPr/>
        </p:nvSpPr>
        <p:spPr>
          <a:xfrm>
            <a:off x="4194058" y="278897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8077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54B97B-1CA8-414C-AD59-18C1C674510A}"/>
              </a:ext>
            </a:extLst>
          </p:cNvPr>
          <p:cNvSpPr txBox="1"/>
          <p:nvPr/>
        </p:nvSpPr>
        <p:spPr>
          <a:xfrm>
            <a:off x="7317274" y="27219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6">
            <a:extLst>
              <a:ext uri="{FF2B5EF4-FFF2-40B4-BE49-F238E27FC236}">
                <a16:creationId xmlns:a16="http://schemas.microsoft.com/office/drawing/2014/main" id="{A4BE0D11-3914-4711-8388-DD92086BF275}"/>
              </a:ext>
            </a:extLst>
          </p:cNvPr>
          <p:cNvSpPr/>
          <p:nvPr/>
        </p:nvSpPr>
        <p:spPr>
          <a:xfrm>
            <a:off x="4720720" y="2467756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2FF36A5-505F-46D7-BAF5-247FCE1765C1}"/>
              </a:ext>
            </a:extLst>
          </p:cNvPr>
          <p:cNvGrpSpPr/>
          <p:nvPr/>
        </p:nvGrpSpPr>
        <p:grpSpPr>
          <a:xfrm>
            <a:off x="5212055" y="2829129"/>
            <a:ext cx="1696867" cy="1234655"/>
            <a:chOff x="2460219" y="2004003"/>
            <a:chExt cx="1696867" cy="1234655"/>
          </a:xfrm>
        </p:grpSpPr>
        <p:sp>
          <p:nvSpPr>
            <p:cNvPr id="4" name="Triangolo isoscele 3">
              <a:extLst>
                <a:ext uri="{FF2B5EF4-FFF2-40B4-BE49-F238E27FC236}">
                  <a16:creationId xmlns:a16="http://schemas.microsoft.com/office/drawing/2014/main" id="{30E384A8-C83D-4B0D-9BBC-B5E6E273C4B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" name="Gruppo 82">
              <a:extLst>
                <a:ext uri="{FF2B5EF4-FFF2-40B4-BE49-F238E27FC236}">
                  <a16:creationId xmlns:a16="http://schemas.microsoft.com/office/drawing/2014/main" id="{9C563E20-3E33-41DB-B7EF-DBE7C4D2050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7" name="Ovale 38">
                <a:extLst>
                  <a:ext uri="{FF2B5EF4-FFF2-40B4-BE49-F238E27FC236}">
                    <a16:creationId xmlns:a16="http://schemas.microsoft.com/office/drawing/2014/main" id="{2C64591D-6218-4745-9799-58D5401E4F46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" name="Rettangolo 39">
                <a:extLst>
                  <a:ext uri="{FF2B5EF4-FFF2-40B4-BE49-F238E27FC236}">
                    <a16:creationId xmlns:a16="http://schemas.microsoft.com/office/drawing/2014/main" id="{5D9A12D2-F73E-4BE5-A400-A4A39CA2E8A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Triangolo isoscele 42">
                <a:extLst>
                  <a:ext uri="{FF2B5EF4-FFF2-40B4-BE49-F238E27FC236}">
                    <a16:creationId xmlns:a16="http://schemas.microsoft.com/office/drawing/2014/main" id="{18421566-0733-4690-84BA-F33A607E012B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6AE191E-BA5F-4973-A955-6C46DD8D894D}"/>
                </a:ext>
              </a:extLst>
            </p:cNvPr>
            <p:cNvSpPr/>
            <p:nvPr/>
          </p:nvSpPr>
          <p:spPr>
            <a:xfrm>
              <a:off x="2977608" y="2451609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A5215-30CB-472B-9EA5-0712C270CCC9}"/>
              </a:ext>
            </a:extLst>
          </p:cNvPr>
          <p:cNvSpPr/>
          <p:nvPr/>
        </p:nvSpPr>
        <p:spPr>
          <a:xfrm>
            <a:off x="5099233" y="2248764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D6FFD6-F822-4923-B5F6-107701A9098F}"/>
              </a:ext>
            </a:extLst>
          </p:cNvPr>
          <p:cNvCxnSpPr>
            <a:cxnSpLocks/>
          </p:cNvCxnSpPr>
          <p:nvPr/>
        </p:nvCxnSpPr>
        <p:spPr>
          <a:xfrm>
            <a:off x="6471413" y="306792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DBD48E-94FF-4F74-A1C8-BEFA26D234D7}"/>
              </a:ext>
            </a:extLst>
          </p:cNvPr>
          <p:cNvSpPr txBox="1"/>
          <p:nvPr/>
        </p:nvSpPr>
        <p:spPr>
          <a:xfrm>
            <a:off x="2965653" y="2136860"/>
            <a:ext cx="1414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timeout</a:t>
            </a:r>
          </a:p>
          <a:p>
            <a:r>
              <a:rPr lang="it-IT" dirty="0"/>
              <a:t>enter</a:t>
            </a:r>
          </a:p>
          <a:p>
            <a:r>
              <a:rPr lang="it-IT" dirty="0"/>
              <a:t>tea</a:t>
            </a:r>
          </a:p>
          <a:p>
            <a:r>
              <a:rPr lang="it-IT" dirty="0"/>
              <a:t>ready</a:t>
            </a:r>
          </a:p>
          <a:p>
            <a:r>
              <a:rPr lang="it-IT" dirty="0"/>
              <a:t>cleanTable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B3BD1-6A5A-4D0A-88FD-088B06E2885D}"/>
              </a:ext>
            </a:extLst>
          </p:cNvPr>
          <p:cNvSpPr txBox="1"/>
          <p:nvPr/>
        </p:nvSpPr>
        <p:spPr>
          <a:xfrm>
            <a:off x="7400258" y="1559621"/>
            <a:ext cx="143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49391-C4B1-48F6-9A87-DD01FAE4BED8}"/>
              </a:ext>
            </a:extLst>
          </p:cNvPr>
          <p:cNvSpPr txBox="1"/>
          <p:nvPr/>
        </p:nvSpPr>
        <p:spPr>
          <a:xfrm>
            <a:off x="7607290" y="3152522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44C5D61-3257-4EDB-8CC9-89D0F38031D3}"/>
              </a:ext>
            </a:extLst>
          </p:cNvPr>
          <p:cNvSpPr/>
          <p:nvPr/>
        </p:nvSpPr>
        <p:spPr>
          <a:xfrm>
            <a:off x="4158547" y="2726835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B51880-B955-461D-859E-31895A4A4DF6}"/>
              </a:ext>
            </a:extLst>
          </p:cNvPr>
          <p:cNvGrpSpPr/>
          <p:nvPr/>
        </p:nvGrpSpPr>
        <p:grpSpPr>
          <a:xfrm>
            <a:off x="7007056" y="3829245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47B248A2-9824-440A-B821-204299EC9512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154219AF-100D-437B-B663-6C20347C8CFF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96E9431-1AD2-4067-9AD9-A957F4945AC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D869D2-D07D-4D87-9C0C-9049227D2E6A}"/>
              </a:ext>
            </a:extLst>
          </p:cNvPr>
          <p:cNvCxnSpPr>
            <a:cxnSpLocks/>
          </p:cNvCxnSpPr>
          <p:nvPr/>
        </p:nvCxnSpPr>
        <p:spPr>
          <a:xfrm>
            <a:off x="2960818" y="3015573"/>
            <a:ext cx="119772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7D9AB31-73F4-483E-95C8-179AA278F2DE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DD74170C-3A6E-4F53-96E7-86A0ABFA0D0D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9F84E538-665B-42F8-A6FD-3222213BA230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09567A14-7B43-4C1E-87DD-04A409AB2D8B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678393A1-1EAD-4EB7-A9D3-7C84391389F0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FE5132A-C1BE-4B11-8B68-D8E5CE4EB37F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925F78F5-8CC4-4B3E-A4B3-9282D834F424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76CC452E-6ABA-4B54-9C90-C1001CD6C0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BD678C59-E4C5-44CE-AB77-5DDBAC3A81EE}"/>
                    </a:ext>
                  </a:extLst>
                </p:cNvPr>
                <p:cNvSpPr/>
                <p:nvPr/>
              </p:nvSpPr>
              <p:spPr>
                <a:xfrm>
                  <a:off x="2599355" y="2466774"/>
                  <a:ext cx="1346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mastertimer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347B495-E92C-4DF3-A35A-513ECE808AE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ctxmastertimer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20876EB-EA7A-4758-85DC-D197E7875F2B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8010</a:t>
                </a:r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A531304-0290-402C-8946-97ADE948F116}"/>
              </a:ext>
            </a:extLst>
          </p:cNvPr>
          <p:cNvGrpSpPr/>
          <p:nvPr/>
        </p:nvGrpSpPr>
        <p:grpSpPr>
          <a:xfrm>
            <a:off x="7181234" y="3339262"/>
            <a:ext cx="592487" cy="258092"/>
            <a:chOff x="5133975" y="5295900"/>
            <a:chExt cx="342900" cy="238125"/>
          </a:xfrm>
        </p:grpSpPr>
        <p:sp>
          <p:nvSpPr>
            <p:cNvPr id="25" name="Figura a mano libera 41">
              <a:extLst>
                <a:ext uri="{FF2B5EF4-FFF2-40B4-BE49-F238E27FC236}">
                  <a16:creationId xmlns:a16="http://schemas.microsoft.com/office/drawing/2014/main" id="{E926267F-44C5-4A97-8453-DB6E1FAA2B68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42">
              <a:extLst>
                <a:ext uri="{FF2B5EF4-FFF2-40B4-BE49-F238E27FC236}">
                  <a16:creationId xmlns:a16="http://schemas.microsoft.com/office/drawing/2014/main" id="{36E13040-DC95-4ECC-8677-08BB1B152241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4">
              <a:extLst>
                <a:ext uri="{FF2B5EF4-FFF2-40B4-BE49-F238E27FC236}">
                  <a16:creationId xmlns:a16="http://schemas.microsoft.com/office/drawing/2014/main" id="{B9B9A730-2034-4BFF-9410-986339705E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1219510" y="4500228"/>
            <a:ext cx="3603451" cy="1632672"/>
            <a:chOff x="5713994" y="736792"/>
            <a:chExt cx="5747667" cy="2604185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1067751"/>
              <a:ext cx="5747667" cy="2273226"/>
              <a:chOff x="2818873" y="2310908"/>
              <a:chExt cx="5651562" cy="2235216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5" cy="2235216"/>
                <a:chOff x="4194058" y="2310908"/>
                <a:chExt cx="3144284" cy="2235216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grpSp>
              <p:nvGrpSpPr>
                <p:cNvPr id="29" name="Gruppo 28">
                  <a:extLst>
                    <a:ext uri="{FF2B5EF4-FFF2-40B4-BE49-F238E27FC236}">
                      <a16:creationId xmlns:a16="http://schemas.microsoft.com/office/drawing/2014/main" id="{2B403907-E26C-4548-A6A9-B219FB941D0D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32" name="Triangolo isoscele 31">
                    <a:extLst>
                      <a:ext uri="{FF2B5EF4-FFF2-40B4-BE49-F238E27FC236}">
                        <a16:creationId xmlns:a16="http://schemas.microsoft.com/office/drawing/2014/main" id="{89E248E6-871A-4A19-8609-53F7C2A5C9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33" name="Gruppo 82">
                    <a:extLst>
                      <a:ext uri="{FF2B5EF4-FFF2-40B4-BE49-F238E27FC236}">
                        <a16:creationId xmlns:a16="http://schemas.microsoft.com/office/drawing/2014/main" id="{D08453B1-C396-49DA-AE32-A11A0F0FC01F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35" name="Ovale 38">
                      <a:extLst>
                        <a:ext uri="{FF2B5EF4-FFF2-40B4-BE49-F238E27FC236}">
                          <a16:creationId xmlns:a16="http://schemas.microsoft.com/office/drawing/2014/main" id="{C6B10664-8132-4A7C-87C1-8622DC029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36" name="Rettangolo 39">
                      <a:extLst>
                        <a:ext uri="{FF2B5EF4-FFF2-40B4-BE49-F238E27FC236}">
                          <a16:creationId xmlns:a16="http://schemas.microsoft.com/office/drawing/2014/main" id="{CEBE692F-3210-4475-8A19-42902F40D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37" name="Triangolo isoscele 42">
                      <a:extLst>
                        <a:ext uri="{FF2B5EF4-FFF2-40B4-BE49-F238E27FC236}">
                          <a16:creationId xmlns:a16="http://schemas.microsoft.com/office/drawing/2014/main" id="{52645D5E-C0E2-4D6B-9494-E6ED4BB5A94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34" name="Rettangolo 33">
                    <a:extLst>
                      <a:ext uri="{FF2B5EF4-FFF2-40B4-BE49-F238E27FC236}">
                        <a16:creationId xmlns:a16="http://schemas.microsoft.com/office/drawing/2014/main" id="{F517076A-5515-4DF3-8273-87CEF99E1B51}"/>
                      </a:ext>
                    </a:extLst>
                  </p:cNvPr>
                  <p:cNvSpPr/>
                  <p:nvPr/>
                </p:nvSpPr>
                <p:spPr>
                  <a:xfrm>
                    <a:off x="2551767" y="2422827"/>
                    <a:ext cx="1506154" cy="434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200" dirty="0"/>
                      <a:t>mastertimer</a:t>
                    </a:r>
                  </a:p>
                </p:txBody>
              </p:sp>
            </p:grp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ctxmastertimer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396407" y="3456697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3177448" y="1351829"/>
            <a:ext cx="892748" cy="2319868"/>
          </a:xfrm>
          <a:prstGeom prst="bentConnector3">
            <a:avLst>
              <a:gd name="adj1" fmla="val 26134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8F6E996-423A-4904-849E-CC29E5C10021}"/>
              </a:ext>
            </a:extLst>
          </p:cNvPr>
          <p:cNvGrpSpPr/>
          <p:nvPr/>
        </p:nvGrpSpPr>
        <p:grpSpPr>
          <a:xfrm rot="14204848">
            <a:off x="5290431" y="1793377"/>
            <a:ext cx="553270" cy="157864"/>
            <a:chOff x="6889671" y="708365"/>
            <a:chExt cx="365153" cy="159063"/>
          </a:xfrm>
        </p:grpSpPr>
        <p:sp>
          <p:nvSpPr>
            <p:cNvPr id="141" name="Figura a mano libera 41">
              <a:extLst>
                <a:ext uri="{FF2B5EF4-FFF2-40B4-BE49-F238E27FC236}">
                  <a16:creationId xmlns:a16="http://schemas.microsoft.com/office/drawing/2014/main" id="{875A12D4-B59E-4897-8090-517E00A183DA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3" name="Figura a mano libera 42">
              <a:extLst>
                <a:ext uri="{FF2B5EF4-FFF2-40B4-BE49-F238E27FC236}">
                  <a16:creationId xmlns:a16="http://schemas.microsoft.com/office/drawing/2014/main" id="{B4D5A127-147E-44BE-8DEB-7E0279CB5EC5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5" name="Figura a mano libera 44">
              <a:extLst>
                <a:ext uri="{FF2B5EF4-FFF2-40B4-BE49-F238E27FC236}">
                  <a16:creationId xmlns:a16="http://schemas.microsoft.com/office/drawing/2014/main" id="{86919618-AF90-45E0-8A74-AF11E8A4C28F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D1266D-609A-4952-8DA6-289DD4DB2045}"/>
              </a:ext>
            </a:extLst>
          </p:cNvPr>
          <p:cNvGrpSpPr/>
          <p:nvPr/>
        </p:nvGrpSpPr>
        <p:grpSpPr>
          <a:xfrm rot="10800000">
            <a:off x="3311667" y="851004"/>
            <a:ext cx="709769" cy="176537"/>
            <a:chOff x="6889671" y="708365"/>
            <a:chExt cx="365153" cy="159063"/>
          </a:xfrm>
        </p:grpSpPr>
        <p:sp>
          <p:nvSpPr>
            <p:cNvPr id="148" name="Figura a mano libera 41">
              <a:extLst>
                <a:ext uri="{FF2B5EF4-FFF2-40B4-BE49-F238E27FC236}">
                  <a16:creationId xmlns:a16="http://schemas.microsoft.com/office/drawing/2014/main" id="{CF2CAAF8-7C1A-4ACE-86F9-DA61EB186969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149" name="Figura a mano libera 42">
              <a:extLst>
                <a:ext uri="{FF2B5EF4-FFF2-40B4-BE49-F238E27FC236}">
                  <a16:creationId xmlns:a16="http://schemas.microsoft.com/office/drawing/2014/main" id="{5772E2ED-BC73-45D7-A647-8DFFFD185BF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50" name="Figura a mano libera 44">
              <a:extLst>
                <a:ext uri="{FF2B5EF4-FFF2-40B4-BE49-F238E27FC236}">
                  <a16:creationId xmlns:a16="http://schemas.microsoft.com/office/drawing/2014/main" id="{05A56123-88FA-467F-9028-A38BC768D02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C45EC6E1-1601-4AA4-A605-527047F212B8}"/>
              </a:ext>
            </a:extLst>
          </p:cNvPr>
          <p:cNvSpPr txBox="1"/>
          <p:nvPr/>
        </p:nvSpPr>
        <p:spPr>
          <a:xfrm>
            <a:off x="4199093" y="608186"/>
            <a:ext cx="1585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wait</a:t>
            </a:r>
          </a:p>
          <a:p>
            <a:r>
              <a:rPr lang="it-IT" sz="1200" dirty="0"/>
              <a:t>sitPlease</a:t>
            </a:r>
          </a:p>
          <a:p>
            <a:r>
              <a:rPr lang="it-IT" sz="1200" dirty="0"/>
              <a:t>teaServed</a:t>
            </a:r>
          </a:p>
          <a:p>
            <a:r>
              <a:rPr lang="it-IT" sz="1200" dirty="0"/>
              <a:t>exitPlease</a:t>
            </a:r>
          </a:p>
          <a:p>
            <a:r>
              <a:rPr lang="it-IT" sz="1200" dirty="0"/>
              <a:t>maxTimeExceeded</a:t>
            </a:r>
          </a:p>
          <a:p>
            <a:r>
              <a:rPr lang="it-IT" sz="1200" dirty="0"/>
              <a:t>cardPlease</a:t>
            </a:r>
          </a:p>
          <a:p>
            <a:r>
              <a:rPr lang="it-IT" sz="1200" dirty="0"/>
              <a:t>orderPlease</a:t>
            </a:r>
          </a:p>
        </p:txBody>
      </p: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705058" y="2413946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575640" y="2561764"/>
            <a:ext cx="1430297" cy="4388914"/>
          </a:xfrm>
          <a:prstGeom prst="bentConnector4">
            <a:avLst>
              <a:gd name="adj1" fmla="val 22547"/>
              <a:gd name="adj2" fmla="val 11886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3373240" y="1688595"/>
            <a:ext cx="100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3EC379-911C-48F0-82F2-840960F79B9E}"/>
              </a:ext>
            </a:extLst>
          </p:cNvPr>
          <p:cNvSpPr txBox="1"/>
          <p:nvPr/>
        </p:nvSpPr>
        <p:spPr>
          <a:xfrm>
            <a:off x="2120288" y="84417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02B4CA4D-5C83-4C79-83A9-8317E546BD4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01136" y="3172611"/>
            <a:ext cx="511413" cy="2317513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187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50</cp:revision>
  <dcterms:created xsi:type="dcterms:W3CDTF">2020-08-21T16:34:49Z</dcterms:created>
  <dcterms:modified xsi:type="dcterms:W3CDTF">2020-09-30T18:06:50Z</dcterms:modified>
</cp:coreProperties>
</file>