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400258" y="1559621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49391-C4B1-48F6-9A87-DD01FAE4BED8}"/>
              </a:ext>
            </a:extLst>
          </p:cNvPr>
          <p:cNvSpPr txBox="1"/>
          <p:nvPr/>
        </p:nvSpPr>
        <p:spPr>
          <a:xfrm>
            <a:off x="7607290" y="3152522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B51880-B955-461D-859E-31895A4A4DF6}"/>
              </a:ext>
            </a:extLst>
          </p:cNvPr>
          <p:cNvGrpSpPr/>
          <p:nvPr/>
        </p:nvGrpSpPr>
        <p:grpSpPr>
          <a:xfrm>
            <a:off x="7007056" y="3829245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47B248A2-9824-440A-B821-204299EC9512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154219AF-100D-437B-B663-6C20347C8CFF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96E9431-1AD2-4067-9AD9-A957F4945AC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A531304-0290-402C-8946-97ADE948F116}"/>
              </a:ext>
            </a:extLst>
          </p:cNvPr>
          <p:cNvGrpSpPr/>
          <p:nvPr/>
        </p:nvGrpSpPr>
        <p:grpSpPr>
          <a:xfrm>
            <a:off x="7181234" y="3339262"/>
            <a:ext cx="592487" cy="258092"/>
            <a:chOff x="5133975" y="5295900"/>
            <a:chExt cx="342900" cy="238125"/>
          </a:xfrm>
        </p:grpSpPr>
        <p:sp>
          <p:nvSpPr>
            <p:cNvPr id="25" name="Figura a mano libera 41">
              <a:extLst>
                <a:ext uri="{FF2B5EF4-FFF2-40B4-BE49-F238E27FC236}">
                  <a16:creationId xmlns:a16="http://schemas.microsoft.com/office/drawing/2014/main" id="{E926267F-44C5-4A97-8453-DB6E1FAA2B68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42">
              <a:extLst>
                <a:ext uri="{FF2B5EF4-FFF2-40B4-BE49-F238E27FC236}">
                  <a16:creationId xmlns:a16="http://schemas.microsoft.com/office/drawing/2014/main" id="{36E13040-DC95-4ECC-8677-08BB1B152241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4">
              <a:extLst>
                <a:ext uri="{FF2B5EF4-FFF2-40B4-BE49-F238E27FC236}">
                  <a16:creationId xmlns:a16="http://schemas.microsoft.com/office/drawing/2014/main" id="{B9B9A730-2034-4BFF-9410-986339705E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729186" y="3708797"/>
            <a:ext cx="4316124" cy="2741279"/>
            <a:chOff x="5713994" y="-525576"/>
            <a:chExt cx="6884413" cy="4372465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-525576"/>
              <a:ext cx="6884413" cy="4372465"/>
              <a:chOff x="2818873" y="744223"/>
              <a:chExt cx="6769302" cy="4299355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5394117" cy="2732670"/>
                <a:chOff x="4194058" y="2310908"/>
                <a:chExt cx="5394115" cy="2732670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4831942" cy="2513678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937204" y="744223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204848">
            <a:off x="5290431" y="1793377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311667" y="851004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199093" y="608186"/>
            <a:ext cx="1585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330478" y="2316604"/>
            <a:ext cx="1430298" cy="4879237"/>
          </a:xfrm>
          <a:prstGeom prst="bentConnector4">
            <a:avLst>
              <a:gd name="adj1" fmla="val 21898"/>
              <a:gd name="adj2" fmla="val 11826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39" name="Triangolo isoscele 238">
            <a:extLst>
              <a:ext uri="{FF2B5EF4-FFF2-40B4-BE49-F238E27FC236}">
                <a16:creationId xmlns:a16="http://schemas.microsoft.com/office/drawing/2014/main" id="{5BD16329-E494-434C-95BA-6BE8B672CCA6}"/>
              </a:ext>
            </a:extLst>
          </p:cNvPr>
          <p:cNvSpPr/>
          <p:nvPr/>
        </p:nvSpPr>
        <p:spPr>
          <a:xfrm rot="5400000">
            <a:off x="2617391" y="5530403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0" name="Ovale 38">
            <a:extLst>
              <a:ext uri="{FF2B5EF4-FFF2-40B4-BE49-F238E27FC236}">
                <a16:creationId xmlns:a16="http://schemas.microsoft.com/office/drawing/2014/main" id="{A6BA58FC-9B90-4464-9766-833D8A9381F2}"/>
              </a:ext>
            </a:extLst>
          </p:cNvPr>
          <p:cNvSpPr/>
          <p:nvPr/>
        </p:nvSpPr>
        <p:spPr>
          <a:xfrm>
            <a:off x="2265552" y="5426329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41" name="Rettangolo 39">
            <a:extLst>
              <a:ext uri="{FF2B5EF4-FFF2-40B4-BE49-F238E27FC236}">
                <a16:creationId xmlns:a16="http://schemas.microsoft.com/office/drawing/2014/main" id="{4FFE9AC9-9AC8-4269-94B6-7D5AF9634CDD}"/>
              </a:ext>
            </a:extLst>
          </p:cNvPr>
          <p:cNvSpPr/>
          <p:nvPr/>
        </p:nvSpPr>
        <p:spPr>
          <a:xfrm>
            <a:off x="2148804" y="5664309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2" name="Triangolo isoscele 42">
            <a:extLst>
              <a:ext uri="{FF2B5EF4-FFF2-40B4-BE49-F238E27FC236}">
                <a16:creationId xmlns:a16="http://schemas.microsoft.com/office/drawing/2014/main" id="{E1F2C3E1-8E7F-47BA-8C52-84CE297D7651}"/>
              </a:ext>
            </a:extLst>
          </p:cNvPr>
          <p:cNvSpPr/>
          <p:nvPr/>
        </p:nvSpPr>
        <p:spPr>
          <a:xfrm rot="16200000">
            <a:off x="2574068" y="5356509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2BABBCC5-8385-455C-AFA8-3041D433A3C7}"/>
              </a:ext>
            </a:extLst>
          </p:cNvPr>
          <p:cNvSpPr/>
          <p:nvPr/>
        </p:nvSpPr>
        <p:spPr>
          <a:xfrm>
            <a:off x="2152588" y="5654289"/>
            <a:ext cx="960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mastertimer</a:t>
            </a:r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D10369CB-5BE7-491A-B65F-B63EEF5AAE70}"/>
              </a:ext>
            </a:extLst>
          </p:cNvPr>
          <p:cNvCxnSpPr>
            <a:cxnSpLocks/>
          </p:cNvCxnSpPr>
          <p:nvPr/>
        </p:nvCxnSpPr>
        <p:spPr>
          <a:xfrm>
            <a:off x="3247039" y="5769604"/>
            <a:ext cx="64610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olo isoscele 175">
            <a:extLst>
              <a:ext uri="{FF2B5EF4-FFF2-40B4-BE49-F238E27FC236}">
                <a16:creationId xmlns:a16="http://schemas.microsoft.com/office/drawing/2014/main" id="{9EDBF6AA-41FB-490A-A79D-E02EB9389725}"/>
              </a:ext>
            </a:extLst>
          </p:cNvPr>
          <p:cNvSpPr/>
          <p:nvPr/>
        </p:nvSpPr>
        <p:spPr>
          <a:xfrm rot="5400000">
            <a:off x="4376446" y="5557099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7" name="Ovale 38">
            <a:extLst>
              <a:ext uri="{FF2B5EF4-FFF2-40B4-BE49-F238E27FC236}">
                <a16:creationId xmlns:a16="http://schemas.microsoft.com/office/drawing/2014/main" id="{122B379A-55E4-4D5F-B7BF-08E8CBE30F47}"/>
              </a:ext>
            </a:extLst>
          </p:cNvPr>
          <p:cNvSpPr/>
          <p:nvPr/>
        </p:nvSpPr>
        <p:spPr>
          <a:xfrm>
            <a:off x="4024607" y="5453025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78" name="Rettangolo 39">
            <a:extLst>
              <a:ext uri="{FF2B5EF4-FFF2-40B4-BE49-F238E27FC236}">
                <a16:creationId xmlns:a16="http://schemas.microsoft.com/office/drawing/2014/main" id="{7F28FA72-EC77-4250-941D-F8C32E204121}"/>
              </a:ext>
            </a:extLst>
          </p:cNvPr>
          <p:cNvSpPr/>
          <p:nvPr/>
        </p:nvSpPr>
        <p:spPr>
          <a:xfrm>
            <a:off x="3907859" y="5691005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9" name="Triangolo isoscele 42">
            <a:extLst>
              <a:ext uri="{FF2B5EF4-FFF2-40B4-BE49-F238E27FC236}">
                <a16:creationId xmlns:a16="http://schemas.microsoft.com/office/drawing/2014/main" id="{A36A0E86-ED78-49BA-8792-431D5E2D07BC}"/>
              </a:ext>
            </a:extLst>
          </p:cNvPr>
          <p:cNvSpPr/>
          <p:nvPr/>
        </p:nvSpPr>
        <p:spPr>
          <a:xfrm rot="16200000">
            <a:off x="4333123" y="5383205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0" name="Rettangolo 179">
            <a:extLst>
              <a:ext uri="{FF2B5EF4-FFF2-40B4-BE49-F238E27FC236}">
                <a16:creationId xmlns:a16="http://schemas.microsoft.com/office/drawing/2014/main" id="{FDFCB399-0A93-469E-A9E9-A735679C6341}"/>
              </a:ext>
            </a:extLst>
          </p:cNvPr>
          <p:cNvSpPr/>
          <p:nvPr/>
        </p:nvSpPr>
        <p:spPr>
          <a:xfrm>
            <a:off x="3968266" y="5659439"/>
            <a:ext cx="844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subtimerN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01E9162-FF5E-48E6-B02D-36786D63211E}"/>
              </a:ext>
            </a:extLst>
          </p:cNvPr>
          <p:cNvSpPr txBox="1"/>
          <p:nvPr/>
        </p:nvSpPr>
        <p:spPr>
          <a:xfrm>
            <a:off x="3140891" y="5025888"/>
            <a:ext cx="1021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/>
              <a:t>startTimer</a:t>
            </a:r>
          </a:p>
          <a:p>
            <a:r>
              <a:rPr lang="it-IT" sz="1050" dirty="0"/>
              <a:t>stopTimer</a:t>
            </a:r>
          </a:p>
          <a:p>
            <a:r>
              <a:rPr lang="it-IT" sz="1050" dirty="0"/>
              <a:t>resumeTimer</a:t>
            </a:r>
          </a:p>
          <a:p>
            <a:r>
              <a:rPr lang="it-IT" sz="1050" dirty="0"/>
              <a:t>endTimer</a:t>
            </a:r>
          </a:p>
        </p:txBody>
      </p: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9E0CFB21-5AF9-411B-B670-DDDC214CD5C4}"/>
              </a:ext>
            </a:extLst>
          </p:cNvPr>
          <p:cNvCxnSpPr>
            <a:cxnSpLocks/>
          </p:cNvCxnSpPr>
          <p:nvPr/>
        </p:nvCxnSpPr>
        <p:spPr>
          <a:xfrm flipH="1">
            <a:off x="3232388" y="5931288"/>
            <a:ext cx="6384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F5DE4221-1BF2-49E8-8B0F-F32210202ABA}"/>
              </a:ext>
            </a:extLst>
          </p:cNvPr>
          <p:cNvSpPr txBox="1"/>
          <p:nvPr/>
        </p:nvSpPr>
        <p:spPr>
          <a:xfrm>
            <a:off x="3232388" y="592501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timeout</a:t>
            </a:r>
            <a:endParaRPr lang="it-IT" sz="1200" dirty="0"/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88975A43-D1EF-491A-AEFF-FBB50FD52ED4}"/>
              </a:ext>
            </a:extLst>
          </p:cNvPr>
          <p:cNvCxnSpPr>
            <a:cxnSpLocks/>
          </p:cNvCxnSpPr>
          <p:nvPr/>
        </p:nvCxnSpPr>
        <p:spPr>
          <a:xfrm flipV="1">
            <a:off x="4620813" y="3180032"/>
            <a:ext cx="0" cy="16673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173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49</cp:revision>
  <dcterms:created xsi:type="dcterms:W3CDTF">2020-08-21T16:34:49Z</dcterms:created>
  <dcterms:modified xsi:type="dcterms:W3CDTF">2020-09-30T18:14:14Z</dcterms:modified>
</cp:coreProperties>
</file>