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FBD48F48-DB5F-40B2-89B9-1FC8EB6FAC14}"/>
              </a:ext>
            </a:extLst>
          </p:cNvPr>
          <p:cNvGrpSpPr/>
          <p:nvPr/>
        </p:nvGrpSpPr>
        <p:grpSpPr>
          <a:xfrm>
            <a:off x="3069081" y="2311392"/>
            <a:ext cx="4682586" cy="2235216"/>
            <a:chOff x="3388677" y="2311392"/>
            <a:chExt cx="4682586" cy="2235216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8EF1AA6-04BC-4A52-BB65-437EF9526530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19" name="Rettangolo arrotondato 6">
                <a:extLst>
                  <a:ext uri="{FF2B5EF4-FFF2-40B4-BE49-F238E27FC236}">
                    <a16:creationId xmlns:a16="http://schemas.microsoft.com/office/drawing/2014/main" id="{B25A3617-3B69-4097-B3A6-0DE3A83ABF39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625F08A9-F72F-4352-9960-3F82963C8091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3" name="Triangolo isoscele 22">
                  <a:extLst>
                    <a:ext uri="{FF2B5EF4-FFF2-40B4-BE49-F238E27FC236}">
                      <a16:creationId xmlns:a16="http://schemas.microsoft.com/office/drawing/2014/main" id="{8DD6DD79-527E-4756-AFE9-4F04D299D4A7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4" name="Gruppo 82">
                  <a:extLst>
                    <a:ext uri="{FF2B5EF4-FFF2-40B4-BE49-F238E27FC236}">
                      <a16:creationId xmlns:a16="http://schemas.microsoft.com/office/drawing/2014/main" id="{982BBE62-137F-4C4C-8CF2-176D22ACA3DD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6" name="Ovale 38">
                    <a:extLst>
                      <a:ext uri="{FF2B5EF4-FFF2-40B4-BE49-F238E27FC236}">
                        <a16:creationId xmlns:a16="http://schemas.microsoft.com/office/drawing/2014/main" id="{F39697AA-FC3E-4C7F-A154-863375C7435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7" name="Rettangolo 39">
                    <a:extLst>
                      <a:ext uri="{FF2B5EF4-FFF2-40B4-BE49-F238E27FC236}">
                        <a16:creationId xmlns:a16="http://schemas.microsoft.com/office/drawing/2014/main" id="{D1BB3231-9BB5-4480-97C0-3667935D9C07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8" name="Triangolo isoscele 42">
                    <a:extLst>
                      <a:ext uri="{FF2B5EF4-FFF2-40B4-BE49-F238E27FC236}">
                        <a16:creationId xmlns:a16="http://schemas.microsoft.com/office/drawing/2014/main" id="{36834EE8-6A53-4048-BA7F-668055D06EB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3E64376F-5D1F-4C0F-BAB4-4F47E3D53A71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140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barman</a:t>
                  </a:r>
                </a:p>
              </p:txBody>
            </p:sp>
          </p:grp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34769C05-34F0-4381-BA8A-95897B771234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ctxbarman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83D3CB0B-DEB6-4022-91C9-52C78B710DE9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8066</a:t>
                </a:r>
              </a:p>
            </p:txBody>
          </p:sp>
        </p:grp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6952771E-9FFD-484F-9505-1FD373C92AFB}"/>
                </a:ext>
              </a:extLst>
            </p:cNvPr>
            <p:cNvCxnSpPr>
              <a:cxnSpLocks/>
            </p:cNvCxnSpPr>
            <p:nvPr/>
          </p:nvCxnSpPr>
          <p:spPr>
            <a:xfrm>
              <a:off x="6529727" y="3183212"/>
              <a:ext cx="1361064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5EEBE191-E7D9-4778-A645-C0C1A9BF7A4F}"/>
                </a:ext>
              </a:extLst>
            </p:cNvPr>
            <p:cNvSpPr txBox="1"/>
            <p:nvPr/>
          </p:nvSpPr>
          <p:spPr>
            <a:xfrm>
              <a:off x="3388677" y="3139269"/>
              <a:ext cx="700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order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66D579E-AC25-466E-A6AC-48D46F3DCF5E}"/>
                </a:ext>
              </a:extLst>
            </p:cNvPr>
            <p:cNvSpPr txBox="1"/>
            <p:nvPr/>
          </p:nvSpPr>
          <p:spPr>
            <a:xfrm>
              <a:off x="7357413" y="3162653"/>
              <a:ext cx="713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ready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B7E2C54E-6E3D-4B2B-BEB0-BE0E7AE0ED99}"/>
                </a:ext>
              </a:extLst>
            </p:cNvPr>
            <p:cNvCxnSpPr>
              <a:cxnSpLocks/>
            </p:cNvCxnSpPr>
            <p:nvPr/>
          </p:nvCxnSpPr>
          <p:spPr>
            <a:xfrm>
              <a:off x="3461925" y="3508601"/>
              <a:ext cx="732133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77BAA63-396C-4010-9BCA-22B0EA072BCD}"/>
              </a:ext>
            </a:extLst>
          </p:cNvPr>
          <p:cNvGrpSpPr/>
          <p:nvPr/>
        </p:nvGrpSpPr>
        <p:grpSpPr>
          <a:xfrm>
            <a:off x="2831422" y="2310908"/>
            <a:ext cx="5574017" cy="2409235"/>
            <a:chOff x="2831422" y="2310908"/>
            <a:chExt cx="5574017" cy="2409235"/>
          </a:xfrm>
        </p:grpSpPr>
        <p:sp>
          <p:nvSpPr>
            <p:cNvPr id="8" name="Rettangolo arrotondato 6">
              <a:extLst>
                <a:ext uri="{FF2B5EF4-FFF2-40B4-BE49-F238E27FC236}">
                  <a16:creationId xmlns:a16="http://schemas.microsoft.com/office/drawing/2014/main" id="{0D464DAE-EA55-4871-805B-24EFFAF467EA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C543D98-C576-4C7B-8D9A-4B686F31804B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12" name="Triangolo isoscele 11">
                <a:extLst>
                  <a:ext uri="{FF2B5EF4-FFF2-40B4-BE49-F238E27FC236}">
                    <a16:creationId xmlns:a16="http://schemas.microsoft.com/office/drawing/2014/main" id="{F5746DBC-9C9F-4A93-8BD2-27CC1500299E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" name="Gruppo 82">
                <a:extLst>
                  <a:ext uri="{FF2B5EF4-FFF2-40B4-BE49-F238E27FC236}">
                    <a16:creationId xmlns:a16="http://schemas.microsoft.com/office/drawing/2014/main" id="{26EA1AC6-E0FB-4C2B-9F86-13C7C358DC50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5" name="Ovale 38">
                  <a:extLst>
                    <a:ext uri="{FF2B5EF4-FFF2-40B4-BE49-F238E27FC236}">
                      <a16:creationId xmlns:a16="http://schemas.microsoft.com/office/drawing/2014/main" id="{90277A25-CA8B-4B21-B5A1-35AD333E1A83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6" name="Rettangolo 39">
                  <a:extLst>
                    <a:ext uri="{FF2B5EF4-FFF2-40B4-BE49-F238E27FC236}">
                      <a16:creationId xmlns:a16="http://schemas.microsoft.com/office/drawing/2014/main" id="{76FC3E79-74D7-4EED-93B5-14088710D638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7" name="Triangolo isoscele 42">
                  <a:extLst>
                    <a:ext uri="{FF2B5EF4-FFF2-40B4-BE49-F238E27FC236}">
                      <a16:creationId xmlns:a16="http://schemas.microsoft.com/office/drawing/2014/main" id="{56B04C55-35E9-45DD-8F50-F5581507D8A6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6503141-5507-480D-9B8C-97C920E1CB79}"/>
                  </a:ext>
                </a:extLst>
              </p:cNvPr>
              <p:cNvSpPr/>
              <p:nvPr/>
            </p:nvSpPr>
            <p:spPr>
              <a:xfrm>
                <a:off x="2977608" y="2451609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89B9A8AD-6E04-41D1-BDAA-0AE571C426F9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Freccia a destra 4">
              <a:extLst>
                <a:ext uri="{FF2B5EF4-FFF2-40B4-BE49-F238E27FC236}">
                  <a16:creationId xmlns:a16="http://schemas.microsoft.com/office/drawing/2014/main" id="{3CF11969-5514-4BD4-9FDA-981274C1C47B}"/>
                </a:ext>
              </a:extLst>
            </p:cNvPr>
            <p:cNvSpPr/>
            <p:nvPr/>
          </p:nvSpPr>
          <p:spPr>
            <a:xfrm>
              <a:off x="6501438" y="3068514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0967B2B7-6CC9-46A9-98A1-551AC7329A58}"/>
                </a:ext>
              </a:extLst>
            </p:cNvPr>
            <p:cNvGrpSpPr/>
            <p:nvPr/>
          </p:nvGrpSpPr>
          <p:grpSpPr>
            <a:xfrm>
              <a:off x="3112307" y="3027122"/>
              <a:ext cx="1076050" cy="79468"/>
              <a:chOff x="8181288" y="1741564"/>
              <a:chExt cx="1304869" cy="79468"/>
            </a:xfrm>
          </p:grpSpPr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id="{49895AFF-84C1-4FB3-890B-9E3BFA46E9A3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>
                <a:off x="8181288" y="1781298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riangolo isoscele 6">
                <a:extLst>
                  <a:ext uri="{FF2B5EF4-FFF2-40B4-BE49-F238E27FC236}">
                    <a16:creationId xmlns:a16="http://schemas.microsoft.com/office/drawing/2014/main" id="{A23DFD74-A29E-4F4D-90BE-EC72D103F1AA}"/>
                  </a:ext>
                </a:extLst>
              </p:cNvPr>
              <p:cNvSpPr/>
              <p:nvPr/>
            </p:nvSpPr>
            <p:spPr>
              <a:xfrm rot="5400000">
                <a:off x="9389046" y="1723921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FC6D241-16C1-4E6E-85AF-30D4649DFA53}"/>
                </a:ext>
              </a:extLst>
            </p:cNvPr>
            <p:cNvCxnSpPr>
              <a:cxnSpLocks/>
            </p:cNvCxnSpPr>
            <p:nvPr/>
          </p:nvCxnSpPr>
          <p:spPr>
            <a:xfrm>
              <a:off x="6420274" y="4001754"/>
              <a:ext cx="1361064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3CAE20D-492C-4994-A4F6-F20AB23B28AE}"/>
                </a:ext>
              </a:extLst>
            </p:cNvPr>
            <p:cNvSpPr txBox="1"/>
            <p:nvPr/>
          </p:nvSpPr>
          <p:spPr>
            <a:xfrm>
              <a:off x="7337518" y="2460259"/>
              <a:ext cx="106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  <a:p>
              <a:r>
                <a:rPr lang="it-IT" dirty="0"/>
                <a:t>billPlease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A9F1C23E-CF19-424B-BF92-B5464B30926F}"/>
                </a:ext>
              </a:extLst>
            </p:cNvPr>
            <p:cNvSpPr txBox="1"/>
            <p:nvPr/>
          </p:nvSpPr>
          <p:spPr>
            <a:xfrm>
              <a:off x="2928957" y="2400658"/>
              <a:ext cx="1375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  <a:p>
              <a:r>
                <a:rPr lang="it-IT" dirty="0"/>
                <a:t>cardPlease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A6640E2-4391-493E-8E3E-E5287B5129D4}"/>
                </a:ext>
              </a:extLst>
            </p:cNvPr>
            <p:cNvSpPr txBox="1"/>
            <p:nvPr/>
          </p:nvSpPr>
          <p:spPr>
            <a:xfrm>
              <a:off x="7317274" y="3657043"/>
              <a:ext cx="4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tea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68A2923E-6E82-4647-B017-5861D39435EA}"/>
                </a:ext>
              </a:extLst>
            </p:cNvPr>
            <p:cNvGrpSpPr/>
            <p:nvPr/>
          </p:nvGrpSpPr>
          <p:grpSpPr>
            <a:xfrm>
              <a:off x="3995922" y="3497057"/>
              <a:ext cx="592487" cy="258092"/>
              <a:chOff x="5133975" y="5295900"/>
              <a:chExt cx="342900" cy="238125"/>
            </a:xfrm>
          </p:grpSpPr>
          <p:sp>
            <p:nvSpPr>
              <p:cNvPr id="26" name="Figura a mano libera 41">
                <a:extLst>
                  <a:ext uri="{FF2B5EF4-FFF2-40B4-BE49-F238E27FC236}">
                    <a16:creationId xmlns:a16="http://schemas.microsoft.com/office/drawing/2014/main" id="{51A1B0F5-90E0-4362-9E0F-27CD15B38885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Figura a mano libera 42">
                <a:extLst>
                  <a:ext uri="{FF2B5EF4-FFF2-40B4-BE49-F238E27FC236}">
                    <a16:creationId xmlns:a16="http://schemas.microsoft.com/office/drawing/2014/main" id="{F2DAE85B-1B98-46D5-88CD-53FCC88BD0F0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Figura a mano libera 44">
                <a:extLst>
                  <a:ext uri="{FF2B5EF4-FFF2-40B4-BE49-F238E27FC236}">
                    <a16:creationId xmlns:a16="http://schemas.microsoft.com/office/drawing/2014/main" id="{0C8A9DB5-2E50-4FFD-BC90-70485C282B1D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D96F1EC7-E27E-4601-8B39-B9B382B43647}"/>
                </a:ext>
              </a:extLst>
            </p:cNvPr>
            <p:cNvSpPr txBox="1"/>
            <p:nvPr/>
          </p:nvSpPr>
          <p:spPr>
            <a:xfrm>
              <a:off x="2831422" y="3242815"/>
              <a:ext cx="193585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wait</a:t>
              </a:r>
            </a:p>
            <a:p>
              <a:r>
                <a:rPr lang="it-IT" dirty="0"/>
                <a:t>sitPlease</a:t>
              </a:r>
            </a:p>
            <a:p>
              <a:r>
                <a:rPr lang="it-IT" dirty="0"/>
                <a:t>teaServed</a:t>
              </a:r>
            </a:p>
            <a:p>
              <a:r>
                <a:rPr lang="it-IT" dirty="0"/>
                <a:t>exitPlease</a:t>
              </a:r>
            </a:p>
            <a:p>
              <a:r>
                <a:rPr lang="it-IT" dirty="0"/>
                <a:t>maxTimeExceeded</a:t>
              </a: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74741862-9F42-48C3-8EB0-398778CDCA28}"/>
                </a:ext>
              </a:extLst>
            </p:cNvPr>
            <p:cNvSpPr/>
            <p:nvPr/>
          </p:nvSpPr>
          <p:spPr>
            <a:xfrm>
              <a:off x="4194058" y="2788979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8043F5BF-2A8C-45E8-A833-19B62D750FE9}"/>
              </a:ext>
            </a:extLst>
          </p:cNvPr>
          <p:cNvGrpSpPr/>
          <p:nvPr/>
        </p:nvGrpSpPr>
        <p:grpSpPr>
          <a:xfrm>
            <a:off x="2862455" y="1621765"/>
            <a:ext cx="6739694" cy="3317883"/>
            <a:chOff x="2862455" y="1621765"/>
            <a:chExt cx="6739694" cy="3317883"/>
          </a:xfrm>
        </p:grpSpPr>
        <p:sp>
          <p:nvSpPr>
            <p:cNvPr id="2" name="Rettangolo arrotondato 6">
              <a:extLst>
                <a:ext uri="{FF2B5EF4-FFF2-40B4-BE49-F238E27FC236}">
                  <a16:creationId xmlns:a16="http://schemas.microsoft.com/office/drawing/2014/main" id="{A4BE0D11-3914-4711-8388-DD92086BF275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A2FF36A5-505F-46D7-BAF5-247FCE1765C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4" name="Triangolo isoscele 3">
                <a:extLst>
                  <a:ext uri="{FF2B5EF4-FFF2-40B4-BE49-F238E27FC236}">
                    <a16:creationId xmlns:a16="http://schemas.microsoft.com/office/drawing/2014/main" id="{30E384A8-C83D-4B0D-9BBC-B5E6E273C4BA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" name="Gruppo 82">
                <a:extLst>
                  <a:ext uri="{FF2B5EF4-FFF2-40B4-BE49-F238E27FC236}">
                    <a16:creationId xmlns:a16="http://schemas.microsoft.com/office/drawing/2014/main" id="{9C563E20-3E33-41DB-B7EF-DBE7C4D2050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7" name="Ovale 38">
                  <a:extLst>
                    <a:ext uri="{FF2B5EF4-FFF2-40B4-BE49-F238E27FC236}">
                      <a16:creationId xmlns:a16="http://schemas.microsoft.com/office/drawing/2014/main" id="{2C64591D-6218-4745-9799-58D5401E4F46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8" name="Rettangolo 39">
                  <a:extLst>
                    <a:ext uri="{FF2B5EF4-FFF2-40B4-BE49-F238E27FC236}">
                      <a16:creationId xmlns:a16="http://schemas.microsoft.com/office/drawing/2014/main" id="{5D9A12D2-F73E-4BE5-A400-A4A39CA2E8AF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" name="Triangolo isoscele 42">
                  <a:extLst>
                    <a:ext uri="{FF2B5EF4-FFF2-40B4-BE49-F238E27FC236}">
                      <a16:creationId xmlns:a16="http://schemas.microsoft.com/office/drawing/2014/main" id="{18421566-0733-4690-84BA-F33A607E012B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6AE191E-BA5F-4973-A955-6C46DD8D894D}"/>
                  </a:ext>
                </a:extLst>
              </p:cNvPr>
              <p:cNvSpPr/>
              <p:nvPr/>
            </p:nvSpPr>
            <p:spPr>
              <a:xfrm>
                <a:off x="2977608" y="2451609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waiter</a:t>
                </a:r>
              </a:p>
            </p:txBody>
          </p:sp>
        </p:grp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23AA5215-30CB-472B-9EA5-0712C270CCC9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Freccia a destra 10">
              <a:extLst>
                <a:ext uri="{FF2B5EF4-FFF2-40B4-BE49-F238E27FC236}">
                  <a16:creationId xmlns:a16="http://schemas.microsoft.com/office/drawing/2014/main" id="{4BCD73F2-9B90-42D1-B15D-826AB55DCE0F}"/>
                </a:ext>
              </a:extLst>
            </p:cNvPr>
            <p:cNvSpPr/>
            <p:nvPr/>
          </p:nvSpPr>
          <p:spPr>
            <a:xfrm>
              <a:off x="2914158" y="2853196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4E53F632-2744-4914-ADD9-DBF587F17F9D}"/>
                </a:ext>
              </a:extLst>
            </p:cNvPr>
            <p:cNvGrpSpPr/>
            <p:nvPr/>
          </p:nvGrpSpPr>
          <p:grpSpPr>
            <a:xfrm rot="5400000">
              <a:off x="5775619" y="4411910"/>
              <a:ext cx="640762" cy="79468"/>
              <a:chOff x="8181288" y="1741564"/>
              <a:chExt cx="1304869" cy="79468"/>
            </a:xfrm>
          </p:grpSpPr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2605334F-7817-4502-B20C-3CE14CD8EA6D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>
                <a:off x="8181288" y="1781298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riangolo isoscele 13">
                <a:extLst>
                  <a:ext uri="{FF2B5EF4-FFF2-40B4-BE49-F238E27FC236}">
                    <a16:creationId xmlns:a16="http://schemas.microsoft.com/office/drawing/2014/main" id="{942B0475-171D-4C6C-8482-BB73ACD90897}"/>
                  </a:ext>
                </a:extLst>
              </p:cNvPr>
              <p:cNvSpPr/>
              <p:nvPr/>
            </p:nvSpPr>
            <p:spPr>
              <a:xfrm rot="5400000">
                <a:off x="9389046" y="1723921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C1D6FFD6-F822-4923-B5F6-107701A9098F}"/>
                </a:ext>
              </a:extLst>
            </p:cNvPr>
            <p:cNvCxnSpPr>
              <a:cxnSpLocks/>
            </p:cNvCxnSpPr>
            <p:nvPr/>
          </p:nvCxnSpPr>
          <p:spPr>
            <a:xfrm>
              <a:off x="6506924" y="3130064"/>
              <a:ext cx="1361064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EEDBD48E-94FF-4F74-A1C8-BEFA26D234D7}"/>
                </a:ext>
              </a:extLst>
            </p:cNvPr>
            <p:cNvSpPr txBox="1"/>
            <p:nvPr/>
          </p:nvSpPr>
          <p:spPr>
            <a:xfrm>
              <a:off x="2996329" y="3077717"/>
              <a:ext cx="117814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  <a:p>
              <a:r>
                <a:rPr lang="it-IT" dirty="0"/>
                <a:t>enter</a:t>
              </a:r>
            </a:p>
            <a:p>
              <a:r>
                <a:rPr lang="it-IT" dirty="0"/>
                <a:t>tea</a:t>
              </a:r>
            </a:p>
            <a:p>
              <a:r>
                <a:rPr lang="it-IT" dirty="0"/>
                <a:t>ready</a:t>
              </a:r>
            </a:p>
            <a:p>
              <a:r>
                <a:rPr lang="it-IT" dirty="0"/>
                <a:t>cleanTable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99B3BD1-6A5A-4D0A-88FD-088B06E2885D}"/>
                </a:ext>
              </a:extLst>
            </p:cNvPr>
            <p:cNvSpPr txBox="1"/>
            <p:nvPr/>
          </p:nvSpPr>
          <p:spPr>
            <a:xfrm>
              <a:off x="7435769" y="1621765"/>
              <a:ext cx="143359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order</a:t>
              </a:r>
            </a:p>
            <a:p>
              <a:r>
                <a:rPr lang="it-IT" dirty="0"/>
                <a:t>startTimer</a:t>
              </a:r>
            </a:p>
            <a:p>
              <a:r>
                <a:rPr lang="it-IT" dirty="0"/>
                <a:t>stopTimer</a:t>
              </a:r>
            </a:p>
            <a:p>
              <a:r>
                <a:rPr lang="it-IT" dirty="0"/>
                <a:t>resumeTimer</a:t>
              </a:r>
            </a:p>
            <a:p>
              <a:r>
                <a:rPr lang="it-IT" dirty="0"/>
                <a:t>endTimer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E449391-C4B1-48F6-9A87-DD01FAE4BED8}"/>
                </a:ext>
              </a:extLst>
            </p:cNvPr>
            <p:cNvSpPr txBox="1"/>
            <p:nvPr/>
          </p:nvSpPr>
          <p:spPr>
            <a:xfrm>
              <a:off x="7666298" y="3214667"/>
              <a:ext cx="193585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wait</a:t>
              </a:r>
            </a:p>
            <a:p>
              <a:r>
                <a:rPr lang="it-IT" dirty="0"/>
                <a:t>sitPlease</a:t>
              </a:r>
            </a:p>
            <a:p>
              <a:r>
                <a:rPr lang="it-IT" dirty="0"/>
                <a:t>teaServed</a:t>
              </a:r>
            </a:p>
            <a:p>
              <a:r>
                <a:rPr lang="it-IT" dirty="0"/>
                <a:t>exitPlease</a:t>
              </a:r>
            </a:p>
            <a:p>
              <a:r>
                <a:rPr lang="it-IT" dirty="0"/>
                <a:t>maxTimeExceeded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744C5D61-3257-4EDB-8CC9-89D0F38031D3}"/>
                </a:ext>
              </a:extLst>
            </p:cNvPr>
            <p:cNvSpPr/>
            <p:nvPr/>
          </p:nvSpPr>
          <p:spPr>
            <a:xfrm>
              <a:off x="4194058" y="2788979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8029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2DB51880-B955-461D-859E-31895A4A4DF6}"/>
                </a:ext>
              </a:extLst>
            </p:cNvPr>
            <p:cNvGrpSpPr/>
            <p:nvPr/>
          </p:nvGrpSpPr>
          <p:grpSpPr>
            <a:xfrm>
              <a:off x="7042567" y="3891389"/>
              <a:ext cx="592487" cy="258092"/>
              <a:chOff x="5133975" y="5295900"/>
              <a:chExt cx="342900" cy="238125"/>
            </a:xfrm>
          </p:grpSpPr>
          <p:sp>
            <p:nvSpPr>
              <p:cNvPr id="26" name="Figura a mano libera 41">
                <a:extLst>
                  <a:ext uri="{FF2B5EF4-FFF2-40B4-BE49-F238E27FC236}">
                    <a16:creationId xmlns:a16="http://schemas.microsoft.com/office/drawing/2014/main" id="{47B248A2-9824-440A-B821-204299EC9512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Figura a mano libera 42">
                <a:extLst>
                  <a:ext uri="{FF2B5EF4-FFF2-40B4-BE49-F238E27FC236}">
                    <a16:creationId xmlns:a16="http://schemas.microsoft.com/office/drawing/2014/main" id="{154219AF-100D-437B-B663-6C20347C8CFF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Figura a mano libera 44">
                <a:extLst>
                  <a:ext uri="{FF2B5EF4-FFF2-40B4-BE49-F238E27FC236}">
                    <a16:creationId xmlns:a16="http://schemas.microsoft.com/office/drawing/2014/main" id="{096E9431-1AD2-4067-9AD9-A957F4945AC0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043BEA8-E26C-48DD-AD46-DE6A5FC7F274}"/>
                </a:ext>
              </a:extLst>
            </p:cNvPr>
            <p:cNvSpPr txBox="1"/>
            <p:nvPr/>
          </p:nvSpPr>
          <p:spPr>
            <a:xfrm>
              <a:off x="6095999" y="4570316"/>
              <a:ext cx="1396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/>
                <a:t>cardPlease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F3810B2D-4ABD-491B-A294-2C20DAFB3E2E}"/>
                </a:ext>
              </a:extLst>
            </p:cNvPr>
            <p:cNvSpPr txBox="1"/>
            <p:nvPr/>
          </p:nvSpPr>
          <p:spPr>
            <a:xfrm>
              <a:off x="2862455" y="2539508"/>
              <a:ext cx="11785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/>
                <a:t>billPlease</a:t>
              </a:r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45D869D2-D07D-4D87-9C0C-9049227D2E6A}"/>
                </a:ext>
              </a:extLst>
            </p:cNvPr>
            <p:cNvCxnSpPr>
              <a:cxnSpLocks/>
            </p:cNvCxnSpPr>
            <p:nvPr/>
          </p:nvCxnSpPr>
          <p:spPr>
            <a:xfrm>
              <a:off x="2996329" y="3077717"/>
              <a:ext cx="1197729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14CF8779-DC91-4DAE-9A3B-7430E64CFEA9}"/>
                </a:ext>
              </a:extLst>
            </p:cNvPr>
            <p:cNvGrpSpPr/>
            <p:nvPr/>
          </p:nvGrpSpPr>
          <p:grpSpPr>
            <a:xfrm>
              <a:off x="4194058" y="2310908"/>
              <a:ext cx="3677683" cy="2235216"/>
              <a:chOff x="4194058" y="2310908"/>
              <a:chExt cx="3677683" cy="2235216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C7D9AB31-73F4-483E-95C8-179AA278F2DE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12" name="Rettangolo arrotondato 6">
                  <a:extLst>
                    <a:ext uri="{FF2B5EF4-FFF2-40B4-BE49-F238E27FC236}">
                      <a16:creationId xmlns:a16="http://schemas.microsoft.com/office/drawing/2014/main" id="{DD74170C-3A6E-4F53-96E7-86A0ABFA0D0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F84E538-665B-42F8-A6FD-3222213BA23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6" name="Triangolo isoscele 15">
                    <a:extLst>
                      <a:ext uri="{FF2B5EF4-FFF2-40B4-BE49-F238E27FC236}">
                        <a16:creationId xmlns:a16="http://schemas.microsoft.com/office/drawing/2014/main" id="{09567A14-7B43-4C1E-87DD-04A409AB2D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7" name="Gruppo 82">
                    <a:extLst>
                      <a:ext uri="{FF2B5EF4-FFF2-40B4-BE49-F238E27FC236}">
                        <a16:creationId xmlns:a16="http://schemas.microsoft.com/office/drawing/2014/main" id="{678393A1-1EAD-4EB7-A9D3-7C84391389F0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9" name="Ovale 38">
                      <a:extLst>
                        <a:ext uri="{FF2B5EF4-FFF2-40B4-BE49-F238E27FC236}">
                          <a16:creationId xmlns:a16="http://schemas.microsoft.com/office/drawing/2014/main" id="{4FE5132A-C1BE-4B11-8B68-D8E5CE4EB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20" name="Rettangolo 39">
                      <a:extLst>
                        <a:ext uri="{FF2B5EF4-FFF2-40B4-BE49-F238E27FC236}">
                          <a16:creationId xmlns:a16="http://schemas.microsoft.com/office/drawing/2014/main" id="{925F78F5-8CC4-4B3E-A4B3-9282D834F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21" name="Triangolo isoscele 42">
                      <a:extLst>
                        <a:ext uri="{FF2B5EF4-FFF2-40B4-BE49-F238E27FC236}">
                          <a16:creationId xmlns:a16="http://schemas.microsoft.com/office/drawing/2014/main" id="{76CC452E-6ABA-4B54-9C90-C1001CD6C0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8" name="Rettangolo 17">
                    <a:extLst>
                      <a:ext uri="{FF2B5EF4-FFF2-40B4-BE49-F238E27FC236}">
                        <a16:creationId xmlns:a16="http://schemas.microsoft.com/office/drawing/2014/main" id="{BD678C59-E4C5-44CE-AB77-5DDBAC3A81EE}"/>
                      </a:ext>
                    </a:extLst>
                  </p:cNvPr>
                  <p:cNvSpPr/>
                  <p:nvPr/>
                </p:nvSpPr>
                <p:spPr>
                  <a:xfrm>
                    <a:off x="2998072" y="2495620"/>
                    <a:ext cx="6944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timer</a:t>
                    </a:r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1347B495-E92C-4DF3-A35A-513ECE808AE3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ctxtimer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A20876EB-EA7A-4758-85DC-D197E7875F2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8010</a:t>
                  </a:r>
                </a:p>
              </p:txBody>
            </p:sp>
          </p:grpSp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76A4A2BF-4D27-4B3F-BDC1-2359950E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1219510" y="4500228"/>
            <a:ext cx="3698382" cy="1632670"/>
            <a:chOff x="5713994" y="736792"/>
            <a:chExt cx="5899086" cy="2604183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1067750"/>
              <a:ext cx="5899086" cy="2273225"/>
              <a:chOff x="2818873" y="2310908"/>
              <a:chExt cx="5800450" cy="2235216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5" cy="2235216"/>
                <a:chOff x="4194058" y="2310908"/>
                <a:chExt cx="3144284" cy="2235216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grpSp>
              <p:nvGrpSpPr>
                <p:cNvPr id="29" name="Gruppo 28">
                  <a:extLst>
                    <a:ext uri="{FF2B5EF4-FFF2-40B4-BE49-F238E27FC236}">
                      <a16:creationId xmlns:a16="http://schemas.microsoft.com/office/drawing/2014/main" id="{2B403907-E26C-4548-A6A9-B219FB941D0D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32" name="Triangolo isoscele 31">
                    <a:extLst>
                      <a:ext uri="{FF2B5EF4-FFF2-40B4-BE49-F238E27FC236}">
                        <a16:creationId xmlns:a16="http://schemas.microsoft.com/office/drawing/2014/main" id="{89E248E6-871A-4A19-8609-53F7C2A5C9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33" name="Gruppo 82">
                    <a:extLst>
                      <a:ext uri="{FF2B5EF4-FFF2-40B4-BE49-F238E27FC236}">
                        <a16:creationId xmlns:a16="http://schemas.microsoft.com/office/drawing/2014/main" id="{D08453B1-C396-49DA-AE32-A11A0F0FC01F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35" name="Ovale 38">
                      <a:extLst>
                        <a:ext uri="{FF2B5EF4-FFF2-40B4-BE49-F238E27FC236}">
                          <a16:creationId xmlns:a16="http://schemas.microsoft.com/office/drawing/2014/main" id="{C6B10664-8132-4A7C-87C1-8622DC029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36" name="Rettangolo 39">
                      <a:extLst>
                        <a:ext uri="{FF2B5EF4-FFF2-40B4-BE49-F238E27FC236}">
                          <a16:creationId xmlns:a16="http://schemas.microsoft.com/office/drawing/2014/main" id="{CEBE692F-3210-4475-8A19-42902F40D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37" name="Triangolo isoscele 42">
                      <a:extLst>
                        <a:ext uri="{FF2B5EF4-FFF2-40B4-BE49-F238E27FC236}">
                          <a16:creationId xmlns:a16="http://schemas.microsoft.com/office/drawing/2014/main" id="{52645D5E-C0E2-4D6B-9494-E6ED4BB5A94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34" name="Rettangolo 33">
                    <a:extLst>
                      <a:ext uri="{FF2B5EF4-FFF2-40B4-BE49-F238E27FC236}">
                        <a16:creationId xmlns:a16="http://schemas.microsoft.com/office/drawing/2014/main" id="{F517076A-5515-4DF3-8273-87CEF99E1B51}"/>
                      </a:ext>
                    </a:extLst>
                  </p:cNvPr>
                  <p:cNvSpPr/>
                  <p:nvPr/>
                </p:nvSpPr>
                <p:spPr>
                  <a:xfrm>
                    <a:off x="2998073" y="2495620"/>
                    <a:ext cx="822617" cy="434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200" dirty="0"/>
                      <a:t>timer</a:t>
                    </a:r>
                  </a:p>
                </p:txBody>
              </p:sp>
            </p:grp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545295" y="3449354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03F5E6-9DD0-4C71-9542-71A1839CBBD6}"/>
              </a:ext>
            </a:extLst>
          </p:cNvPr>
          <p:cNvSpPr txBox="1"/>
          <p:nvPr/>
        </p:nvSpPr>
        <p:spPr>
          <a:xfrm>
            <a:off x="3292064" y="1749489"/>
            <a:ext cx="1107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Freccia angolare in su 135">
            <a:extLst>
              <a:ext uri="{FF2B5EF4-FFF2-40B4-BE49-F238E27FC236}">
                <a16:creationId xmlns:a16="http://schemas.microsoft.com/office/drawing/2014/main" id="{0E3A8730-D185-4C23-B1BF-B1EEF22358F0}"/>
              </a:ext>
            </a:extLst>
          </p:cNvPr>
          <p:cNvSpPr/>
          <p:nvPr/>
        </p:nvSpPr>
        <p:spPr>
          <a:xfrm flipV="1">
            <a:off x="2792749" y="1753809"/>
            <a:ext cx="1842166" cy="1207490"/>
          </a:xfrm>
          <a:prstGeom prst="bentUpArrow">
            <a:avLst>
              <a:gd name="adj1" fmla="val 0"/>
              <a:gd name="adj2" fmla="val 3515"/>
              <a:gd name="adj3" fmla="val 7159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>
            <a:off x="2933068" y="1602382"/>
            <a:ext cx="1850688" cy="1355755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8F6E996-423A-4904-849E-CC29E5C10021}"/>
              </a:ext>
            </a:extLst>
          </p:cNvPr>
          <p:cNvGrpSpPr/>
          <p:nvPr/>
        </p:nvGrpSpPr>
        <p:grpSpPr>
          <a:xfrm rot="14846952">
            <a:off x="5591895" y="1775579"/>
            <a:ext cx="553270" cy="157864"/>
            <a:chOff x="6889671" y="708365"/>
            <a:chExt cx="365153" cy="159063"/>
          </a:xfrm>
        </p:grpSpPr>
        <p:sp>
          <p:nvSpPr>
            <p:cNvPr id="141" name="Figura a mano libera 41">
              <a:extLst>
                <a:ext uri="{FF2B5EF4-FFF2-40B4-BE49-F238E27FC236}">
                  <a16:creationId xmlns:a16="http://schemas.microsoft.com/office/drawing/2014/main" id="{875A12D4-B59E-4897-8090-517E00A183DA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3" name="Figura a mano libera 42">
              <a:extLst>
                <a:ext uri="{FF2B5EF4-FFF2-40B4-BE49-F238E27FC236}">
                  <a16:creationId xmlns:a16="http://schemas.microsoft.com/office/drawing/2014/main" id="{B4D5A127-147E-44BE-8DEB-7E0279CB5EC5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5" name="Figura a mano libera 44">
              <a:extLst>
                <a:ext uri="{FF2B5EF4-FFF2-40B4-BE49-F238E27FC236}">
                  <a16:creationId xmlns:a16="http://schemas.microsoft.com/office/drawing/2014/main" id="{86919618-AF90-45E0-8A74-AF11E8A4C28F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D1266D-609A-4952-8DA6-289DD4DB2045}"/>
              </a:ext>
            </a:extLst>
          </p:cNvPr>
          <p:cNvGrpSpPr/>
          <p:nvPr/>
        </p:nvGrpSpPr>
        <p:grpSpPr>
          <a:xfrm rot="10800000">
            <a:off x="3560444" y="510441"/>
            <a:ext cx="709769" cy="176537"/>
            <a:chOff x="6889671" y="708365"/>
            <a:chExt cx="365153" cy="159063"/>
          </a:xfrm>
        </p:grpSpPr>
        <p:sp>
          <p:nvSpPr>
            <p:cNvPr id="148" name="Figura a mano libera 41">
              <a:extLst>
                <a:ext uri="{FF2B5EF4-FFF2-40B4-BE49-F238E27FC236}">
                  <a16:creationId xmlns:a16="http://schemas.microsoft.com/office/drawing/2014/main" id="{CF2CAAF8-7C1A-4ACE-86F9-DA61EB186969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149" name="Figura a mano libera 42">
              <a:extLst>
                <a:ext uri="{FF2B5EF4-FFF2-40B4-BE49-F238E27FC236}">
                  <a16:creationId xmlns:a16="http://schemas.microsoft.com/office/drawing/2014/main" id="{5772E2ED-BC73-45D7-A647-8DFFFD185BF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50" name="Figura a mano libera 44">
              <a:extLst>
                <a:ext uri="{FF2B5EF4-FFF2-40B4-BE49-F238E27FC236}">
                  <a16:creationId xmlns:a16="http://schemas.microsoft.com/office/drawing/2014/main" id="{05A56123-88FA-467F-9028-A38BC768D02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C45EC6E1-1601-4AA4-A605-527047F212B8}"/>
              </a:ext>
            </a:extLst>
          </p:cNvPr>
          <p:cNvSpPr txBox="1"/>
          <p:nvPr/>
        </p:nvSpPr>
        <p:spPr>
          <a:xfrm>
            <a:off x="4550887" y="217037"/>
            <a:ext cx="1585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wait</a:t>
            </a:r>
          </a:p>
          <a:p>
            <a:r>
              <a:rPr lang="it-IT" sz="1200" dirty="0"/>
              <a:t>sitPlease</a:t>
            </a:r>
          </a:p>
          <a:p>
            <a:r>
              <a:rPr lang="it-IT" sz="1200" dirty="0"/>
              <a:t>teaServed</a:t>
            </a:r>
          </a:p>
          <a:p>
            <a:r>
              <a:rPr lang="it-IT" sz="1200" dirty="0"/>
              <a:t>exitPlease</a:t>
            </a:r>
          </a:p>
          <a:p>
            <a:r>
              <a:rPr lang="it-IT" sz="1200" dirty="0"/>
              <a:t>maxTimeExceeded</a:t>
            </a:r>
          </a:p>
        </p:txBody>
      </p:sp>
      <p:cxnSp>
        <p:nvCxnSpPr>
          <p:cNvPr id="185" name="Connettore a gomito 184">
            <a:extLst>
              <a:ext uri="{FF2B5EF4-FFF2-40B4-BE49-F238E27FC236}">
                <a16:creationId xmlns:a16="http://schemas.microsoft.com/office/drawing/2014/main" id="{3F95EC6F-23E7-4169-A089-BAA9AB353BB0}"/>
              </a:ext>
            </a:extLst>
          </p:cNvPr>
          <p:cNvCxnSpPr>
            <a:cxnSpLocks/>
          </p:cNvCxnSpPr>
          <p:nvPr/>
        </p:nvCxnSpPr>
        <p:spPr>
          <a:xfrm rot="10800000">
            <a:off x="2792749" y="1349379"/>
            <a:ext cx="2504028" cy="1183417"/>
          </a:xfrm>
          <a:prstGeom prst="bentConnector3">
            <a:avLst>
              <a:gd name="adj1" fmla="val 70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Triangolo isoscele 198">
            <a:extLst>
              <a:ext uri="{FF2B5EF4-FFF2-40B4-BE49-F238E27FC236}">
                <a16:creationId xmlns:a16="http://schemas.microsoft.com/office/drawing/2014/main" id="{7F4DD23C-E598-4B29-8613-22DEFC08C567}"/>
              </a:ext>
            </a:extLst>
          </p:cNvPr>
          <p:cNvSpPr/>
          <p:nvPr/>
        </p:nvSpPr>
        <p:spPr>
          <a:xfrm rot="16200000">
            <a:off x="2947214" y="1315254"/>
            <a:ext cx="61058" cy="72708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3DFE5D22-FFAA-4B16-89B8-84E0EE1146C8}"/>
              </a:ext>
            </a:extLst>
          </p:cNvPr>
          <p:cNvSpPr txBox="1"/>
          <p:nvPr/>
        </p:nvSpPr>
        <p:spPr>
          <a:xfrm>
            <a:off x="3030507" y="950540"/>
            <a:ext cx="982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cardPlease</a:t>
            </a:r>
          </a:p>
          <a:p>
            <a:r>
              <a:rPr lang="it-IT" sz="1200" dirty="0"/>
              <a:t>orderPlease</a:t>
            </a:r>
          </a:p>
        </p:txBody>
      </p: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842088" y="2429495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575640" y="2561764"/>
            <a:ext cx="1430297" cy="4388914"/>
          </a:xfrm>
          <a:prstGeom prst="bentConnector4">
            <a:avLst>
              <a:gd name="adj1" fmla="val 22547"/>
              <a:gd name="adj2" fmla="val 11886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ttore a gomito 232">
            <a:extLst>
              <a:ext uri="{FF2B5EF4-FFF2-40B4-BE49-F238E27FC236}">
                <a16:creationId xmlns:a16="http://schemas.microsoft.com/office/drawing/2014/main" id="{BFFFD772-70D9-4E86-B09C-4D09A964F987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01135" y="3159523"/>
            <a:ext cx="505319" cy="2330600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4523976" y="1369024"/>
            <a:ext cx="38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150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37</cp:revision>
  <dcterms:created xsi:type="dcterms:W3CDTF">2020-08-21T16:34:49Z</dcterms:created>
  <dcterms:modified xsi:type="dcterms:W3CDTF">2020-09-09T13:09:01Z</dcterms:modified>
</cp:coreProperties>
</file>