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o 79">
            <a:extLst>
              <a:ext uri="{FF2B5EF4-FFF2-40B4-BE49-F238E27FC236}">
                <a16:creationId xmlns:a16="http://schemas.microsoft.com/office/drawing/2014/main" id="{B8F92B4B-8378-4ACE-8886-2B0FE9B1BD2B}"/>
              </a:ext>
            </a:extLst>
          </p:cNvPr>
          <p:cNvGrpSpPr/>
          <p:nvPr/>
        </p:nvGrpSpPr>
        <p:grpSpPr>
          <a:xfrm>
            <a:off x="2026228" y="939153"/>
            <a:ext cx="7922250" cy="5283620"/>
            <a:chOff x="2026228" y="939153"/>
            <a:chExt cx="7922250" cy="528362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28F0B3E-5E23-48BE-B08A-E2AB9DB622AD}"/>
                </a:ext>
              </a:extLst>
            </p:cNvPr>
            <p:cNvGrpSpPr/>
            <p:nvPr/>
          </p:nvGrpSpPr>
          <p:grpSpPr>
            <a:xfrm>
              <a:off x="2026228" y="2696519"/>
              <a:ext cx="1696867" cy="1234655"/>
              <a:chOff x="1439031" y="4908467"/>
              <a:chExt cx="1696867" cy="1234655"/>
            </a:xfrm>
          </p:grpSpPr>
          <p:sp>
            <p:nvSpPr>
              <p:cNvPr id="3" name="Triangolo isoscele 2">
                <a:extLst>
                  <a:ext uri="{FF2B5EF4-FFF2-40B4-BE49-F238E27FC236}">
                    <a16:creationId xmlns:a16="http://schemas.microsoft.com/office/drawing/2014/main" id="{49B35C20-A34F-465B-BABA-DBE5BFC65250}"/>
                  </a:ext>
                </a:extLst>
              </p:cNvPr>
              <p:cNvSpPr/>
              <p:nvPr/>
            </p:nvSpPr>
            <p:spPr>
              <a:xfrm rot="5400000">
                <a:off x="2199347" y="514724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Ovale 38">
                <a:extLst>
                  <a:ext uri="{FF2B5EF4-FFF2-40B4-BE49-F238E27FC236}">
                    <a16:creationId xmlns:a16="http://schemas.microsoft.com/office/drawing/2014/main" id="{CED364CB-3030-4C74-BFB3-85322E33458C}"/>
                  </a:ext>
                </a:extLst>
              </p:cNvPr>
              <p:cNvSpPr/>
              <p:nvPr/>
            </p:nvSpPr>
            <p:spPr>
              <a:xfrm>
                <a:off x="1628464" y="497837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" name="Rettangolo 39">
                <a:extLst>
                  <a:ext uri="{FF2B5EF4-FFF2-40B4-BE49-F238E27FC236}">
                    <a16:creationId xmlns:a16="http://schemas.microsoft.com/office/drawing/2014/main" id="{8CE41B9F-DD63-4C25-86AE-09D809CB5C48}"/>
                  </a:ext>
                </a:extLst>
              </p:cNvPr>
              <p:cNvSpPr/>
              <p:nvPr/>
            </p:nvSpPr>
            <p:spPr>
              <a:xfrm>
                <a:off x="1439031" y="536451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" name="Triangolo isoscele 42">
                <a:extLst>
                  <a:ext uri="{FF2B5EF4-FFF2-40B4-BE49-F238E27FC236}">
                    <a16:creationId xmlns:a16="http://schemas.microsoft.com/office/drawing/2014/main" id="{D2A32E74-99F4-404D-BF69-E97C469611EC}"/>
                  </a:ext>
                </a:extLst>
              </p:cNvPr>
              <p:cNvSpPr/>
              <p:nvPr/>
            </p:nvSpPr>
            <p:spPr>
              <a:xfrm rot="16200000">
                <a:off x="2129054" y="4865085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D6F84BE1-8AF5-4535-A679-783F254DB975}"/>
                </a:ext>
              </a:extLst>
            </p:cNvPr>
            <p:cNvGrpSpPr/>
            <p:nvPr/>
          </p:nvGrpSpPr>
          <p:grpSpPr>
            <a:xfrm>
              <a:off x="4583043" y="4988118"/>
              <a:ext cx="1696867" cy="1234655"/>
              <a:chOff x="4686816" y="4908467"/>
              <a:chExt cx="1696867" cy="1234655"/>
            </a:xfrm>
          </p:grpSpPr>
          <p:sp>
            <p:nvSpPr>
              <p:cNvPr id="8" name="Triangolo isoscele 7">
                <a:extLst>
                  <a:ext uri="{FF2B5EF4-FFF2-40B4-BE49-F238E27FC236}">
                    <a16:creationId xmlns:a16="http://schemas.microsoft.com/office/drawing/2014/main" id="{A370CCDC-2B76-4E66-99D1-8886A1083AAA}"/>
                  </a:ext>
                </a:extLst>
              </p:cNvPr>
              <p:cNvSpPr/>
              <p:nvPr/>
            </p:nvSpPr>
            <p:spPr>
              <a:xfrm rot="5400000">
                <a:off x="5447132" y="514724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8110064B-FFDB-4407-AB52-8E12A2B53038}"/>
                  </a:ext>
                </a:extLst>
              </p:cNvPr>
              <p:cNvSpPr/>
              <p:nvPr/>
            </p:nvSpPr>
            <p:spPr>
              <a:xfrm>
                <a:off x="4876249" y="497837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C27F2AD-AD51-48B2-B1B4-1A5BBD44D8C8}"/>
                  </a:ext>
                </a:extLst>
              </p:cNvPr>
              <p:cNvSpPr/>
              <p:nvPr/>
            </p:nvSpPr>
            <p:spPr>
              <a:xfrm>
                <a:off x="4686816" y="536451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CA5027DA-4C77-493F-AA8C-07033A3144C5}"/>
                  </a:ext>
                </a:extLst>
              </p:cNvPr>
              <p:cNvSpPr/>
              <p:nvPr/>
            </p:nvSpPr>
            <p:spPr>
              <a:xfrm rot="16200000">
                <a:off x="5376839" y="4865085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A42CFA91-9EC6-4295-A729-1302753715DC}"/>
                </a:ext>
              </a:extLst>
            </p:cNvPr>
            <p:cNvGrpSpPr/>
            <p:nvPr/>
          </p:nvGrpSpPr>
          <p:grpSpPr>
            <a:xfrm>
              <a:off x="8251611" y="2637190"/>
              <a:ext cx="1696867" cy="1234655"/>
              <a:chOff x="8078831" y="4908466"/>
              <a:chExt cx="1696867" cy="1234655"/>
            </a:xfrm>
          </p:grpSpPr>
          <p:sp>
            <p:nvSpPr>
              <p:cNvPr id="13" name="Triangolo isoscele 12">
                <a:extLst>
                  <a:ext uri="{FF2B5EF4-FFF2-40B4-BE49-F238E27FC236}">
                    <a16:creationId xmlns:a16="http://schemas.microsoft.com/office/drawing/2014/main" id="{647DEF62-C394-478E-BB92-33D70CAF998A}"/>
                  </a:ext>
                </a:extLst>
              </p:cNvPr>
              <p:cNvSpPr/>
              <p:nvPr/>
            </p:nvSpPr>
            <p:spPr>
              <a:xfrm rot="5400000">
                <a:off x="8839147" y="5147240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Ovale 38">
                <a:extLst>
                  <a:ext uri="{FF2B5EF4-FFF2-40B4-BE49-F238E27FC236}">
                    <a16:creationId xmlns:a16="http://schemas.microsoft.com/office/drawing/2014/main" id="{E7B21EBC-AD06-4D57-91B8-67A76BF846A7}"/>
                  </a:ext>
                </a:extLst>
              </p:cNvPr>
              <p:cNvSpPr/>
              <p:nvPr/>
            </p:nvSpPr>
            <p:spPr>
              <a:xfrm>
                <a:off x="8268264" y="4978371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5" name="Rettangolo 39">
                <a:extLst>
                  <a:ext uri="{FF2B5EF4-FFF2-40B4-BE49-F238E27FC236}">
                    <a16:creationId xmlns:a16="http://schemas.microsoft.com/office/drawing/2014/main" id="{EE813A93-6C37-4619-86A3-6D5293161532}"/>
                  </a:ext>
                </a:extLst>
              </p:cNvPr>
              <p:cNvSpPr/>
              <p:nvPr/>
            </p:nvSpPr>
            <p:spPr>
              <a:xfrm>
                <a:off x="8078831" y="5364512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" name="Triangolo isoscele 42">
                <a:extLst>
                  <a:ext uri="{FF2B5EF4-FFF2-40B4-BE49-F238E27FC236}">
                    <a16:creationId xmlns:a16="http://schemas.microsoft.com/office/drawing/2014/main" id="{0276BF49-D18D-46E9-BC3E-21B625D85DD6}"/>
                  </a:ext>
                </a:extLst>
              </p:cNvPr>
              <p:cNvSpPr/>
              <p:nvPr/>
            </p:nvSpPr>
            <p:spPr>
              <a:xfrm rot="16200000">
                <a:off x="8768854" y="4865084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17" name="Immagine 16" descr="Immagine che contiene specchio, disegnando&#10;&#10;Descrizione generata automaticamente">
              <a:extLst>
                <a:ext uri="{FF2B5EF4-FFF2-40B4-BE49-F238E27FC236}">
                  <a16:creationId xmlns:a16="http://schemas.microsoft.com/office/drawing/2014/main" id="{A9146CCF-0AAB-46D8-9815-6D143090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750" y="1274443"/>
              <a:ext cx="938361" cy="926014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3DE4DDF-219A-4354-A1B2-3D4B80A728E9}"/>
                </a:ext>
              </a:extLst>
            </p:cNvPr>
            <p:cNvSpPr txBox="1"/>
            <p:nvPr/>
          </p:nvSpPr>
          <p:spPr>
            <a:xfrm>
              <a:off x="5408986" y="939153"/>
              <a:ext cx="101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manager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B28F1F8-60F3-4A23-BD3A-2586F1B079B8}"/>
                </a:ext>
              </a:extLst>
            </p:cNvPr>
            <p:cNvSpPr txBox="1"/>
            <p:nvPr/>
          </p:nvSpPr>
          <p:spPr>
            <a:xfrm>
              <a:off x="2477169" y="3170977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waiter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C2380AD-EDFD-4218-A087-9CAAEFEF1F0F}"/>
                </a:ext>
              </a:extLst>
            </p:cNvPr>
            <p:cNvSpPr txBox="1"/>
            <p:nvPr/>
          </p:nvSpPr>
          <p:spPr>
            <a:xfrm>
              <a:off x="4982561" y="5429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barman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6C8D800-1E04-4A10-A516-B65DF2B8F215}"/>
                </a:ext>
              </a:extLst>
            </p:cNvPr>
            <p:cNvSpPr txBox="1"/>
            <p:nvPr/>
          </p:nvSpPr>
          <p:spPr>
            <a:xfrm>
              <a:off x="8578676" y="3104804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tearoom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51FA39AF-A530-429C-A866-3683AB17C2DD}"/>
                </a:ext>
              </a:extLst>
            </p:cNvPr>
            <p:cNvSpPr txBox="1"/>
            <p:nvPr/>
          </p:nvSpPr>
          <p:spPr>
            <a:xfrm>
              <a:off x="4151615" y="2733092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3CFA44D8-0313-4F04-86AA-40493BBD7437}"/>
                </a:ext>
              </a:extLst>
            </p:cNvPr>
            <p:cNvSpPr/>
            <p:nvPr/>
          </p:nvSpPr>
          <p:spPr>
            <a:xfrm>
              <a:off x="2959435" y="2276839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B3685B74-13E0-4AF4-9884-89822DB37C07}"/>
                </a:ext>
              </a:extLst>
            </p:cNvPr>
            <p:cNvSpPr/>
            <p:nvPr/>
          </p:nvSpPr>
          <p:spPr>
            <a:xfrm>
              <a:off x="5610178" y="4646678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1CD94386-280D-4C2A-865C-C3C835B6091A}"/>
                </a:ext>
              </a:extLst>
            </p:cNvPr>
            <p:cNvSpPr/>
            <p:nvPr/>
          </p:nvSpPr>
          <p:spPr>
            <a:xfrm>
              <a:off x="8090787" y="2384470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9EC6495-0FA0-4BA8-9028-A2872B826BC8}"/>
                </a:ext>
              </a:extLst>
            </p:cNvPr>
            <p:cNvSpPr txBox="1"/>
            <p:nvPr/>
          </p:nvSpPr>
          <p:spPr>
            <a:xfrm>
              <a:off x="2661164" y="1795820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26D4BFC2-39E1-473B-A084-E1C75522F88F}"/>
                </a:ext>
              </a:extLst>
            </p:cNvPr>
            <p:cNvSpPr txBox="1"/>
            <p:nvPr/>
          </p:nvSpPr>
          <p:spPr>
            <a:xfrm>
              <a:off x="6217004" y="4688690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C318694F-761F-429D-AA44-9B48B478AA02}"/>
                </a:ext>
              </a:extLst>
            </p:cNvPr>
            <p:cNvSpPr txBox="1"/>
            <p:nvPr/>
          </p:nvSpPr>
          <p:spPr>
            <a:xfrm>
              <a:off x="8282606" y="1893502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7" name="Freccia a sinistra 46">
              <a:extLst>
                <a:ext uri="{FF2B5EF4-FFF2-40B4-BE49-F238E27FC236}">
                  <a16:creationId xmlns:a16="http://schemas.microsoft.com/office/drawing/2014/main" id="{BBD6D016-CB2C-4E79-AE52-2E9A883C5E93}"/>
                </a:ext>
              </a:extLst>
            </p:cNvPr>
            <p:cNvSpPr/>
            <p:nvPr/>
          </p:nvSpPr>
          <p:spPr>
            <a:xfrm>
              <a:off x="3723095" y="2360041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D5F988C0-BC21-486F-89F5-ECF27B7D5DE1}"/>
                </a:ext>
              </a:extLst>
            </p:cNvPr>
            <p:cNvGrpSpPr/>
            <p:nvPr/>
          </p:nvGrpSpPr>
          <p:grpSpPr>
            <a:xfrm>
              <a:off x="3756196" y="2693596"/>
              <a:ext cx="1536520" cy="96627"/>
              <a:chOff x="4356446" y="3663361"/>
              <a:chExt cx="1304869" cy="79468"/>
            </a:xfrm>
          </p:grpSpPr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B5BC9D98-91C9-4F29-9C6E-892B2D12163E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riangolo isoscele 50">
                <a:extLst>
                  <a:ext uri="{FF2B5EF4-FFF2-40B4-BE49-F238E27FC236}">
                    <a16:creationId xmlns:a16="http://schemas.microsoft.com/office/drawing/2014/main" id="{B75A0DBC-C3B6-4728-82CC-FB79B1136086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55" name="Freccia a sinistra 54">
              <a:extLst>
                <a:ext uri="{FF2B5EF4-FFF2-40B4-BE49-F238E27FC236}">
                  <a16:creationId xmlns:a16="http://schemas.microsoft.com/office/drawing/2014/main" id="{20641353-E26D-46CA-99C4-E9632DC8FBA1}"/>
                </a:ext>
              </a:extLst>
            </p:cNvPr>
            <p:cNvSpPr/>
            <p:nvPr/>
          </p:nvSpPr>
          <p:spPr>
            <a:xfrm rot="10800000">
              <a:off x="6468192" y="2374743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19078A27-B59C-498C-BB2C-63ADCFA9EFD6}"/>
                </a:ext>
              </a:extLst>
            </p:cNvPr>
            <p:cNvGrpSpPr/>
            <p:nvPr/>
          </p:nvGrpSpPr>
          <p:grpSpPr>
            <a:xfrm rot="10800000">
              <a:off x="6448260" y="2699243"/>
              <a:ext cx="1536520" cy="96627"/>
              <a:chOff x="4356446" y="3663361"/>
              <a:chExt cx="1304869" cy="79468"/>
            </a:xfrm>
          </p:grpSpPr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BCA6E8E9-A847-4352-B96C-3BF39DC3C4AB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riangolo isoscele 57">
                <a:extLst>
                  <a:ext uri="{FF2B5EF4-FFF2-40B4-BE49-F238E27FC236}">
                    <a16:creationId xmlns:a16="http://schemas.microsoft.com/office/drawing/2014/main" id="{4B6BBDCD-AA68-41AA-A7EB-CABC68FDBFC1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0" name="Freccia a sinistra 59">
              <a:extLst>
                <a:ext uri="{FF2B5EF4-FFF2-40B4-BE49-F238E27FC236}">
                  <a16:creationId xmlns:a16="http://schemas.microsoft.com/office/drawing/2014/main" id="{B039DAE2-B5A3-4B18-A5D2-486E5EA433B8}"/>
                </a:ext>
              </a:extLst>
            </p:cNvPr>
            <p:cNvSpPr/>
            <p:nvPr/>
          </p:nvSpPr>
          <p:spPr>
            <a:xfrm rot="16200000">
              <a:off x="4976583" y="3745156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E9252D62-09A0-4626-ABC0-BB43A96BA62D}"/>
                </a:ext>
              </a:extLst>
            </p:cNvPr>
            <p:cNvGrpSpPr/>
            <p:nvPr/>
          </p:nvGrpSpPr>
          <p:grpSpPr>
            <a:xfrm rot="16200000">
              <a:off x="5295232" y="3751554"/>
              <a:ext cx="1536520" cy="96627"/>
              <a:chOff x="4356446" y="3663361"/>
              <a:chExt cx="1304869" cy="79468"/>
            </a:xfrm>
          </p:grpSpPr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B8BF51A9-BA9D-4684-9A2D-F454CC285884}"/>
                  </a:ext>
                </a:extLst>
              </p:cNvPr>
              <p:cNvCxnSpPr>
                <a:cxnSpLocks/>
                <a:endCxn id="63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62">
                <a:extLst>
                  <a:ext uri="{FF2B5EF4-FFF2-40B4-BE49-F238E27FC236}">
                    <a16:creationId xmlns:a16="http://schemas.microsoft.com/office/drawing/2014/main" id="{129F3D86-852D-40BC-8DA7-02834EAEF76C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F28E0223-6A0B-4832-B923-550F73495734}"/>
                </a:ext>
              </a:extLst>
            </p:cNvPr>
            <p:cNvSpPr txBox="1"/>
            <p:nvPr/>
          </p:nvSpPr>
          <p:spPr>
            <a:xfrm>
              <a:off x="6953920" y="270709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D860D6AD-9B25-4F9A-A4A4-396A5935DB16}"/>
                </a:ext>
              </a:extLst>
            </p:cNvPr>
            <p:cNvSpPr txBox="1"/>
            <p:nvPr/>
          </p:nvSpPr>
          <p:spPr>
            <a:xfrm>
              <a:off x="6060327" y="3632623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5B2CA0EB-4909-46F5-BDA1-690307DECB17}"/>
                </a:ext>
              </a:extLst>
            </p:cNvPr>
            <p:cNvSpPr txBox="1"/>
            <p:nvPr/>
          </p:nvSpPr>
          <p:spPr>
            <a:xfrm>
              <a:off x="4131099" y="2021127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FC8E86D-9F16-4C79-B1B9-8A3D8043DE60}"/>
                </a:ext>
              </a:extLst>
            </p:cNvPr>
            <p:cNvSpPr txBox="1"/>
            <p:nvPr/>
          </p:nvSpPr>
          <p:spPr>
            <a:xfrm>
              <a:off x="6642614" y="2049357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ED26A29A-2392-4D50-BBED-95EAC7F8D748}"/>
                </a:ext>
              </a:extLst>
            </p:cNvPr>
            <p:cNvSpPr txBox="1"/>
            <p:nvPr/>
          </p:nvSpPr>
          <p:spPr>
            <a:xfrm>
              <a:off x="4809356" y="3608796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D2F7A939-8CC6-4591-BFC6-E3041AFA1898}"/>
                </a:ext>
              </a:extLst>
            </p:cNvPr>
            <p:cNvSpPr/>
            <p:nvPr/>
          </p:nvSpPr>
          <p:spPr>
            <a:xfrm>
              <a:off x="5523250" y="2194561"/>
              <a:ext cx="721335" cy="72133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DA5BBE6F-2988-41AE-819A-F5C6A051A77B}"/>
                </a:ext>
              </a:extLst>
            </p:cNvPr>
            <p:cNvSpPr txBox="1"/>
            <p:nvPr/>
          </p:nvSpPr>
          <p:spPr>
            <a:xfrm>
              <a:off x="5593048" y="2309467"/>
              <a:ext cx="607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90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400258" y="1559621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49391-C4B1-48F6-9A87-DD01FAE4BED8}"/>
              </a:ext>
            </a:extLst>
          </p:cNvPr>
          <p:cNvSpPr txBox="1"/>
          <p:nvPr/>
        </p:nvSpPr>
        <p:spPr>
          <a:xfrm>
            <a:off x="7607290" y="3152522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B51880-B955-461D-859E-31895A4A4DF6}"/>
              </a:ext>
            </a:extLst>
          </p:cNvPr>
          <p:cNvGrpSpPr/>
          <p:nvPr/>
        </p:nvGrpSpPr>
        <p:grpSpPr>
          <a:xfrm>
            <a:off x="7007056" y="3829245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47B248A2-9824-440A-B821-204299EC9512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154219AF-100D-437B-B663-6C20347C8CFF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96E9431-1AD2-4067-9AD9-A957F4945AC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836499" cy="2235216"/>
            <a:chOff x="2818873" y="2310908"/>
            <a:chExt cx="5836499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280940" cy="2235216"/>
              <a:chOff x="4194058" y="2310908"/>
              <a:chExt cx="3280940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718767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720501" y="298769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1E45293-267E-4A72-95C4-0BF90CD7FCBA}"/>
              </a:ext>
            </a:extLst>
          </p:cNvPr>
          <p:cNvCxnSpPr>
            <a:cxnSpLocks/>
          </p:cNvCxnSpPr>
          <p:nvPr/>
        </p:nvCxnSpPr>
        <p:spPr>
          <a:xfrm>
            <a:off x="7045967" y="335404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1219510" y="4500228"/>
            <a:ext cx="3603451" cy="1632672"/>
            <a:chOff x="5713994" y="736792"/>
            <a:chExt cx="5747667" cy="260418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1067751"/>
              <a:ext cx="5747667" cy="2273226"/>
              <a:chOff x="2818873" y="2310908"/>
              <a:chExt cx="5651562" cy="2235216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5" cy="2235216"/>
                <a:chOff x="4194058" y="2310908"/>
                <a:chExt cx="3144284" cy="2235216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grpSp>
              <p:nvGrpSpPr>
                <p:cNvPr id="29" name="Gruppo 28">
                  <a:extLst>
                    <a:ext uri="{FF2B5EF4-FFF2-40B4-BE49-F238E27FC236}">
                      <a16:creationId xmlns:a16="http://schemas.microsoft.com/office/drawing/2014/main" id="{2B403907-E26C-4548-A6A9-B219FB941D0D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32" name="Triangolo isoscele 31">
                    <a:extLst>
                      <a:ext uri="{FF2B5EF4-FFF2-40B4-BE49-F238E27FC236}">
                        <a16:creationId xmlns:a16="http://schemas.microsoft.com/office/drawing/2014/main" id="{89E248E6-871A-4A19-8609-53F7C2A5C9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33" name="Gruppo 82">
                    <a:extLst>
                      <a:ext uri="{FF2B5EF4-FFF2-40B4-BE49-F238E27FC236}">
                        <a16:creationId xmlns:a16="http://schemas.microsoft.com/office/drawing/2014/main" id="{D08453B1-C396-49DA-AE32-A11A0F0FC01F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35" name="Ovale 38">
                      <a:extLst>
                        <a:ext uri="{FF2B5EF4-FFF2-40B4-BE49-F238E27FC236}">
                          <a16:creationId xmlns:a16="http://schemas.microsoft.com/office/drawing/2014/main" id="{C6B10664-8132-4A7C-87C1-8622DC029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36" name="Rettangolo 39">
                      <a:extLst>
                        <a:ext uri="{FF2B5EF4-FFF2-40B4-BE49-F238E27FC236}">
                          <a16:creationId xmlns:a16="http://schemas.microsoft.com/office/drawing/2014/main" id="{CEBE692F-3210-4475-8A19-42902F40D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37" name="Triangolo isoscele 42">
                      <a:extLst>
                        <a:ext uri="{FF2B5EF4-FFF2-40B4-BE49-F238E27FC236}">
                          <a16:creationId xmlns:a16="http://schemas.microsoft.com/office/drawing/2014/main" id="{52645D5E-C0E2-4D6B-9494-E6ED4BB5A94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34" name="Rettangolo 33">
                    <a:extLst>
                      <a:ext uri="{FF2B5EF4-FFF2-40B4-BE49-F238E27FC236}">
                        <a16:creationId xmlns:a16="http://schemas.microsoft.com/office/drawing/2014/main" id="{F517076A-5515-4DF3-8273-87CEF99E1B51}"/>
                      </a:ext>
                    </a:extLst>
                  </p:cNvPr>
                  <p:cNvSpPr/>
                  <p:nvPr/>
                </p:nvSpPr>
                <p:spPr>
                  <a:xfrm>
                    <a:off x="2551767" y="2422827"/>
                    <a:ext cx="1506154" cy="434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200" dirty="0"/>
                      <a:t>mastertimer</a:t>
                    </a:r>
                  </a:p>
                </p:txBody>
              </p:sp>
            </p:grp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396407" y="3456697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204848">
            <a:off x="5290431" y="1793377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311667" y="851004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199093" y="608186"/>
            <a:ext cx="1585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575640" y="2561764"/>
            <a:ext cx="1430297" cy="4388914"/>
          </a:xfrm>
          <a:prstGeom prst="bentConnector4">
            <a:avLst>
              <a:gd name="adj1" fmla="val 22547"/>
              <a:gd name="adj2" fmla="val 11886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02B4CA4D-5C83-4C79-83A9-8317E546BD4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01136" y="3172611"/>
            <a:ext cx="511413" cy="2317513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187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51</cp:revision>
  <dcterms:created xsi:type="dcterms:W3CDTF">2020-08-21T16:34:49Z</dcterms:created>
  <dcterms:modified xsi:type="dcterms:W3CDTF">2020-10-01T08:28:56Z</dcterms:modified>
</cp:coreProperties>
</file>