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F71D0EBC-32A0-43A8-997D-4F884AB66614}"/>
              </a:ext>
            </a:extLst>
          </p:cNvPr>
          <p:cNvGrpSpPr/>
          <p:nvPr/>
        </p:nvGrpSpPr>
        <p:grpSpPr>
          <a:xfrm>
            <a:off x="2318603" y="1736220"/>
            <a:ext cx="1696867" cy="1234655"/>
            <a:chOff x="1439031" y="4908467"/>
            <a:chExt cx="1696867" cy="1234655"/>
          </a:xfrm>
        </p:grpSpPr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BF4F693F-B4E2-4E8B-928E-ACD4A31B6C7E}"/>
                </a:ext>
              </a:extLst>
            </p:cNvPr>
            <p:cNvSpPr/>
            <p:nvPr/>
          </p:nvSpPr>
          <p:spPr>
            <a:xfrm rot="5400000">
              <a:off x="2199347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38">
              <a:extLst>
                <a:ext uri="{FF2B5EF4-FFF2-40B4-BE49-F238E27FC236}">
                  <a16:creationId xmlns:a16="http://schemas.microsoft.com/office/drawing/2014/main" id="{E5C75A2C-6F14-43D0-BED0-4F926D05C75A}"/>
                </a:ext>
              </a:extLst>
            </p:cNvPr>
            <p:cNvSpPr/>
            <p:nvPr/>
          </p:nvSpPr>
          <p:spPr>
            <a:xfrm>
              <a:off x="1628464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Rettangolo 39">
              <a:extLst>
                <a:ext uri="{FF2B5EF4-FFF2-40B4-BE49-F238E27FC236}">
                  <a16:creationId xmlns:a16="http://schemas.microsoft.com/office/drawing/2014/main" id="{06F4931E-A5AD-45A5-9A77-8298C57356DC}"/>
                </a:ext>
              </a:extLst>
            </p:cNvPr>
            <p:cNvSpPr/>
            <p:nvPr/>
          </p:nvSpPr>
          <p:spPr>
            <a:xfrm>
              <a:off x="1439031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A87FD573-9259-4DE5-B192-E6E1127B5507}"/>
                </a:ext>
              </a:extLst>
            </p:cNvPr>
            <p:cNvSpPr/>
            <p:nvPr/>
          </p:nvSpPr>
          <p:spPr>
            <a:xfrm rot="16200000">
              <a:off x="2129054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661913E-DDDC-4A56-AABC-27265BCBC1CA}"/>
              </a:ext>
            </a:extLst>
          </p:cNvPr>
          <p:cNvGrpSpPr/>
          <p:nvPr/>
        </p:nvGrpSpPr>
        <p:grpSpPr>
          <a:xfrm>
            <a:off x="4800203" y="3621127"/>
            <a:ext cx="1696867" cy="1234655"/>
            <a:chOff x="4686816" y="4908467"/>
            <a:chExt cx="1696867" cy="1234655"/>
          </a:xfrm>
        </p:grpSpPr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03ED8728-C992-4347-BA8C-E7FD61B110A6}"/>
                </a:ext>
              </a:extLst>
            </p:cNvPr>
            <p:cNvSpPr/>
            <p:nvPr/>
          </p:nvSpPr>
          <p:spPr>
            <a:xfrm rot="5400000">
              <a:off x="5447132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4E2D1FDF-9902-44E3-A4C7-1FBB454EA4C2}"/>
                </a:ext>
              </a:extLst>
            </p:cNvPr>
            <p:cNvSpPr/>
            <p:nvPr/>
          </p:nvSpPr>
          <p:spPr>
            <a:xfrm>
              <a:off x="4876249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ttangolo 39">
              <a:extLst>
                <a:ext uri="{FF2B5EF4-FFF2-40B4-BE49-F238E27FC236}">
                  <a16:creationId xmlns:a16="http://schemas.microsoft.com/office/drawing/2014/main" id="{E7B59EE4-BB61-41E9-8C56-ED3BFE150071}"/>
                </a:ext>
              </a:extLst>
            </p:cNvPr>
            <p:cNvSpPr/>
            <p:nvPr/>
          </p:nvSpPr>
          <p:spPr>
            <a:xfrm>
              <a:off x="4686816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D73F187-C580-437D-9741-2EE6BF3C6FA3}"/>
                </a:ext>
              </a:extLst>
            </p:cNvPr>
            <p:cNvSpPr/>
            <p:nvPr/>
          </p:nvSpPr>
          <p:spPr>
            <a:xfrm rot="16200000">
              <a:off x="5376839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03E7704-AB2F-4D02-A127-AF6C9554C273}"/>
              </a:ext>
            </a:extLst>
          </p:cNvPr>
          <p:cNvGrpSpPr/>
          <p:nvPr/>
        </p:nvGrpSpPr>
        <p:grpSpPr>
          <a:xfrm>
            <a:off x="7125806" y="1740343"/>
            <a:ext cx="1696867" cy="1234655"/>
            <a:chOff x="8078831" y="4908466"/>
            <a:chExt cx="1696867" cy="1234655"/>
          </a:xfrm>
        </p:grpSpPr>
        <p:sp>
          <p:nvSpPr>
            <p:cNvPr id="29" name="Triangolo isoscele 28">
              <a:extLst>
                <a:ext uri="{FF2B5EF4-FFF2-40B4-BE49-F238E27FC236}">
                  <a16:creationId xmlns:a16="http://schemas.microsoft.com/office/drawing/2014/main" id="{08BDC086-5123-4FF5-A964-0448E05B7AE7}"/>
                </a:ext>
              </a:extLst>
            </p:cNvPr>
            <p:cNvSpPr/>
            <p:nvPr/>
          </p:nvSpPr>
          <p:spPr>
            <a:xfrm rot="5400000">
              <a:off x="8839147" y="514724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CB4A2388-E8FA-468F-97E3-B21FB11B146F}"/>
                </a:ext>
              </a:extLst>
            </p:cNvPr>
            <p:cNvSpPr/>
            <p:nvPr/>
          </p:nvSpPr>
          <p:spPr>
            <a:xfrm>
              <a:off x="8268264" y="497837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Rettangolo 39">
              <a:extLst>
                <a:ext uri="{FF2B5EF4-FFF2-40B4-BE49-F238E27FC236}">
                  <a16:creationId xmlns:a16="http://schemas.microsoft.com/office/drawing/2014/main" id="{04434019-8F07-4926-A44C-FE07AEB3C192}"/>
                </a:ext>
              </a:extLst>
            </p:cNvPr>
            <p:cNvSpPr/>
            <p:nvPr/>
          </p:nvSpPr>
          <p:spPr>
            <a:xfrm>
              <a:off x="8078831" y="536451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42">
              <a:extLst>
                <a:ext uri="{FF2B5EF4-FFF2-40B4-BE49-F238E27FC236}">
                  <a16:creationId xmlns:a16="http://schemas.microsoft.com/office/drawing/2014/main" id="{92BC21FA-C839-4527-B224-9B04B0AAA1E1}"/>
                </a:ext>
              </a:extLst>
            </p:cNvPr>
            <p:cNvSpPr/>
            <p:nvPr/>
          </p:nvSpPr>
          <p:spPr>
            <a:xfrm rot="16200000">
              <a:off x="8768854" y="4865084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pic>
        <p:nvPicPr>
          <p:cNvPr id="40" name="Immagine 3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5DDBEC6-25AF-4579-8778-458D4545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8" y="1934787"/>
            <a:ext cx="938361" cy="926014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0CA2E7-CFDE-4C43-A060-90B83F9D9AD8}"/>
              </a:ext>
            </a:extLst>
          </p:cNvPr>
          <p:cNvSpPr txBox="1"/>
          <p:nvPr/>
        </p:nvSpPr>
        <p:spPr>
          <a:xfrm>
            <a:off x="5067642" y="1619539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8B310A-0294-4653-A6F6-A30010054D51}"/>
              </a:ext>
            </a:extLst>
          </p:cNvPr>
          <p:cNvSpPr txBox="1"/>
          <p:nvPr/>
        </p:nvSpPr>
        <p:spPr>
          <a:xfrm>
            <a:off x="2741228" y="2206234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990F521-A78C-4A6C-8F5D-AE838B4E3F8C}"/>
              </a:ext>
            </a:extLst>
          </p:cNvPr>
          <p:cNvSpPr txBox="1"/>
          <p:nvPr/>
        </p:nvSpPr>
        <p:spPr>
          <a:xfrm>
            <a:off x="5199721" y="406218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barman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25E048F-CA90-421D-8FB1-84C6DC01B184}"/>
              </a:ext>
            </a:extLst>
          </p:cNvPr>
          <p:cNvSpPr txBox="1"/>
          <p:nvPr/>
        </p:nvSpPr>
        <p:spPr>
          <a:xfrm>
            <a:off x="7430331" y="2213128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tearoom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C7E072F-58BE-4BE1-A074-B93ACFD32E91}"/>
              </a:ext>
            </a:extLst>
          </p:cNvPr>
          <p:cNvGrpSpPr/>
          <p:nvPr/>
        </p:nvGrpSpPr>
        <p:grpSpPr>
          <a:xfrm rot="10800000">
            <a:off x="6458646" y="1988871"/>
            <a:ext cx="553270" cy="157864"/>
            <a:chOff x="6889671" y="708365"/>
            <a:chExt cx="365153" cy="159063"/>
          </a:xfrm>
        </p:grpSpPr>
        <p:sp>
          <p:nvSpPr>
            <p:cNvPr id="50" name="Figura a mano libera 41">
              <a:extLst>
                <a:ext uri="{FF2B5EF4-FFF2-40B4-BE49-F238E27FC236}">
                  <a16:creationId xmlns:a16="http://schemas.microsoft.com/office/drawing/2014/main" id="{7CA32590-8FB6-4440-B9ED-EDEA025195B7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1" name="Figura a mano libera 42">
              <a:extLst>
                <a:ext uri="{FF2B5EF4-FFF2-40B4-BE49-F238E27FC236}">
                  <a16:creationId xmlns:a16="http://schemas.microsoft.com/office/drawing/2014/main" id="{9D96F250-87C6-4E6A-A6F7-D10E16245909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2" name="Figura a mano libera 44">
              <a:extLst>
                <a:ext uri="{FF2B5EF4-FFF2-40B4-BE49-F238E27FC236}">
                  <a16:creationId xmlns:a16="http://schemas.microsoft.com/office/drawing/2014/main" id="{0B3EA7EE-DF1D-4D46-B572-888AF37B27BC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E76C29D-2C68-4C8D-86B5-C041D1000952}"/>
              </a:ext>
            </a:extLst>
          </p:cNvPr>
          <p:cNvGrpSpPr/>
          <p:nvPr/>
        </p:nvGrpSpPr>
        <p:grpSpPr>
          <a:xfrm>
            <a:off x="4204904" y="2044455"/>
            <a:ext cx="553270" cy="157864"/>
            <a:chOff x="6889671" y="708365"/>
            <a:chExt cx="365153" cy="159063"/>
          </a:xfrm>
        </p:grpSpPr>
        <p:sp>
          <p:nvSpPr>
            <p:cNvPr id="54" name="Figura a mano libera 41">
              <a:extLst>
                <a:ext uri="{FF2B5EF4-FFF2-40B4-BE49-F238E27FC236}">
                  <a16:creationId xmlns:a16="http://schemas.microsoft.com/office/drawing/2014/main" id="{9F13BA22-63BE-47DB-B4FE-A40CA259CE7D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5" name="Figura a mano libera 42">
              <a:extLst>
                <a:ext uri="{FF2B5EF4-FFF2-40B4-BE49-F238E27FC236}">
                  <a16:creationId xmlns:a16="http://schemas.microsoft.com/office/drawing/2014/main" id="{2EC79BEF-19DD-426F-9E97-5936E31A5F98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6" name="Figura a mano libera 44">
              <a:extLst>
                <a:ext uri="{FF2B5EF4-FFF2-40B4-BE49-F238E27FC236}">
                  <a16:creationId xmlns:a16="http://schemas.microsoft.com/office/drawing/2014/main" id="{80304B4B-E6A0-4264-9180-874A2C1B9C6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2FB8B19-F9DD-4E5D-BD72-49B09943BD7B}"/>
              </a:ext>
            </a:extLst>
          </p:cNvPr>
          <p:cNvGrpSpPr/>
          <p:nvPr/>
        </p:nvGrpSpPr>
        <p:grpSpPr>
          <a:xfrm rot="16200000">
            <a:off x="5345416" y="3180883"/>
            <a:ext cx="553270" cy="157864"/>
            <a:chOff x="6889671" y="708365"/>
            <a:chExt cx="365153" cy="159063"/>
          </a:xfrm>
        </p:grpSpPr>
        <p:sp>
          <p:nvSpPr>
            <p:cNvPr id="58" name="Figura a mano libera 41">
              <a:extLst>
                <a:ext uri="{FF2B5EF4-FFF2-40B4-BE49-F238E27FC236}">
                  <a16:creationId xmlns:a16="http://schemas.microsoft.com/office/drawing/2014/main" id="{6E3045A7-6842-4DDC-BAB2-6C7EF2ED9F1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9" name="Figura a mano libera 42">
              <a:extLst>
                <a:ext uri="{FF2B5EF4-FFF2-40B4-BE49-F238E27FC236}">
                  <a16:creationId xmlns:a16="http://schemas.microsoft.com/office/drawing/2014/main" id="{32D0FCEC-667F-4DD4-AB6D-2EA70B8F6DA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60" name="Figura a mano libera 44">
              <a:extLst>
                <a:ext uri="{FF2B5EF4-FFF2-40B4-BE49-F238E27FC236}">
                  <a16:creationId xmlns:a16="http://schemas.microsoft.com/office/drawing/2014/main" id="{05C1D0FD-C24F-4349-B620-E36B2127233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28FF04-B6D2-4CA2-A8A6-5D3B4872A26A}"/>
              </a:ext>
            </a:extLst>
          </p:cNvPr>
          <p:cNvSpPr txBox="1"/>
          <p:nvPr/>
        </p:nvSpPr>
        <p:spPr>
          <a:xfrm>
            <a:off x="6160020" y="1669620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6DC3524-03F8-4E14-9B31-F3CDF81D0744}"/>
              </a:ext>
            </a:extLst>
          </p:cNvPr>
          <p:cNvSpPr txBox="1"/>
          <p:nvPr/>
        </p:nvSpPr>
        <p:spPr>
          <a:xfrm>
            <a:off x="5622051" y="3108135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A93E7F8-0A96-41BB-B9A1-B814BA1423CD}"/>
              </a:ext>
            </a:extLst>
          </p:cNvPr>
          <p:cNvSpPr txBox="1"/>
          <p:nvPr/>
        </p:nvSpPr>
        <p:spPr>
          <a:xfrm>
            <a:off x="3712697" y="1698471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</p:spTree>
    <p:extLst>
      <p:ext uri="{BB962C8B-B14F-4D97-AF65-F5344CB8AC3E}">
        <p14:creationId xmlns:p14="http://schemas.microsoft.com/office/powerpoint/2010/main" val="1965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EF1AA6-04BC-4A52-BB65-437EF9526530}"/>
              </a:ext>
            </a:extLst>
          </p:cNvPr>
          <p:cNvGrpSpPr/>
          <p:nvPr/>
        </p:nvGrpSpPr>
        <p:grpSpPr>
          <a:xfrm>
            <a:off x="3883997" y="2311392"/>
            <a:ext cx="3144284" cy="2235216"/>
            <a:chOff x="4194058" y="2310908"/>
            <a:chExt cx="3144284" cy="2235216"/>
          </a:xfrm>
        </p:grpSpPr>
        <p:sp>
          <p:nvSpPr>
            <p:cNvPr id="19" name="Rettangolo arrotondato 6">
              <a:extLst>
                <a:ext uri="{FF2B5EF4-FFF2-40B4-BE49-F238E27FC236}">
                  <a16:creationId xmlns:a16="http://schemas.microsoft.com/office/drawing/2014/main" id="{B25A3617-3B69-4097-B3A6-0DE3A83ABF39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5F08A9-F72F-4352-9960-3F82963C809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23" name="Triangolo isoscele 22">
                <a:extLst>
                  <a:ext uri="{FF2B5EF4-FFF2-40B4-BE49-F238E27FC236}">
                    <a16:creationId xmlns:a16="http://schemas.microsoft.com/office/drawing/2014/main" id="{8DD6DD79-527E-4756-AFE9-4F04D299D4A7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" name="Gruppo 82">
                <a:extLst>
                  <a:ext uri="{FF2B5EF4-FFF2-40B4-BE49-F238E27FC236}">
                    <a16:creationId xmlns:a16="http://schemas.microsoft.com/office/drawing/2014/main" id="{982BBE62-137F-4C4C-8CF2-176D22ACA3DD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6" name="Ovale 38">
                  <a:extLst>
                    <a:ext uri="{FF2B5EF4-FFF2-40B4-BE49-F238E27FC236}">
                      <a16:creationId xmlns:a16="http://schemas.microsoft.com/office/drawing/2014/main" id="{F39697AA-FC3E-4C7F-A154-863375C7435A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27" name="Rettangolo 39">
                  <a:extLst>
                    <a:ext uri="{FF2B5EF4-FFF2-40B4-BE49-F238E27FC236}">
                      <a16:creationId xmlns:a16="http://schemas.microsoft.com/office/drawing/2014/main" id="{D1BB3231-9BB5-4480-97C0-3667935D9C07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28" name="Triangolo isoscele 42">
                  <a:extLst>
                    <a:ext uri="{FF2B5EF4-FFF2-40B4-BE49-F238E27FC236}">
                      <a16:creationId xmlns:a16="http://schemas.microsoft.com/office/drawing/2014/main" id="{36834EE8-6A53-4048-BA7F-668055D06EB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3E64376F-5D1F-4C0F-BAB4-4F47E3D53A71}"/>
                  </a:ext>
                </a:extLst>
              </p:cNvPr>
              <p:cNvSpPr/>
              <p:nvPr/>
            </p:nvSpPr>
            <p:spPr>
              <a:xfrm>
                <a:off x="2896307" y="2460049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barman</a:t>
                </a: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4769C05-34F0-4381-BA8A-95897B771234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ctxbarman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83D3CB0B-DEB6-4022-91C9-52C78B710DE9}"/>
                </a:ext>
              </a:extLst>
            </p:cNvPr>
            <p:cNvSpPr/>
            <p:nvPr/>
          </p:nvSpPr>
          <p:spPr>
            <a:xfrm>
              <a:off x="4194058" y="332858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8066</a:t>
              </a:r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952771E-9FFD-484F-9505-1FD373C92AFB}"/>
              </a:ext>
            </a:extLst>
          </p:cNvPr>
          <p:cNvCxnSpPr>
            <a:cxnSpLocks/>
          </p:cNvCxnSpPr>
          <p:nvPr/>
        </p:nvCxnSpPr>
        <p:spPr>
          <a:xfrm>
            <a:off x="6210131" y="3183212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EEBE191-E7D9-4778-A645-C0C1A9BF7A4F}"/>
              </a:ext>
            </a:extLst>
          </p:cNvPr>
          <p:cNvSpPr txBox="1"/>
          <p:nvPr/>
        </p:nvSpPr>
        <p:spPr>
          <a:xfrm>
            <a:off x="3069081" y="3139269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66D579E-AC25-466E-A6AC-48D46F3DCF5E}"/>
              </a:ext>
            </a:extLst>
          </p:cNvPr>
          <p:cNvSpPr txBox="1"/>
          <p:nvPr/>
        </p:nvSpPr>
        <p:spPr>
          <a:xfrm>
            <a:off x="7037817" y="3162653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7E2C54E-6E3D-4B2B-BEB0-BE0E7AE0ED99}"/>
              </a:ext>
            </a:extLst>
          </p:cNvPr>
          <p:cNvCxnSpPr>
            <a:cxnSpLocks/>
          </p:cNvCxnSpPr>
          <p:nvPr/>
        </p:nvCxnSpPr>
        <p:spPr>
          <a:xfrm>
            <a:off x="3142329" y="3508601"/>
            <a:ext cx="73213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CF51CBB-6C2A-4F86-A567-579828C16D78}"/>
              </a:ext>
            </a:extLst>
          </p:cNvPr>
          <p:cNvSpPr/>
          <p:nvPr/>
        </p:nvSpPr>
        <p:spPr>
          <a:xfrm rot="5400000">
            <a:off x="2199347" y="5147241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5" name="Ovale 38">
            <a:extLst>
              <a:ext uri="{FF2B5EF4-FFF2-40B4-BE49-F238E27FC236}">
                <a16:creationId xmlns:a16="http://schemas.microsoft.com/office/drawing/2014/main" id="{532D7A0F-86C8-485D-B3E9-46723F77F13C}"/>
              </a:ext>
            </a:extLst>
          </p:cNvPr>
          <p:cNvSpPr/>
          <p:nvPr/>
        </p:nvSpPr>
        <p:spPr>
          <a:xfrm>
            <a:off x="1628464" y="4978372"/>
            <a:ext cx="1219751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Rettangolo 39">
            <a:extLst>
              <a:ext uri="{FF2B5EF4-FFF2-40B4-BE49-F238E27FC236}">
                <a16:creationId xmlns:a16="http://schemas.microsoft.com/office/drawing/2014/main" id="{14DA319A-8417-45AF-9FA3-7B1C3E8DD680}"/>
              </a:ext>
            </a:extLst>
          </p:cNvPr>
          <p:cNvSpPr/>
          <p:nvPr/>
        </p:nvSpPr>
        <p:spPr>
          <a:xfrm>
            <a:off x="1439031" y="5364513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Triangolo isoscele 42">
            <a:extLst>
              <a:ext uri="{FF2B5EF4-FFF2-40B4-BE49-F238E27FC236}">
                <a16:creationId xmlns:a16="http://schemas.microsoft.com/office/drawing/2014/main" id="{D4887289-6C52-4C56-846E-D9C787FC8D50}"/>
              </a:ext>
            </a:extLst>
          </p:cNvPr>
          <p:cNvSpPr/>
          <p:nvPr/>
        </p:nvSpPr>
        <p:spPr>
          <a:xfrm rot="16200000">
            <a:off x="2129054" y="4865085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6">
            <a:extLst>
              <a:ext uri="{FF2B5EF4-FFF2-40B4-BE49-F238E27FC236}">
                <a16:creationId xmlns:a16="http://schemas.microsoft.com/office/drawing/2014/main" id="{0D464DAE-EA55-4871-805B-24EFFAF467EA}"/>
              </a:ext>
            </a:extLst>
          </p:cNvPr>
          <p:cNvSpPr/>
          <p:nvPr/>
        </p:nvSpPr>
        <p:spPr>
          <a:xfrm>
            <a:off x="4756231" y="2529900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C543D98-C576-4C7B-8D9A-4B686F31804B}"/>
              </a:ext>
            </a:extLst>
          </p:cNvPr>
          <p:cNvGrpSpPr/>
          <p:nvPr/>
        </p:nvGrpSpPr>
        <p:grpSpPr>
          <a:xfrm>
            <a:off x="5247566" y="2891273"/>
            <a:ext cx="1696867" cy="1234655"/>
            <a:chOff x="2460219" y="2004003"/>
            <a:chExt cx="1696867" cy="1234655"/>
          </a:xfrm>
        </p:grpSpPr>
        <p:sp>
          <p:nvSpPr>
            <p:cNvPr id="12" name="Triangolo isoscele 11">
              <a:extLst>
                <a:ext uri="{FF2B5EF4-FFF2-40B4-BE49-F238E27FC236}">
                  <a16:creationId xmlns:a16="http://schemas.microsoft.com/office/drawing/2014/main" id="{F5746DBC-9C9F-4A93-8BD2-27CC1500299E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3" name="Gruppo 82">
              <a:extLst>
                <a:ext uri="{FF2B5EF4-FFF2-40B4-BE49-F238E27FC236}">
                  <a16:creationId xmlns:a16="http://schemas.microsoft.com/office/drawing/2014/main" id="{26EA1AC6-E0FB-4C2B-9F86-13C7C358DC50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5" name="Ovale 38">
                <a:extLst>
                  <a:ext uri="{FF2B5EF4-FFF2-40B4-BE49-F238E27FC236}">
                    <a16:creationId xmlns:a16="http://schemas.microsoft.com/office/drawing/2014/main" id="{90277A25-CA8B-4B21-B5A1-35AD333E1A8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" name="Rettangolo 39">
                <a:extLst>
                  <a:ext uri="{FF2B5EF4-FFF2-40B4-BE49-F238E27FC236}">
                    <a16:creationId xmlns:a16="http://schemas.microsoft.com/office/drawing/2014/main" id="{76FC3E79-74D7-4EED-93B5-14088710D638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" name="Triangolo isoscele 42">
                <a:extLst>
                  <a:ext uri="{FF2B5EF4-FFF2-40B4-BE49-F238E27FC236}">
                    <a16:creationId xmlns:a16="http://schemas.microsoft.com/office/drawing/2014/main" id="{56B04C55-35E9-45DD-8F50-F5581507D8A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6503141-5507-480D-9B8C-97C920E1CB79}"/>
                </a:ext>
              </a:extLst>
            </p:cNvPr>
            <p:cNvSpPr/>
            <p:nvPr/>
          </p:nvSpPr>
          <p:spPr>
            <a:xfrm>
              <a:off x="2977608" y="2451609"/>
              <a:ext cx="7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89B9A8AD-6E04-41D1-BDAA-0AE571C426F9}"/>
              </a:ext>
            </a:extLst>
          </p:cNvPr>
          <p:cNvSpPr/>
          <p:nvPr/>
        </p:nvSpPr>
        <p:spPr>
          <a:xfrm>
            <a:off x="5134744" y="2310908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CF11969-5514-4BD4-9FDA-981274C1C47B}"/>
              </a:ext>
            </a:extLst>
          </p:cNvPr>
          <p:cNvSpPr/>
          <p:nvPr/>
        </p:nvSpPr>
        <p:spPr>
          <a:xfrm>
            <a:off x="6501438" y="3068514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967B2B7-6CC9-46A9-98A1-551AC7329A58}"/>
              </a:ext>
            </a:extLst>
          </p:cNvPr>
          <p:cNvGrpSpPr/>
          <p:nvPr/>
        </p:nvGrpSpPr>
        <p:grpSpPr>
          <a:xfrm>
            <a:off x="3112307" y="3027122"/>
            <a:ext cx="1076050" cy="79468"/>
            <a:chOff x="8181288" y="1741564"/>
            <a:chExt cx="1304869" cy="79468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9895AFF-84C1-4FB3-890B-9E3BFA46E9A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8181288" y="1781298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iangolo isoscele 6">
              <a:extLst>
                <a:ext uri="{FF2B5EF4-FFF2-40B4-BE49-F238E27FC236}">
                  <a16:creationId xmlns:a16="http://schemas.microsoft.com/office/drawing/2014/main" id="{A23DFD74-A29E-4F4D-90BE-EC72D103F1AA}"/>
                </a:ext>
              </a:extLst>
            </p:cNvPr>
            <p:cNvSpPr/>
            <p:nvPr/>
          </p:nvSpPr>
          <p:spPr>
            <a:xfrm rot="5400000">
              <a:off x="9389046" y="1723921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C6D241-16C1-4E6E-85AF-30D4649DFA53}"/>
              </a:ext>
            </a:extLst>
          </p:cNvPr>
          <p:cNvCxnSpPr>
            <a:cxnSpLocks/>
          </p:cNvCxnSpPr>
          <p:nvPr/>
        </p:nvCxnSpPr>
        <p:spPr>
          <a:xfrm>
            <a:off x="6420274" y="4001754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9F1C23E-CF19-424B-BF92-B5464B30926F}"/>
              </a:ext>
            </a:extLst>
          </p:cNvPr>
          <p:cNvSpPr txBox="1"/>
          <p:nvPr/>
        </p:nvSpPr>
        <p:spPr>
          <a:xfrm>
            <a:off x="2848237" y="268026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sendClientID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6640E2-4391-493E-8E3E-E5287B5129D4}"/>
              </a:ext>
            </a:extLst>
          </p:cNvPr>
          <p:cNvSpPr txBox="1"/>
          <p:nvPr/>
        </p:nvSpPr>
        <p:spPr>
          <a:xfrm>
            <a:off x="7317274" y="3381314"/>
            <a:ext cx="141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  <a:p>
            <a:endParaRPr lang="it-IT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8A2923E-6E82-4647-B017-5861D39435EA}"/>
              </a:ext>
            </a:extLst>
          </p:cNvPr>
          <p:cNvGrpSpPr/>
          <p:nvPr/>
        </p:nvGrpSpPr>
        <p:grpSpPr>
          <a:xfrm>
            <a:off x="3995922" y="3497057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51A1B0F5-90E0-4362-9E0F-27CD15B3888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F2DAE85B-1B98-46D5-88CD-53FCC88BD0F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C8A9DB5-2E50-4FFD-BC90-70485C282B1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96F1EC7-E27E-4601-8B39-B9B382B43647}"/>
              </a:ext>
            </a:extLst>
          </p:cNvPr>
          <p:cNvSpPr txBox="1"/>
          <p:nvPr/>
        </p:nvSpPr>
        <p:spPr>
          <a:xfrm>
            <a:off x="955231" y="3567556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741862-9F42-48C3-8EB0-398778CDCA28}"/>
              </a:ext>
            </a:extLst>
          </p:cNvPr>
          <p:cNvSpPr/>
          <p:nvPr/>
        </p:nvSpPr>
        <p:spPr>
          <a:xfrm>
            <a:off x="4194058" y="278897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8077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54B97B-1CA8-414C-AD59-18C1C674510A}"/>
              </a:ext>
            </a:extLst>
          </p:cNvPr>
          <p:cNvSpPr txBox="1"/>
          <p:nvPr/>
        </p:nvSpPr>
        <p:spPr>
          <a:xfrm>
            <a:off x="7317274" y="27219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6">
            <a:extLst>
              <a:ext uri="{FF2B5EF4-FFF2-40B4-BE49-F238E27FC236}">
                <a16:creationId xmlns:a16="http://schemas.microsoft.com/office/drawing/2014/main" id="{A4BE0D11-3914-4711-8388-DD92086BF275}"/>
              </a:ext>
            </a:extLst>
          </p:cNvPr>
          <p:cNvSpPr/>
          <p:nvPr/>
        </p:nvSpPr>
        <p:spPr>
          <a:xfrm>
            <a:off x="4720720" y="2467756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2FF36A5-505F-46D7-BAF5-247FCE1765C1}"/>
              </a:ext>
            </a:extLst>
          </p:cNvPr>
          <p:cNvGrpSpPr/>
          <p:nvPr/>
        </p:nvGrpSpPr>
        <p:grpSpPr>
          <a:xfrm>
            <a:off x="5212055" y="2829129"/>
            <a:ext cx="1696867" cy="1234655"/>
            <a:chOff x="2460219" y="2004003"/>
            <a:chExt cx="1696867" cy="1234655"/>
          </a:xfrm>
        </p:grpSpPr>
        <p:sp>
          <p:nvSpPr>
            <p:cNvPr id="4" name="Triangolo isoscele 3">
              <a:extLst>
                <a:ext uri="{FF2B5EF4-FFF2-40B4-BE49-F238E27FC236}">
                  <a16:creationId xmlns:a16="http://schemas.microsoft.com/office/drawing/2014/main" id="{30E384A8-C83D-4B0D-9BBC-B5E6E273C4B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" name="Gruppo 82">
              <a:extLst>
                <a:ext uri="{FF2B5EF4-FFF2-40B4-BE49-F238E27FC236}">
                  <a16:creationId xmlns:a16="http://schemas.microsoft.com/office/drawing/2014/main" id="{9C563E20-3E33-41DB-B7EF-DBE7C4D2050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7" name="Ovale 38">
                <a:extLst>
                  <a:ext uri="{FF2B5EF4-FFF2-40B4-BE49-F238E27FC236}">
                    <a16:creationId xmlns:a16="http://schemas.microsoft.com/office/drawing/2014/main" id="{2C64591D-6218-4745-9799-58D5401E4F46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" name="Rettangolo 39">
                <a:extLst>
                  <a:ext uri="{FF2B5EF4-FFF2-40B4-BE49-F238E27FC236}">
                    <a16:creationId xmlns:a16="http://schemas.microsoft.com/office/drawing/2014/main" id="{5D9A12D2-F73E-4BE5-A400-A4A39CA2E8A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9" name="Triangolo isoscele 42">
                <a:extLst>
                  <a:ext uri="{FF2B5EF4-FFF2-40B4-BE49-F238E27FC236}">
                    <a16:creationId xmlns:a16="http://schemas.microsoft.com/office/drawing/2014/main" id="{18421566-0733-4690-84BA-F33A607E012B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6AE191E-BA5F-4973-A955-6C46DD8D894D}"/>
                </a:ext>
              </a:extLst>
            </p:cNvPr>
            <p:cNvSpPr/>
            <p:nvPr/>
          </p:nvSpPr>
          <p:spPr>
            <a:xfrm>
              <a:off x="2977608" y="2451609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A5215-30CB-472B-9EA5-0712C270CCC9}"/>
              </a:ext>
            </a:extLst>
          </p:cNvPr>
          <p:cNvSpPr/>
          <p:nvPr/>
        </p:nvSpPr>
        <p:spPr>
          <a:xfrm>
            <a:off x="5099233" y="2248764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D6FFD6-F822-4923-B5F6-107701A9098F}"/>
              </a:ext>
            </a:extLst>
          </p:cNvPr>
          <p:cNvCxnSpPr>
            <a:cxnSpLocks/>
          </p:cNvCxnSpPr>
          <p:nvPr/>
        </p:nvCxnSpPr>
        <p:spPr>
          <a:xfrm>
            <a:off x="6471413" y="306792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EDBD48E-94FF-4F74-A1C8-BEFA26D234D7}"/>
              </a:ext>
            </a:extLst>
          </p:cNvPr>
          <p:cNvSpPr txBox="1"/>
          <p:nvPr/>
        </p:nvSpPr>
        <p:spPr>
          <a:xfrm>
            <a:off x="2965653" y="2136860"/>
            <a:ext cx="1414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timeout</a:t>
            </a:r>
          </a:p>
          <a:p>
            <a:r>
              <a:rPr lang="it-IT" dirty="0"/>
              <a:t>enter</a:t>
            </a:r>
          </a:p>
          <a:p>
            <a:r>
              <a:rPr lang="it-IT" dirty="0"/>
              <a:t>tea</a:t>
            </a:r>
          </a:p>
          <a:p>
            <a:r>
              <a:rPr lang="it-IT" dirty="0"/>
              <a:t>ready</a:t>
            </a:r>
          </a:p>
          <a:p>
            <a:r>
              <a:rPr lang="it-IT" dirty="0"/>
              <a:t>cleanTable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B3BD1-6A5A-4D0A-88FD-088B06E2885D}"/>
              </a:ext>
            </a:extLst>
          </p:cNvPr>
          <p:cNvSpPr txBox="1"/>
          <p:nvPr/>
        </p:nvSpPr>
        <p:spPr>
          <a:xfrm>
            <a:off x="7398807" y="2737204"/>
            <a:ext cx="143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44C5D61-3257-4EDB-8CC9-89D0F38031D3}"/>
              </a:ext>
            </a:extLst>
          </p:cNvPr>
          <p:cNvSpPr/>
          <p:nvPr/>
        </p:nvSpPr>
        <p:spPr>
          <a:xfrm>
            <a:off x="4158547" y="2726835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5D869D2-D07D-4D87-9C0C-9049227D2E6A}"/>
              </a:ext>
            </a:extLst>
          </p:cNvPr>
          <p:cNvCxnSpPr>
            <a:cxnSpLocks/>
          </p:cNvCxnSpPr>
          <p:nvPr/>
        </p:nvCxnSpPr>
        <p:spPr>
          <a:xfrm>
            <a:off x="2960818" y="3015573"/>
            <a:ext cx="119772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161965" cy="2235216"/>
            <a:chOff x="2818873" y="2310908"/>
            <a:chExt cx="5161965" cy="2235216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C7D9AB31-73F4-483E-95C8-179AA278F2DE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DD74170C-3A6E-4F53-96E7-86A0ABFA0D0D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9F84E538-665B-42F8-A6FD-3222213BA230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09567A14-7B43-4C1E-87DD-04A409AB2D8B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678393A1-1EAD-4EB7-A9D3-7C84391389F0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FE5132A-C1BE-4B11-8B68-D8E5CE4EB37F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925F78F5-8CC4-4B3E-A4B3-9282D834F424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76CC452E-6ABA-4B54-9C90-C1001CD6C0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BD678C59-E4C5-44CE-AB77-5DDBAC3A81EE}"/>
                    </a:ext>
                  </a:extLst>
                </p:cNvPr>
                <p:cNvSpPr/>
                <p:nvPr/>
              </p:nvSpPr>
              <p:spPr>
                <a:xfrm>
                  <a:off x="2599355" y="2466774"/>
                  <a:ext cx="13465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mastertimer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347B495-E92C-4DF3-A35A-513ECE808AE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ctxmastertimer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20876EB-EA7A-4758-85DC-D197E7875F2B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8010</a:t>
                </a:r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045967" y="351873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A531304-0290-402C-8946-97ADE948F116}"/>
              </a:ext>
            </a:extLst>
          </p:cNvPr>
          <p:cNvGrpSpPr/>
          <p:nvPr/>
        </p:nvGrpSpPr>
        <p:grpSpPr>
          <a:xfrm>
            <a:off x="7181234" y="3339262"/>
            <a:ext cx="592487" cy="258092"/>
            <a:chOff x="5133975" y="5295900"/>
            <a:chExt cx="342900" cy="238125"/>
          </a:xfrm>
        </p:grpSpPr>
        <p:sp>
          <p:nvSpPr>
            <p:cNvPr id="25" name="Figura a mano libera 41">
              <a:extLst>
                <a:ext uri="{FF2B5EF4-FFF2-40B4-BE49-F238E27FC236}">
                  <a16:creationId xmlns:a16="http://schemas.microsoft.com/office/drawing/2014/main" id="{E926267F-44C5-4A97-8453-DB6E1FAA2B68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42">
              <a:extLst>
                <a:ext uri="{FF2B5EF4-FFF2-40B4-BE49-F238E27FC236}">
                  <a16:creationId xmlns:a16="http://schemas.microsoft.com/office/drawing/2014/main" id="{36E13040-DC95-4ECC-8677-08BB1B152241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4">
              <a:extLst>
                <a:ext uri="{FF2B5EF4-FFF2-40B4-BE49-F238E27FC236}">
                  <a16:creationId xmlns:a16="http://schemas.microsoft.com/office/drawing/2014/main" id="{B9B9A730-2034-4BFF-9410-986339705E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729186" y="3829437"/>
            <a:ext cx="4316124" cy="2620639"/>
            <a:chOff x="5713994" y="-333149"/>
            <a:chExt cx="6884413" cy="4180038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-333149"/>
              <a:ext cx="6884413" cy="4180038"/>
              <a:chOff x="2818873" y="933432"/>
              <a:chExt cx="6769302" cy="4110146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5394117" cy="2732670"/>
                <a:chOff x="4194058" y="2310908"/>
                <a:chExt cx="5394115" cy="2732670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4831942" cy="2513678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ctxmastertimer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917786" y="933432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3177448" y="1351829"/>
            <a:ext cx="892748" cy="2319868"/>
          </a:xfrm>
          <a:prstGeom prst="bentConnector3">
            <a:avLst>
              <a:gd name="adj1" fmla="val 26134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705058" y="2413946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330478" y="2316604"/>
            <a:ext cx="1430298" cy="4879237"/>
          </a:xfrm>
          <a:prstGeom prst="bentConnector4">
            <a:avLst>
              <a:gd name="adj1" fmla="val 21898"/>
              <a:gd name="adj2" fmla="val 11826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3373240" y="1688595"/>
            <a:ext cx="100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03EC379-911C-48F0-82F2-840960F79B9E}"/>
              </a:ext>
            </a:extLst>
          </p:cNvPr>
          <p:cNvSpPr txBox="1"/>
          <p:nvPr/>
        </p:nvSpPr>
        <p:spPr>
          <a:xfrm>
            <a:off x="2120288" y="84417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</a:t>
            </a:r>
          </a:p>
        </p:txBody>
      </p:sp>
      <p:sp>
        <p:nvSpPr>
          <p:cNvPr id="239" name="Triangolo isoscele 238">
            <a:extLst>
              <a:ext uri="{FF2B5EF4-FFF2-40B4-BE49-F238E27FC236}">
                <a16:creationId xmlns:a16="http://schemas.microsoft.com/office/drawing/2014/main" id="{5BD16329-E494-434C-95BA-6BE8B672CCA6}"/>
              </a:ext>
            </a:extLst>
          </p:cNvPr>
          <p:cNvSpPr/>
          <p:nvPr/>
        </p:nvSpPr>
        <p:spPr>
          <a:xfrm rot="5400000">
            <a:off x="2617391" y="5530403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0" name="Ovale 38">
            <a:extLst>
              <a:ext uri="{FF2B5EF4-FFF2-40B4-BE49-F238E27FC236}">
                <a16:creationId xmlns:a16="http://schemas.microsoft.com/office/drawing/2014/main" id="{A6BA58FC-9B90-4464-9766-833D8A9381F2}"/>
              </a:ext>
            </a:extLst>
          </p:cNvPr>
          <p:cNvSpPr/>
          <p:nvPr/>
        </p:nvSpPr>
        <p:spPr>
          <a:xfrm>
            <a:off x="2265552" y="5426329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41" name="Rettangolo 39">
            <a:extLst>
              <a:ext uri="{FF2B5EF4-FFF2-40B4-BE49-F238E27FC236}">
                <a16:creationId xmlns:a16="http://schemas.microsoft.com/office/drawing/2014/main" id="{4FFE9AC9-9AC8-4269-94B6-7D5AF9634CDD}"/>
              </a:ext>
            </a:extLst>
          </p:cNvPr>
          <p:cNvSpPr/>
          <p:nvPr/>
        </p:nvSpPr>
        <p:spPr>
          <a:xfrm>
            <a:off x="2148804" y="5664309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2" name="Triangolo isoscele 42">
            <a:extLst>
              <a:ext uri="{FF2B5EF4-FFF2-40B4-BE49-F238E27FC236}">
                <a16:creationId xmlns:a16="http://schemas.microsoft.com/office/drawing/2014/main" id="{E1F2C3E1-8E7F-47BA-8C52-84CE297D7651}"/>
              </a:ext>
            </a:extLst>
          </p:cNvPr>
          <p:cNvSpPr/>
          <p:nvPr/>
        </p:nvSpPr>
        <p:spPr>
          <a:xfrm rot="16200000">
            <a:off x="2574068" y="5356509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2BABBCC5-8385-455C-AFA8-3041D433A3C7}"/>
              </a:ext>
            </a:extLst>
          </p:cNvPr>
          <p:cNvSpPr/>
          <p:nvPr/>
        </p:nvSpPr>
        <p:spPr>
          <a:xfrm>
            <a:off x="2152588" y="5654289"/>
            <a:ext cx="960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mastertimer</a:t>
            </a:r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D10369CB-5BE7-491A-B65F-B63EEF5AAE70}"/>
              </a:ext>
            </a:extLst>
          </p:cNvPr>
          <p:cNvCxnSpPr>
            <a:cxnSpLocks/>
          </p:cNvCxnSpPr>
          <p:nvPr/>
        </p:nvCxnSpPr>
        <p:spPr>
          <a:xfrm>
            <a:off x="3247039" y="5769604"/>
            <a:ext cx="64610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olo isoscele 175">
            <a:extLst>
              <a:ext uri="{FF2B5EF4-FFF2-40B4-BE49-F238E27FC236}">
                <a16:creationId xmlns:a16="http://schemas.microsoft.com/office/drawing/2014/main" id="{9EDBF6AA-41FB-490A-A79D-E02EB9389725}"/>
              </a:ext>
            </a:extLst>
          </p:cNvPr>
          <p:cNvSpPr/>
          <p:nvPr/>
        </p:nvSpPr>
        <p:spPr>
          <a:xfrm rot="5400000">
            <a:off x="4376446" y="5557099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7" name="Ovale 38">
            <a:extLst>
              <a:ext uri="{FF2B5EF4-FFF2-40B4-BE49-F238E27FC236}">
                <a16:creationId xmlns:a16="http://schemas.microsoft.com/office/drawing/2014/main" id="{122B379A-55E4-4D5F-B7BF-08E8CBE30F47}"/>
              </a:ext>
            </a:extLst>
          </p:cNvPr>
          <p:cNvSpPr/>
          <p:nvPr/>
        </p:nvSpPr>
        <p:spPr>
          <a:xfrm>
            <a:off x="4024607" y="5453025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78" name="Rettangolo 39">
            <a:extLst>
              <a:ext uri="{FF2B5EF4-FFF2-40B4-BE49-F238E27FC236}">
                <a16:creationId xmlns:a16="http://schemas.microsoft.com/office/drawing/2014/main" id="{7F28FA72-EC77-4250-941D-F8C32E204121}"/>
              </a:ext>
            </a:extLst>
          </p:cNvPr>
          <p:cNvSpPr/>
          <p:nvPr/>
        </p:nvSpPr>
        <p:spPr>
          <a:xfrm>
            <a:off x="3907859" y="5691005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9" name="Triangolo isoscele 42">
            <a:extLst>
              <a:ext uri="{FF2B5EF4-FFF2-40B4-BE49-F238E27FC236}">
                <a16:creationId xmlns:a16="http://schemas.microsoft.com/office/drawing/2014/main" id="{A36A0E86-ED78-49BA-8792-431D5E2D07BC}"/>
              </a:ext>
            </a:extLst>
          </p:cNvPr>
          <p:cNvSpPr/>
          <p:nvPr/>
        </p:nvSpPr>
        <p:spPr>
          <a:xfrm rot="16200000">
            <a:off x="4333123" y="5383205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0" name="Rettangolo 179">
            <a:extLst>
              <a:ext uri="{FF2B5EF4-FFF2-40B4-BE49-F238E27FC236}">
                <a16:creationId xmlns:a16="http://schemas.microsoft.com/office/drawing/2014/main" id="{FDFCB399-0A93-469E-A9E9-A735679C6341}"/>
              </a:ext>
            </a:extLst>
          </p:cNvPr>
          <p:cNvSpPr/>
          <p:nvPr/>
        </p:nvSpPr>
        <p:spPr>
          <a:xfrm>
            <a:off x="3968266" y="5659439"/>
            <a:ext cx="844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subtimerN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01E9162-FF5E-48E6-B02D-36786D63211E}"/>
              </a:ext>
            </a:extLst>
          </p:cNvPr>
          <p:cNvSpPr txBox="1"/>
          <p:nvPr/>
        </p:nvSpPr>
        <p:spPr>
          <a:xfrm>
            <a:off x="3140891" y="5025888"/>
            <a:ext cx="10214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50" dirty="0"/>
              <a:t>startTimer</a:t>
            </a:r>
          </a:p>
          <a:p>
            <a:r>
              <a:rPr lang="it-IT" sz="1050" dirty="0"/>
              <a:t>stopTimer</a:t>
            </a:r>
          </a:p>
          <a:p>
            <a:r>
              <a:rPr lang="it-IT" sz="1050" dirty="0"/>
              <a:t>resumeTimer</a:t>
            </a:r>
          </a:p>
          <a:p>
            <a:r>
              <a:rPr lang="it-IT" sz="1050" dirty="0"/>
              <a:t>endTimer</a:t>
            </a:r>
          </a:p>
        </p:txBody>
      </p: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9E0CFB21-5AF9-411B-B670-DDDC214CD5C4}"/>
              </a:ext>
            </a:extLst>
          </p:cNvPr>
          <p:cNvCxnSpPr>
            <a:cxnSpLocks/>
          </p:cNvCxnSpPr>
          <p:nvPr/>
        </p:nvCxnSpPr>
        <p:spPr>
          <a:xfrm flipH="1">
            <a:off x="3232388" y="5931288"/>
            <a:ext cx="6384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F5DE4221-1BF2-49E8-8B0F-F32210202ABA}"/>
              </a:ext>
            </a:extLst>
          </p:cNvPr>
          <p:cNvSpPr txBox="1"/>
          <p:nvPr/>
        </p:nvSpPr>
        <p:spPr>
          <a:xfrm>
            <a:off x="3232388" y="592501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timeout</a:t>
            </a:r>
            <a:endParaRPr lang="it-IT" sz="1200" dirty="0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4C0AE501-B92F-4EF4-B6C5-22611F3E6F6B}"/>
              </a:ext>
            </a:extLst>
          </p:cNvPr>
          <p:cNvCxnSpPr>
            <a:cxnSpLocks/>
          </p:cNvCxnSpPr>
          <p:nvPr/>
        </p:nvCxnSpPr>
        <p:spPr>
          <a:xfrm flipV="1">
            <a:off x="4608852" y="3180032"/>
            <a:ext cx="0" cy="166731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159</Words>
  <Application>Microsoft Office PowerPoint</Application>
  <PresentationFormat>Widescreen</PresentationFormat>
  <Paragraphs>156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Elena Martini - elena.martini6@studio.unibo.it</cp:lastModifiedBy>
  <cp:revision>50</cp:revision>
  <dcterms:created xsi:type="dcterms:W3CDTF">2020-08-21T16:34:49Z</dcterms:created>
  <dcterms:modified xsi:type="dcterms:W3CDTF">2020-10-02T07:39:37Z</dcterms:modified>
</cp:coreProperties>
</file>