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4a9444ff_1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4a9444ff_1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361f471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361f471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4a9444ff_1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4a9444ff_1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34a9444ff_1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34a9444ff_1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61f471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361f471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050" y="12380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</a:t>
            </a:r>
            <a:r>
              <a:rPr lang="en"/>
              <a:t> Equation :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6400" y="761975"/>
            <a:ext cx="337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Boundary:  u(1,t) = u(0.5,t)=u(0,t)=u(-0.5,t)=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 = 1, n =2, alpha = 0.1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49" y="-1"/>
            <a:ext cx="3083499" cy="24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050" y="2396733"/>
            <a:ext cx="2654225" cy="2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" y="2396720"/>
            <a:ext cx="3443018" cy="27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875" y="2264475"/>
            <a:ext cx="2851525" cy="28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5897" y="152400"/>
            <a:ext cx="2654225" cy="5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0522" y="761975"/>
            <a:ext cx="1428427" cy="405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18050" y="12380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</a:t>
            </a:r>
            <a:r>
              <a:rPr lang="en"/>
              <a:t>’s Equation :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56250" y="642050"/>
            <a:ext cx="337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Boundary:  u(1,t) = u(0.5,t)=u(0,t)=u(-0.5,t)=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 = 1, n =2, alpha = 0.1</a:t>
            </a:r>
            <a:endParaRPr sz="12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800" y="186525"/>
            <a:ext cx="2742276" cy="2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850" y="2501863"/>
            <a:ext cx="2366225" cy="2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775" y="642050"/>
            <a:ext cx="308350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4300" y="123800"/>
            <a:ext cx="33718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14875"/>
            <a:ext cx="3143125" cy="24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8175" y="2513491"/>
            <a:ext cx="2366225" cy="238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118050" y="12380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Burger’s Equation :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56250" y="642050"/>
            <a:ext cx="19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Initial:  </a:t>
            </a:r>
            <a:r>
              <a:rPr lang="en" sz="1200">
                <a:solidFill>
                  <a:schemeClr val="dk1"/>
                </a:solidFill>
              </a:rPr>
              <a:t>-sin(ⲡx)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 = 10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50" y="95300"/>
            <a:ext cx="1571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50" y="1758428"/>
            <a:ext cx="4022201" cy="31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800" y="1001550"/>
            <a:ext cx="3532994" cy="3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0" y="2050150"/>
            <a:ext cx="3052025" cy="24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900" y="1237350"/>
            <a:ext cx="3152800" cy="32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18050" y="12380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Burger’s Equation :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56250" y="642050"/>
            <a:ext cx="19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Initial:  2cos((ⲡ/2)x)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 = 1*1e-5 </a:t>
            </a:r>
            <a:endParaRPr sz="1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1850" y="95300"/>
            <a:ext cx="1571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18050" y="123800"/>
            <a:ext cx="19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Burger’s Equation : 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56250" y="642050"/>
            <a:ext cx="197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Initial: -sin(ⲡx)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 = 0 </a:t>
            </a:r>
            <a:endParaRPr sz="12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50" y="95300"/>
            <a:ext cx="1571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75" y="2124415"/>
            <a:ext cx="3152800" cy="244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500" y="1774825"/>
            <a:ext cx="2629175" cy="2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2050" y="9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What I know I did.</a:t>
            </a:r>
            <a:endParaRPr sz="162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669525"/>
            <a:ext cx="8520600" cy="3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Latin Hypercube sampling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Sensitivity to learning rate.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as </a:t>
            </a:r>
            <a:r>
              <a:rPr lang="en" sz="1100"/>
              <a:t>sensitive</a:t>
            </a:r>
            <a:r>
              <a:rPr lang="en" sz="1100"/>
              <a:t> to structure.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-109950" l="0" r="50000" t="109950"/>
          <a:stretch/>
        </p:blipFill>
        <p:spPr>
          <a:xfrm>
            <a:off x="2995619" y="1847850"/>
            <a:ext cx="15763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47042" t="0"/>
          <a:stretch/>
        </p:blipFill>
        <p:spPr>
          <a:xfrm>
            <a:off x="3078394" y="96825"/>
            <a:ext cx="1669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