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1" r:id="rId4"/>
    <p:sldId id="352" r:id="rId5"/>
    <p:sldId id="30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00B09B"/>
    <a:srgbClr val="F0EEEF"/>
    <a:srgbClr val="0D95BC"/>
    <a:srgbClr val="DF361F"/>
    <a:srgbClr val="6C2B43"/>
    <a:srgbClr val="7B0051"/>
    <a:srgbClr val="063951"/>
    <a:srgbClr val="EB1E42"/>
    <a:srgbClr val="B2C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 varScale="1">
        <p:scale>
          <a:sx n="65" d="100"/>
          <a:sy n="65" d="100"/>
        </p:scale>
        <p:origin x="145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68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09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78867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DF2B47-7C58-458B-A014-B081B81A8D06}"/>
              </a:ext>
            </a:extLst>
          </p:cNvPr>
          <p:cNvGrpSpPr/>
          <p:nvPr userDrawn="1"/>
        </p:nvGrpSpPr>
        <p:grpSpPr>
          <a:xfrm>
            <a:off x="9433981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ACA455-4437-4416-A6F0-33D534A6AE9F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180DD64-6AC6-41B8-826F-6BE55763C6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78867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F4C143-2DE4-4A59-9225-C44B17F8F99F}"/>
              </a:ext>
            </a:extLst>
          </p:cNvPr>
          <p:cNvGrpSpPr/>
          <p:nvPr userDrawn="1"/>
        </p:nvGrpSpPr>
        <p:grpSpPr>
          <a:xfrm>
            <a:off x="9433981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F35CDF3A-32A4-4944-8471-5618C2895CD6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C6B6273-908A-4447-8576-D3C55254554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5"/>
            <a:ext cx="9144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048933" y="3071723"/>
            <a:ext cx="5046133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2673959" y="5982900"/>
            <a:ext cx="379607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A5CD00"/>
                </a:solidFill>
              </a:rPr>
              <a:t>T</a:t>
            </a:r>
            <a:r>
              <a:rPr lang="en-US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dirty="0">
              <a:solidFill>
                <a:srgbClr val="A5CD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459936" y="2633133"/>
            <a:ext cx="222413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ffectLst/>
              </a:rPr>
              <a:t>Designed</a:t>
            </a:r>
            <a:r>
              <a:rPr lang="en-US" baseline="0">
                <a:solidFill>
                  <a:schemeClr val="bg1"/>
                </a:solidFill>
                <a:effectLst/>
              </a:rPr>
              <a:t> with         by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Freeform 290"/>
          <p:cNvSpPr/>
          <p:nvPr userDrawn="1"/>
        </p:nvSpPr>
        <p:spPr>
          <a:xfrm>
            <a:off x="4977441" y="2705803"/>
            <a:ext cx="261456" cy="223991"/>
          </a:xfrm>
          <a:custGeom>
            <a:avLst/>
            <a:gdLst/>
            <a:ahLst/>
            <a:cxnLst/>
            <a:rect l="l" t="t" r="r" b="b"/>
            <a:pathLst>
              <a:path w="504825" h="432707">
                <a:moveTo>
                  <a:pt x="134658" y="0"/>
                </a:moveTo>
                <a:cubicBezTo>
                  <a:pt x="146301" y="0"/>
                  <a:pt x="158180" y="2019"/>
                  <a:pt x="170294" y="6057"/>
                </a:cubicBezTo>
                <a:cubicBezTo>
                  <a:pt x="182407" y="10095"/>
                  <a:pt x="193676" y="15541"/>
                  <a:pt x="204099" y="22396"/>
                </a:cubicBezTo>
                <a:cubicBezTo>
                  <a:pt x="214522" y="29251"/>
                  <a:pt x="223490" y="35683"/>
                  <a:pt x="231002" y="41693"/>
                </a:cubicBezTo>
                <a:cubicBezTo>
                  <a:pt x="238514" y="47703"/>
                  <a:pt x="245652" y="54088"/>
                  <a:pt x="252412" y="60849"/>
                </a:cubicBezTo>
                <a:cubicBezTo>
                  <a:pt x="259174" y="54088"/>
                  <a:pt x="266310" y="47703"/>
                  <a:pt x="273823" y="41693"/>
                </a:cubicBezTo>
                <a:cubicBezTo>
                  <a:pt x="281334" y="35683"/>
                  <a:pt x="290303" y="29251"/>
                  <a:pt x="300726" y="22396"/>
                </a:cubicBezTo>
                <a:cubicBezTo>
                  <a:pt x="311149" y="15541"/>
                  <a:pt x="322417" y="10095"/>
                  <a:pt x="334531" y="6057"/>
                </a:cubicBezTo>
                <a:cubicBezTo>
                  <a:pt x="346645" y="2019"/>
                  <a:pt x="358524" y="0"/>
                  <a:pt x="370167" y="0"/>
                </a:cubicBezTo>
                <a:cubicBezTo>
                  <a:pt x="412236" y="0"/>
                  <a:pt x="445197" y="11644"/>
                  <a:pt x="469048" y="34932"/>
                </a:cubicBezTo>
                <a:cubicBezTo>
                  <a:pt x="492899" y="58220"/>
                  <a:pt x="504825" y="90523"/>
                  <a:pt x="504825" y="131840"/>
                </a:cubicBezTo>
                <a:cubicBezTo>
                  <a:pt x="504825" y="173346"/>
                  <a:pt x="483321" y="215602"/>
                  <a:pt x="440313" y="258610"/>
                </a:cubicBezTo>
                <a:lnTo>
                  <a:pt x="264807" y="427636"/>
                </a:lnTo>
                <a:cubicBezTo>
                  <a:pt x="261427" y="431017"/>
                  <a:pt x="257295" y="432707"/>
                  <a:pt x="252412" y="432707"/>
                </a:cubicBezTo>
                <a:cubicBezTo>
                  <a:pt x="247529" y="432707"/>
                  <a:pt x="243398" y="431017"/>
                  <a:pt x="240018" y="427636"/>
                </a:cubicBezTo>
                <a:lnTo>
                  <a:pt x="64230" y="258047"/>
                </a:lnTo>
                <a:cubicBezTo>
                  <a:pt x="62351" y="256544"/>
                  <a:pt x="59770" y="254103"/>
                  <a:pt x="56482" y="250722"/>
                </a:cubicBezTo>
                <a:cubicBezTo>
                  <a:pt x="53196" y="247342"/>
                  <a:pt x="47984" y="241191"/>
                  <a:pt x="40848" y="232270"/>
                </a:cubicBezTo>
                <a:cubicBezTo>
                  <a:pt x="33712" y="223349"/>
                  <a:pt x="27326" y="214194"/>
                  <a:pt x="21692" y="204803"/>
                </a:cubicBezTo>
                <a:cubicBezTo>
                  <a:pt x="16057" y="195413"/>
                  <a:pt x="11035" y="184051"/>
                  <a:pt x="6620" y="170717"/>
                </a:cubicBezTo>
                <a:cubicBezTo>
                  <a:pt x="2207" y="157382"/>
                  <a:pt x="0" y="144423"/>
                  <a:pt x="0" y="131840"/>
                </a:cubicBezTo>
                <a:cubicBezTo>
                  <a:pt x="0" y="90523"/>
                  <a:pt x="11926" y="58220"/>
                  <a:pt x="35777" y="34932"/>
                </a:cubicBezTo>
                <a:cubicBezTo>
                  <a:pt x="59629" y="11644"/>
                  <a:pt x="92588" y="0"/>
                  <a:pt x="134658" y="0"/>
                </a:cubicBezTo>
                <a:close/>
              </a:path>
            </a:pathLst>
          </a:custGeom>
          <a:solidFill>
            <a:srgbClr val="D9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resentationgo.com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0"/>
            <a:ext cx="9144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23" name="Freeform 22"/>
          <p:cNvSpPr/>
          <p:nvPr userDrawn="1"/>
        </p:nvSpPr>
        <p:spPr>
          <a:xfrm rot="5400000">
            <a:off x="91178" y="11643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0"/>
            <a:ext cx="9144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23" name="Freeform 22"/>
          <p:cNvSpPr/>
          <p:nvPr userDrawn="1"/>
        </p:nvSpPr>
        <p:spPr>
          <a:xfrm rot="5400000">
            <a:off x="91178" y="11643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D803AEAA-23C1-41A7-BB2B-8E4E6E857931}"/>
              </a:ext>
            </a:extLst>
          </p:cNvPr>
          <p:cNvGrpSpPr/>
          <p:nvPr/>
        </p:nvGrpSpPr>
        <p:grpSpPr>
          <a:xfrm>
            <a:off x="3038167" y="1253882"/>
            <a:ext cx="3392184" cy="4570236"/>
            <a:chOff x="12458699" y="15074900"/>
            <a:chExt cx="807089" cy="1084074"/>
          </a:xfrm>
        </p:grpSpPr>
        <p:sp>
          <p:nvSpPr>
            <p:cNvPr id="29" name="Shape">
              <a:extLst>
                <a:ext uri="{FF2B5EF4-FFF2-40B4-BE49-F238E27FC236}">
                  <a16:creationId xmlns:a16="http://schemas.microsoft.com/office/drawing/2014/main" id="{4D95F63A-CF95-4341-9D4A-353C72C5FACB}"/>
                </a:ext>
              </a:extLst>
            </p:cNvPr>
            <p:cNvSpPr/>
            <p:nvPr/>
          </p:nvSpPr>
          <p:spPr>
            <a:xfrm>
              <a:off x="12865100" y="15074900"/>
              <a:ext cx="356615" cy="921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547"/>
                  </a:moveTo>
                  <a:cubicBezTo>
                    <a:pt x="21600" y="4961"/>
                    <a:pt x="20369" y="4485"/>
                    <a:pt x="18854" y="4485"/>
                  </a:cubicBezTo>
                  <a:lnTo>
                    <a:pt x="18269" y="4485"/>
                  </a:lnTo>
                  <a:lnTo>
                    <a:pt x="18269" y="3553"/>
                  </a:lnTo>
                  <a:cubicBezTo>
                    <a:pt x="18269" y="2967"/>
                    <a:pt x="17038" y="2491"/>
                    <a:pt x="15523" y="2491"/>
                  </a:cubicBezTo>
                  <a:lnTo>
                    <a:pt x="13439" y="2491"/>
                  </a:lnTo>
                  <a:lnTo>
                    <a:pt x="13439" y="2137"/>
                  </a:lnTo>
                  <a:cubicBezTo>
                    <a:pt x="13439" y="958"/>
                    <a:pt x="10962" y="0"/>
                    <a:pt x="7915" y="0"/>
                  </a:cubicBezTo>
                  <a:cubicBezTo>
                    <a:pt x="4085" y="0"/>
                    <a:pt x="969" y="1205"/>
                    <a:pt x="969" y="2687"/>
                  </a:cubicBezTo>
                  <a:lnTo>
                    <a:pt x="969" y="20579"/>
                  </a:lnTo>
                  <a:cubicBezTo>
                    <a:pt x="415" y="20645"/>
                    <a:pt x="0" y="20841"/>
                    <a:pt x="0" y="21076"/>
                  </a:cubicBezTo>
                  <a:cubicBezTo>
                    <a:pt x="0" y="21365"/>
                    <a:pt x="608" y="21600"/>
                    <a:pt x="1354" y="21600"/>
                  </a:cubicBezTo>
                  <a:cubicBezTo>
                    <a:pt x="2100" y="21600"/>
                    <a:pt x="2708" y="21365"/>
                    <a:pt x="2708" y="21076"/>
                  </a:cubicBezTo>
                  <a:cubicBezTo>
                    <a:pt x="2708" y="20841"/>
                    <a:pt x="2300" y="20642"/>
                    <a:pt x="1738" y="20579"/>
                  </a:cubicBezTo>
                  <a:lnTo>
                    <a:pt x="1738" y="9309"/>
                  </a:lnTo>
                  <a:lnTo>
                    <a:pt x="12954" y="9309"/>
                  </a:lnTo>
                  <a:lnTo>
                    <a:pt x="12954" y="6145"/>
                  </a:lnTo>
                  <a:lnTo>
                    <a:pt x="10046" y="6145"/>
                  </a:lnTo>
                  <a:cubicBezTo>
                    <a:pt x="9877" y="5931"/>
                    <a:pt x="9369" y="5771"/>
                    <a:pt x="8762" y="5771"/>
                  </a:cubicBezTo>
                  <a:cubicBezTo>
                    <a:pt x="8015" y="5771"/>
                    <a:pt x="7408" y="6006"/>
                    <a:pt x="7408" y="6294"/>
                  </a:cubicBezTo>
                  <a:cubicBezTo>
                    <a:pt x="7408" y="6583"/>
                    <a:pt x="8015" y="6818"/>
                    <a:pt x="8762" y="6818"/>
                  </a:cubicBezTo>
                  <a:cubicBezTo>
                    <a:pt x="9369" y="6818"/>
                    <a:pt x="9885" y="6660"/>
                    <a:pt x="10046" y="6443"/>
                  </a:cubicBezTo>
                  <a:lnTo>
                    <a:pt x="12185" y="6443"/>
                  </a:lnTo>
                  <a:lnTo>
                    <a:pt x="12185" y="9011"/>
                  </a:lnTo>
                  <a:lnTo>
                    <a:pt x="1738" y="9011"/>
                  </a:lnTo>
                  <a:lnTo>
                    <a:pt x="1738" y="2687"/>
                  </a:lnTo>
                  <a:cubicBezTo>
                    <a:pt x="1738" y="1369"/>
                    <a:pt x="4508" y="298"/>
                    <a:pt x="7915" y="298"/>
                  </a:cubicBezTo>
                  <a:cubicBezTo>
                    <a:pt x="10539" y="298"/>
                    <a:pt x="12669" y="1122"/>
                    <a:pt x="12669" y="2137"/>
                  </a:cubicBezTo>
                  <a:lnTo>
                    <a:pt x="12669" y="2491"/>
                  </a:lnTo>
                  <a:lnTo>
                    <a:pt x="7831" y="2491"/>
                  </a:lnTo>
                  <a:cubicBezTo>
                    <a:pt x="7661" y="2277"/>
                    <a:pt x="7154" y="2116"/>
                    <a:pt x="6546" y="2116"/>
                  </a:cubicBezTo>
                  <a:cubicBezTo>
                    <a:pt x="5800" y="2116"/>
                    <a:pt x="5192" y="2351"/>
                    <a:pt x="5192" y="2640"/>
                  </a:cubicBezTo>
                  <a:cubicBezTo>
                    <a:pt x="5192" y="2928"/>
                    <a:pt x="5800" y="3164"/>
                    <a:pt x="6546" y="3164"/>
                  </a:cubicBezTo>
                  <a:cubicBezTo>
                    <a:pt x="7154" y="3164"/>
                    <a:pt x="7669" y="3006"/>
                    <a:pt x="7831" y="2789"/>
                  </a:cubicBezTo>
                  <a:lnTo>
                    <a:pt x="12669" y="2789"/>
                  </a:lnTo>
                  <a:lnTo>
                    <a:pt x="13054" y="2789"/>
                  </a:lnTo>
                  <a:lnTo>
                    <a:pt x="15523" y="2789"/>
                  </a:lnTo>
                  <a:cubicBezTo>
                    <a:pt x="16615" y="2789"/>
                    <a:pt x="17500" y="3131"/>
                    <a:pt x="17500" y="3553"/>
                  </a:cubicBezTo>
                  <a:lnTo>
                    <a:pt x="17500" y="4485"/>
                  </a:lnTo>
                  <a:lnTo>
                    <a:pt x="4515" y="4485"/>
                  </a:lnTo>
                  <a:lnTo>
                    <a:pt x="4515" y="7196"/>
                  </a:lnTo>
                  <a:cubicBezTo>
                    <a:pt x="3961" y="7261"/>
                    <a:pt x="3546" y="7458"/>
                    <a:pt x="3546" y="7693"/>
                  </a:cubicBezTo>
                  <a:cubicBezTo>
                    <a:pt x="3546" y="7982"/>
                    <a:pt x="4154" y="8217"/>
                    <a:pt x="4900" y="8217"/>
                  </a:cubicBezTo>
                  <a:cubicBezTo>
                    <a:pt x="5646" y="8217"/>
                    <a:pt x="6254" y="7982"/>
                    <a:pt x="6254" y="7693"/>
                  </a:cubicBezTo>
                  <a:cubicBezTo>
                    <a:pt x="6254" y="7458"/>
                    <a:pt x="5846" y="7259"/>
                    <a:pt x="5284" y="7196"/>
                  </a:cubicBezTo>
                  <a:lnTo>
                    <a:pt x="5284" y="4782"/>
                  </a:lnTo>
                  <a:lnTo>
                    <a:pt x="17500" y="4782"/>
                  </a:lnTo>
                  <a:lnTo>
                    <a:pt x="17885" y="4782"/>
                  </a:lnTo>
                  <a:lnTo>
                    <a:pt x="18854" y="4782"/>
                  </a:lnTo>
                  <a:cubicBezTo>
                    <a:pt x="19946" y="4782"/>
                    <a:pt x="20831" y="5125"/>
                    <a:pt x="20831" y="5547"/>
                  </a:cubicBezTo>
                  <a:lnTo>
                    <a:pt x="20831" y="7059"/>
                  </a:lnTo>
                  <a:lnTo>
                    <a:pt x="21600" y="7059"/>
                  </a:lnTo>
                  <a:lnTo>
                    <a:pt x="21600" y="5547"/>
                  </a:lnTo>
                  <a:close/>
                  <a:moveTo>
                    <a:pt x="1938" y="21076"/>
                  </a:moveTo>
                  <a:cubicBezTo>
                    <a:pt x="1938" y="21201"/>
                    <a:pt x="1677" y="21302"/>
                    <a:pt x="1354" y="21302"/>
                  </a:cubicBezTo>
                  <a:cubicBezTo>
                    <a:pt x="1031" y="21302"/>
                    <a:pt x="769" y="21201"/>
                    <a:pt x="769" y="21076"/>
                  </a:cubicBezTo>
                  <a:cubicBezTo>
                    <a:pt x="769" y="20951"/>
                    <a:pt x="1031" y="20850"/>
                    <a:pt x="1354" y="20850"/>
                  </a:cubicBezTo>
                  <a:cubicBezTo>
                    <a:pt x="1677" y="20850"/>
                    <a:pt x="1938" y="20954"/>
                    <a:pt x="1938" y="21076"/>
                  </a:cubicBezTo>
                  <a:close/>
                  <a:moveTo>
                    <a:pt x="8761" y="6520"/>
                  </a:moveTo>
                  <a:cubicBezTo>
                    <a:pt x="8438" y="6520"/>
                    <a:pt x="8177" y="6419"/>
                    <a:pt x="8177" y="6294"/>
                  </a:cubicBezTo>
                  <a:cubicBezTo>
                    <a:pt x="8177" y="6169"/>
                    <a:pt x="8438" y="6068"/>
                    <a:pt x="8761" y="6068"/>
                  </a:cubicBezTo>
                  <a:cubicBezTo>
                    <a:pt x="9084" y="6068"/>
                    <a:pt x="9346" y="6169"/>
                    <a:pt x="9346" y="6294"/>
                  </a:cubicBezTo>
                  <a:cubicBezTo>
                    <a:pt x="9346" y="6419"/>
                    <a:pt x="9085" y="6520"/>
                    <a:pt x="8761" y="6520"/>
                  </a:cubicBezTo>
                  <a:close/>
                  <a:moveTo>
                    <a:pt x="6546" y="2866"/>
                  </a:moveTo>
                  <a:cubicBezTo>
                    <a:pt x="6223" y="2866"/>
                    <a:pt x="5961" y="2765"/>
                    <a:pt x="5961" y="2640"/>
                  </a:cubicBezTo>
                  <a:cubicBezTo>
                    <a:pt x="5961" y="2515"/>
                    <a:pt x="6223" y="2414"/>
                    <a:pt x="6546" y="2414"/>
                  </a:cubicBezTo>
                  <a:cubicBezTo>
                    <a:pt x="6869" y="2414"/>
                    <a:pt x="7131" y="2515"/>
                    <a:pt x="7131" y="2640"/>
                  </a:cubicBezTo>
                  <a:cubicBezTo>
                    <a:pt x="7131" y="2765"/>
                    <a:pt x="6861" y="2866"/>
                    <a:pt x="6546" y="2866"/>
                  </a:cubicBezTo>
                  <a:close/>
                  <a:moveTo>
                    <a:pt x="5477" y="7693"/>
                  </a:moveTo>
                  <a:cubicBezTo>
                    <a:pt x="5477" y="7818"/>
                    <a:pt x="5215" y="7919"/>
                    <a:pt x="4892" y="7919"/>
                  </a:cubicBezTo>
                  <a:cubicBezTo>
                    <a:pt x="4569" y="7919"/>
                    <a:pt x="4308" y="7818"/>
                    <a:pt x="4308" y="7693"/>
                  </a:cubicBezTo>
                  <a:cubicBezTo>
                    <a:pt x="4308" y="7568"/>
                    <a:pt x="4569" y="7467"/>
                    <a:pt x="4892" y="7467"/>
                  </a:cubicBezTo>
                  <a:cubicBezTo>
                    <a:pt x="5215" y="7467"/>
                    <a:pt x="5477" y="7571"/>
                    <a:pt x="5477" y="7693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30" name="Shape">
              <a:extLst>
                <a:ext uri="{FF2B5EF4-FFF2-40B4-BE49-F238E27FC236}">
                  <a16:creationId xmlns:a16="http://schemas.microsoft.com/office/drawing/2014/main" id="{5EB4BCC0-0A96-46D9-9358-61FE9280385D}"/>
                </a:ext>
              </a:extLst>
            </p:cNvPr>
            <p:cNvSpPr/>
            <p:nvPr/>
          </p:nvSpPr>
          <p:spPr>
            <a:xfrm>
              <a:off x="12941300" y="15366999"/>
              <a:ext cx="324488" cy="303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600" extrusionOk="0">
                  <a:moveTo>
                    <a:pt x="20654" y="2043"/>
                  </a:moveTo>
                  <a:cubicBezTo>
                    <a:pt x="20155" y="1528"/>
                    <a:pt x="19496" y="1194"/>
                    <a:pt x="18761" y="1148"/>
                  </a:cubicBezTo>
                  <a:lnTo>
                    <a:pt x="18761" y="1139"/>
                  </a:lnTo>
                  <a:lnTo>
                    <a:pt x="17916" y="1139"/>
                  </a:lnTo>
                  <a:lnTo>
                    <a:pt x="13031" y="1139"/>
                  </a:lnTo>
                  <a:cubicBezTo>
                    <a:pt x="12845" y="488"/>
                    <a:pt x="12287" y="0"/>
                    <a:pt x="11620" y="0"/>
                  </a:cubicBezTo>
                  <a:cubicBezTo>
                    <a:pt x="10800" y="0"/>
                    <a:pt x="10132" y="714"/>
                    <a:pt x="10132" y="1591"/>
                  </a:cubicBezTo>
                  <a:cubicBezTo>
                    <a:pt x="10132" y="2468"/>
                    <a:pt x="10800" y="3183"/>
                    <a:pt x="11620" y="3183"/>
                  </a:cubicBezTo>
                  <a:cubicBezTo>
                    <a:pt x="12287" y="3183"/>
                    <a:pt x="12853" y="2703"/>
                    <a:pt x="13031" y="2043"/>
                  </a:cubicBezTo>
                  <a:lnTo>
                    <a:pt x="17916" y="2043"/>
                  </a:lnTo>
                  <a:lnTo>
                    <a:pt x="18575" y="2043"/>
                  </a:lnTo>
                  <a:cubicBezTo>
                    <a:pt x="19775" y="2043"/>
                    <a:pt x="20746" y="3083"/>
                    <a:pt x="20746" y="4367"/>
                  </a:cubicBezTo>
                  <a:lnTo>
                    <a:pt x="20746" y="9792"/>
                  </a:lnTo>
                  <a:cubicBezTo>
                    <a:pt x="20746" y="11076"/>
                    <a:pt x="19775" y="12115"/>
                    <a:pt x="18575" y="12115"/>
                  </a:cubicBezTo>
                  <a:lnTo>
                    <a:pt x="18152" y="12115"/>
                  </a:lnTo>
                  <a:lnTo>
                    <a:pt x="9144" y="12115"/>
                  </a:lnTo>
                  <a:cubicBezTo>
                    <a:pt x="8958" y="11465"/>
                    <a:pt x="8400" y="10976"/>
                    <a:pt x="7732" y="10976"/>
                  </a:cubicBezTo>
                  <a:cubicBezTo>
                    <a:pt x="6913" y="10976"/>
                    <a:pt x="6245" y="11691"/>
                    <a:pt x="6245" y="12568"/>
                  </a:cubicBezTo>
                  <a:cubicBezTo>
                    <a:pt x="6245" y="13445"/>
                    <a:pt x="6913" y="14159"/>
                    <a:pt x="7732" y="14159"/>
                  </a:cubicBezTo>
                  <a:cubicBezTo>
                    <a:pt x="8400" y="14159"/>
                    <a:pt x="8966" y="13680"/>
                    <a:pt x="9144" y="13020"/>
                  </a:cubicBezTo>
                  <a:lnTo>
                    <a:pt x="18152" y="13020"/>
                  </a:lnTo>
                  <a:lnTo>
                    <a:pt x="18152" y="18372"/>
                  </a:lnTo>
                  <a:cubicBezTo>
                    <a:pt x="18152" y="19656"/>
                    <a:pt x="17180" y="20696"/>
                    <a:pt x="15980" y="20696"/>
                  </a:cubicBezTo>
                  <a:lnTo>
                    <a:pt x="14028" y="20696"/>
                  </a:lnTo>
                  <a:lnTo>
                    <a:pt x="845" y="20696"/>
                  </a:lnTo>
                  <a:lnTo>
                    <a:pt x="845" y="15162"/>
                  </a:lnTo>
                  <a:lnTo>
                    <a:pt x="2307" y="15162"/>
                  </a:lnTo>
                  <a:cubicBezTo>
                    <a:pt x="2493" y="15813"/>
                    <a:pt x="3051" y="16302"/>
                    <a:pt x="3718" y="16302"/>
                  </a:cubicBezTo>
                  <a:cubicBezTo>
                    <a:pt x="4538" y="16302"/>
                    <a:pt x="5206" y="15587"/>
                    <a:pt x="5206" y="14710"/>
                  </a:cubicBezTo>
                  <a:cubicBezTo>
                    <a:pt x="5206" y="13833"/>
                    <a:pt x="4538" y="13119"/>
                    <a:pt x="3718" y="13119"/>
                  </a:cubicBezTo>
                  <a:cubicBezTo>
                    <a:pt x="3051" y="13119"/>
                    <a:pt x="2484" y="13598"/>
                    <a:pt x="2307" y="14258"/>
                  </a:cubicBezTo>
                  <a:lnTo>
                    <a:pt x="0" y="14258"/>
                  </a:lnTo>
                  <a:lnTo>
                    <a:pt x="0" y="21600"/>
                  </a:lnTo>
                  <a:lnTo>
                    <a:pt x="14028" y="21600"/>
                  </a:lnTo>
                  <a:lnTo>
                    <a:pt x="14873" y="21600"/>
                  </a:lnTo>
                  <a:lnTo>
                    <a:pt x="15980" y="21600"/>
                  </a:lnTo>
                  <a:cubicBezTo>
                    <a:pt x="16792" y="21600"/>
                    <a:pt x="17518" y="21256"/>
                    <a:pt x="18068" y="20696"/>
                  </a:cubicBezTo>
                  <a:cubicBezTo>
                    <a:pt x="18642" y="20108"/>
                    <a:pt x="18997" y="19285"/>
                    <a:pt x="18997" y="18372"/>
                  </a:cubicBezTo>
                  <a:lnTo>
                    <a:pt x="18997" y="12993"/>
                  </a:lnTo>
                  <a:cubicBezTo>
                    <a:pt x="20459" y="12776"/>
                    <a:pt x="21592" y="11419"/>
                    <a:pt x="21592" y="9792"/>
                  </a:cubicBezTo>
                  <a:lnTo>
                    <a:pt x="21592" y="4367"/>
                  </a:lnTo>
                  <a:cubicBezTo>
                    <a:pt x="21600" y="3454"/>
                    <a:pt x="21228" y="2631"/>
                    <a:pt x="20654" y="2043"/>
                  </a:cubicBezTo>
                  <a:close/>
                  <a:moveTo>
                    <a:pt x="11620" y="2278"/>
                  </a:moveTo>
                  <a:cubicBezTo>
                    <a:pt x="11265" y="2278"/>
                    <a:pt x="10977" y="1971"/>
                    <a:pt x="10977" y="1591"/>
                  </a:cubicBezTo>
                  <a:cubicBezTo>
                    <a:pt x="10977" y="1211"/>
                    <a:pt x="11265" y="904"/>
                    <a:pt x="11620" y="904"/>
                  </a:cubicBezTo>
                  <a:cubicBezTo>
                    <a:pt x="11975" y="904"/>
                    <a:pt x="12262" y="1211"/>
                    <a:pt x="12262" y="1591"/>
                  </a:cubicBezTo>
                  <a:cubicBezTo>
                    <a:pt x="12262" y="1971"/>
                    <a:pt x="11975" y="2278"/>
                    <a:pt x="11620" y="2278"/>
                  </a:cubicBezTo>
                  <a:close/>
                  <a:moveTo>
                    <a:pt x="7732" y="13255"/>
                  </a:moveTo>
                  <a:cubicBezTo>
                    <a:pt x="7377" y="13255"/>
                    <a:pt x="7090" y="12947"/>
                    <a:pt x="7090" y="12568"/>
                  </a:cubicBezTo>
                  <a:cubicBezTo>
                    <a:pt x="7090" y="12188"/>
                    <a:pt x="7377" y="11880"/>
                    <a:pt x="7732" y="11880"/>
                  </a:cubicBezTo>
                  <a:cubicBezTo>
                    <a:pt x="8087" y="11880"/>
                    <a:pt x="8375" y="12188"/>
                    <a:pt x="8375" y="12568"/>
                  </a:cubicBezTo>
                  <a:cubicBezTo>
                    <a:pt x="8375" y="12947"/>
                    <a:pt x="8087" y="13255"/>
                    <a:pt x="7732" y="13255"/>
                  </a:cubicBezTo>
                  <a:close/>
                  <a:moveTo>
                    <a:pt x="3727" y="14032"/>
                  </a:moveTo>
                  <a:cubicBezTo>
                    <a:pt x="4082" y="14032"/>
                    <a:pt x="4369" y="14340"/>
                    <a:pt x="4369" y="14719"/>
                  </a:cubicBezTo>
                  <a:cubicBezTo>
                    <a:pt x="4369" y="15099"/>
                    <a:pt x="4082" y="15407"/>
                    <a:pt x="3727" y="15407"/>
                  </a:cubicBezTo>
                  <a:cubicBezTo>
                    <a:pt x="3372" y="15407"/>
                    <a:pt x="3084" y="15099"/>
                    <a:pt x="3084" y="14719"/>
                  </a:cubicBezTo>
                  <a:cubicBezTo>
                    <a:pt x="3084" y="14340"/>
                    <a:pt x="3372" y="14032"/>
                    <a:pt x="3727" y="1403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31" name="Shape">
              <a:extLst>
                <a:ext uri="{FF2B5EF4-FFF2-40B4-BE49-F238E27FC236}">
                  <a16:creationId xmlns:a16="http://schemas.microsoft.com/office/drawing/2014/main" id="{839682E6-0EAC-4DAE-929E-0C702DDEE8DF}"/>
                </a:ext>
              </a:extLst>
            </p:cNvPr>
            <p:cNvSpPr/>
            <p:nvPr/>
          </p:nvSpPr>
          <p:spPr>
            <a:xfrm>
              <a:off x="12903200" y="15671800"/>
              <a:ext cx="255396" cy="193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26" y="0"/>
                  </a:moveTo>
                  <a:lnTo>
                    <a:pt x="20526" y="5237"/>
                  </a:lnTo>
                  <a:cubicBezTo>
                    <a:pt x="20526" y="7252"/>
                    <a:pt x="19291" y="8884"/>
                    <a:pt x="17766" y="8884"/>
                  </a:cubicBezTo>
                  <a:lnTo>
                    <a:pt x="11987" y="8884"/>
                  </a:lnTo>
                  <a:lnTo>
                    <a:pt x="7916" y="8884"/>
                  </a:lnTo>
                  <a:cubicBezTo>
                    <a:pt x="7680" y="7862"/>
                    <a:pt x="6971" y="7096"/>
                    <a:pt x="6122" y="7096"/>
                  </a:cubicBezTo>
                  <a:cubicBezTo>
                    <a:pt x="5080" y="7096"/>
                    <a:pt x="4232" y="8217"/>
                    <a:pt x="4232" y="9594"/>
                  </a:cubicBezTo>
                  <a:cubicBezTo>
                    <a:pt x="4232" y="10970"/>
                    <a:pt x="5080" y="12091"/>
                    <a:pt x="6122" y="12091"/>
                  </a:cubicBezTo>
                  <a:cubicBezTo>
                    <a:pt x="6971" y="12091"/>
                    <a:pt x="7691" y="11339"/>
                    <a:pt x="7916" y="10303"/>
                  </a:cubicBezTo>
                  <a:lnTo>
                    <a:pt x="11987" y="10303"/>
                  </a:lnTo>
                  <a:lnTo>
                    <a:pt x="11987" y="14745"/>
                  </a:lnTo>
                  <a:cubicBezTo>
                    <a:pt x="11987" y="16761"/>
                    <a:pt x="10752" y="18393"/>
                    <a:pt x="9226" y="18393"/>
                  </a:cubicBezTo>
                  <a:lnTo>
                    <a:pt x="3684" y="18393"/>
                  </a:lnTo>
                  <a:cubicBezTo>
                    <a:pt x="3448" y="17371"/>
                    <a:pt x="2739" y="16604"/>
                    <a:pt x="1890" y="16604"/>
                  </a:cubicBezTo>
                  <a:cubicBezTo>
                    <a:pt x="849" y="16604"/>
                    <a:pt x="0" y="17726"/>
                    <a:pt x="0" y="19102"/>
                  </a:cubicBezTo>
                  <a:cubicBezTo>
                    <a:pt x="0" y="20479"/>
                    <a:pt x="849" y="21600"/>
                    <a:pt x="1890" y="21600"/>
                  </a:cubicBezTo>
                  <a:cubicBezTo>
                    <a:pt x="2739" y="21600"/>
                    <a:pt x="3459" y="20848"/>
                    <a:pt x="3684" y="19812"/>
                  </a:cubicBezTo>
                  <a:lnTo>
                    <a:pt x="9226" y="19812"/>
                  </a:lnTo>
                  <a:cubicBezTo>
                    <a:pt x="11342" y="19812"/>
                    <a:pt x="13061" y="17541"/>
                    <a:pt x="13061" y="14745"/>
                  </a:cubicBezTo>
                  <a:lnTo>
                    <a:pt x="13061" y="10303"/>
                  </a:lnTo>
                  <a:lnTo>
                    <a:pt x="17766" y="10303"/>
                  </a:lnTo>
                  <a:cubicBezTo>
                    <a:pt x="18797" y="10303"/>
                    <a:pt x="19720" y="9764"/>
                    <a:pt x="20419" y="8884"/>
                  </a:cubicBezTo>
                  <a:cubicBezTo>
                    <a:pt x="21149" y="7962"/>
                    <a:pt x="21600" y="6670"/>
                    <a:pt x="21600" y="5237"/>
                  </a:cubicBezTo>
                  <a:lnTo>
                    <a:pt x="21600" y="0"/>
                  </a:lnTo>
                  <a:lnTo>
                    <a:pt x="20526" y="0"/>
                  </a:lnTo>
                  <a:close/>
                  <a:moveTo>
                    <a:pt x="6111" y="10658"/>
                  </a:moveTo>
                  <a:cubicBezTo>
                    <a:pt x="5660" y="10658"/>
                    <a:pt x="5295" y="10176"/>
                    <a:pt x="5295" y="9579"/>
                  </a:cubicBezTo>
                  <a:cubicBezTo>
                    <a:pt x="5295" y="8983"/>
                    <a:pt x="5660" y="8501"/>
                    <a:pt x="6111" y="8501"/>
                  </a:cubicBezTo>
                  <a:cubicBezTo>
                    <a:pt x="6563" y="8501"/>
                    <a:pt x="6928" y="8983"/>
                    <a:pt x="6928" y="9579"/>
                  </a:cubicBezTo>
                  <a:cubicBezTo>
                    <a:pt x="6928" y="10176"/>
                    <a:pt x="6563" y="10658"/>
                    <a:pt x="6111" y="10658"/>
                  </a:cubicBezTo>
                  <a:close/>
                  <a:moveTo>
                    <a:pt x="1879" y="20167"/>
                  </a:moveTo>
                  <a:cubicBezTo>
                    <a:pt x="1428" y="20167"/>
                    <a:pt x="1063" y="19684"/>
                    <a:pt x="1063" y="19088"/>
                  </a:cubicBezTo>
                  <a:cubicBezTo>
                    <a:pt x="1063" y="18492"/>
                    <a:pt x="1428" y="18010"/>
                    <a:pt x="1879" y="18010"/>
                  </a:cubicBezTo>
                  <a:cubicBezTo>
                    <a:pt x="2331" y="18010"/>
                    <a:pt x="2696" y="18492"/>
                    <a:pt x="2696" y="19088"/>
                  </a:cubicBezTo>
                  <a:cubicBezTo>
                    <a:pt x="2696" y="19684"/>
                    <a:pt x="2331" y="20167"/>
                    <a:pt x="1879" y="20167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32" name="Shape">
              <a:extLst>
                <a:ext uri="{FF2B5EF4-FFF2-40B4-BE49-F238E27FC236}">
                  <a16:creationId xmlns:a16="http://schemas.microsoft.com/office/drawing/2014/main" id="{23A1722D-2A48-4366-B341-685BF0A8B08D}"/>
                </a:ext>
              </a:extLst>
            </p:cNvPr>
            <p:cNvSpPr/>
            <p:nvPr/>
          </p:nvSpPr>
          <p:spPr>
            <a:xfrm>
              <a:off x="12496799" y="15074900"/>
              <a:ext cx="356619" cy="1084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002"/>
                  </a:moveTo>
                  <a:lnTo>
                    <a:pt x="769" y="6002"/>
                  </a:lnTo>
                  <a:lnTo>
                    <a:pt x="769" y="4717"/>
                  </a:lnTo>
                  <a:cubicBezTo>
                    <a:pt x="769" y="4357"/>
                    <a:pt x="1654" y="4066"/>
                    <a:pt x="2746" y="4066"/>
                  </a:cubicBezTo>
                  <a:lnTo>
                    <a:pt x="3715" y="4066"/>
                  </a:lnTo>
                  <a:lnTo>
                    <a:pt x="4100" y="4066"/>
                  </a:lnTo>
                  <a:lnTo>
                    <a:pt x="16315" y="4066"/>
                  </a:lnTo>
                  <a:lnTo>
                    <a:pt x="16315" y="6129"/>
                  </a:lnTo>
                  <a:cubicBezTo>
                    <a:pt x="15762" y="6184"/>
                    <a:pt x="15346" y="6351"/>
                    <a:pt x="15346" y="6551"/>
                  </a:cubicBezTo>
                  <a:cubicBezTo>
                    <a:pt x="15346" y="6797"/>
                    <a:pt x="15954" y="6997"/>
                    <a:pt x="16700" y="6997"/>
                  </a:cubicBezTo>
                  <a:cubicBezTo>
                    <a:pt x="17446" y="6997"/>
                    <a:pt x="18054" y="6797"/>
                    <a:pt x="18054" y="6551"/>
                  </a:cubicBezTo>
                  <a:cubicBezTo>
                    <a:pt x="18054" y="6351"/>
                    <a:pt x="17646" y="6182"/>
                    <a:pt x="17085" y="6129"/>
                  </a:cubicBezTo>
                  <a:lnTo>
                    <a:pt x="17085" y="3813"/>
                  </a:lnTo>
                  <a:lnTo>
                    <a:pt x="4100" y="3813"/>
                  </a:lnTo>
                  <a:lnTo>
                    <a:pt x="4100" y="3021"/>
                  </a:lnTo>
                  <a:cubicBezTo>
                    <a:pt x="4100" y="2662"/>
                    <a:pt x="4985" y="2371"/>
                    <a:pt x="6077" y="2371"/>
                  </a:cubicBezTo>
                  <a:lnTo>
                    <a:pt x="8546" y="2371"/>
                  </a:lnTo>
                  <a:lnTo>
                    <a:pt x="8931" y="2371"/>
                  </a:lnTo>
                  <a:lnTo>
                    <a:pt x="13769" y="2371"/>
                  </a:lnTo>
                  <a:cubicBezTo>
                    <a:pt x="13938" y="2553"/>
                    <a:pt x="14446" y="2690"/>
                    <a:pt x="15054" y="2690"/>
                  </a:cubicBezTo>
                  <a:cubicBezTo>
                    <a:pt x="15800" y="2690"/>
                    <a:pt x="16408" y="2490"/>
                    <a:pt x="16408" y="2245"/>
                  </a:cubicBezTo>
                  <a:cubicBezTo>
                    <a:pt x="16408" y="1999"/>
                    <a:pt x="15800" y="1799"/>
                    <a:pt x="15054" y="1799"/>
                  </a:cubicBezTo>
                  <a:cubicBezTo>
                    <a:pt x="14446" y="1799"/>
                    <a:pt x="13931" y="1933"/>
                    <a:pt x="13769" y="2118"/>
                  </a:cubicBezTo>
                  <a:lnTo>
                    <a:pt x="8931" y="2118"/>
                  </a:lnTo>
                  <a:lnTo>
                    <a:pt x="8931" y="1817"/>
                  </a:lnTo>
                  <a:cubicBezTo>
                    <a:pt x="8931" y="954"/>
                    <a:pt x="11062" y="253"/>
                    <a:pt x="13685" y="253"/>
                  </a:cubicBezTo>
                  <a:cubicBezTo>
                    <a:pt x="17092" y="253"/>
                    <a:pt x="19862" y="1164"/>
                    <a:pt x="19862" y="2285"/>
                  </a:cubicBezTo>
                  <a:lnTo>
                    <a:pt x="19862" y="7662"/>
                  </a:lnTo>
                  <a:lnTo>
                    <a:pt x="9415" y="7662"/>
                  </a:lnTo>
                  <a:lnTo>
                    <a:pt x="9415" y="5478"/>
                  </a:lnTo>
                  <a:lnTo>
                    <a:pt x="11554" y="5478"/>
                  </a:lnTo>
                  <a:cubicBezTo>
                    <a:pt x="11723" y="5661"/>
                    <a:pt x="12231" y="5797"/>
                    <a:pt x="12838" y="5797"/>
                  </a:cubicBezTo>
                  <a:cubicBezTo>
                    <a:pt x="13585" y="5797"/>
                    <a:pt x="14192" y="5597"/>
                    <a:pt x="14192" y="5352"/>
                  </a:cubicBezTo>
                  <a:cubicBezTo>
                    <a:pt x="14192" y="5106"/>
                    <a:pt x="13585" y="4907"/>
                    <a:pt x="12838" y="4907"/>
                  </a:cubicBezTo>
                  <a:cubicBezTo>
                    <a:pt x="12231" y="4907"/>
                    <a:pt x="11715" y="5041"/>
                    <a:pt x="11554" y="5225"/>
                  </a:cubicBezTo>
                  <a:lnTo>
                    <a:pt x="8646" y="5225"/>
                  </a:lnTo>
                  <a:lnTo>
                    <a:pt x="8646" y="7915"/>
                  </a:lnTo>
                  <a:lnTo>
                    <a:pt x="19862" y="7915"/>
                  </a:lnTo>
                  <a:lnTo>
                    <a:pt x="19862" y="20732"/>
                  </a:lnTo>
                  <a:cubicBezTo>
                    <a:pt x="19308" y="20788"/>
                    <a:pt x="18892" y="20955"/>
                    <a:pt x="18892" y="21155"/>
                  </a:cubicBezTo>
                  <a:cubicBezTo>
                    <a:pt x="18892" y="21400"/>
                    <a:pt x="19500" y="21600"/>
                    <a:pt x="20246" y="21600"/>
                  </a:cubicBezTo>
                  <a:cubicBezTo>
                    <a:pt x="20992" y="21600"/>
                    <a:pt x="21600" y="21400"/>
                    <a:pt x="21600" y="21155"/>
                  </a:cubicBezTo>
                  <a:cubicBezTo>
                    <a:pt x="21600" y="20955"/>
                    <a:pt x="21192" y="20785"/>
                    <a:pt x="20631" y="20732"/>
                  </a:cubicBezTo>
                  <a:lnTo>
                    <a:pt x="20631" y="2285"/>
                  </a:lnTo>
                  <a:cubicBezTo>
                    <a:pt x="20631" y="1025"/>
                    <a:pt x="17515" y="0"/>
                    <a:pt x="13685" y="0"/>
                  </a:cubicBezTo>
                  <a:cubicBezTo>
                    <a:pt x="10638" y="0"/>
                    <a:pt x="8162" y="815"/>
                    <a:pt x="8162" y="1817"/>
                  </a:cubicBezTo>
                  <a:lnTo>
                    <a:pt x="8162" y="2118"/>
                  </a:lnTo>
                  <a:lnTo>
                    <a:pt x="6077" y="2118"/>
                  </a:lnTo>
                  <a:cubicBezTo>
                    <a:pt x="4562" y="2118"/>
                    <a:pt x="3331" y="2523"/>
                    <a:pt x="3331" y="3021"/>
                  </a:cubicBezTo>
                  <a:lnTo>
                    <a:pt x="3331" y="3813"/>
                  </a:lnTo>
                  <a:lnTo>
                    <a:pt x="2746" y="3813"/>
                  </a:lnTo>
                  <a:cubicBezTo>
                    <a:pt x="1231" y="3813"/>
                    <a:pt x="0" y="4218"/>
                    <a:pt x="0" y="4717"/>
                  </a:cubicBezTo>
                  <a:lnTo>
                    <a:pt x="0" y="6002"/>
                  </a:lnTo>
                  <a:close/>
                  <a:moveTo>
                    <a:pt x="20246" y="20965"/>
                  </a:moveTo>
                  <a:cubicBezTo>
                    <a:pt x="20569" y="20965"/>
                    <a:pt x="20831" y="21051"/>
                    <a:pt x="20831" y="21157"/>
                  </a:cubicBezTo>
                  <a:cubicBezTo>
                    <a:pt x="20831" y="21263"/>
                    <a:pt x="20569" y="21349"/>
                    <a:pt x="20246" y="21349"/>
                  </a:cubicBezTo>
                  <a:cubicBezTo>
                    <a:pt x="19923" y="21349"/>
                    <a:pt x="19661" y="21263"/>
                    <a:pt x="19661" y="21157"/>
                  </a:cubicBezTo>
                  <a:cubicBezTo>
                    <a:pt x="19661" y="21051"/>
                    <a:pt x="19923" y="20965"/>
                    <a:pt x="20246" y="20965"/>
                  </a:cubicBezTo>
                  <a:close/>
                  <a:moveTo>
                    <a:pt x="12254" y="5352"/>
                  </a:moveTo>
                  <a:cubicBezTo>
                    <a:pt x="12254" y="5246"/>
                    <a:pt x="12515" y="5160"/>
                    <a:pt x="12838" y="5160"/>
                  </a:cubicBezTo>
                  <a:cubicBezTo>
                    <a:pt x="13162" y="5160"/>
                    <a:pt x="13423" y="5246"/>
                    <a:pt x="13423" y="5352"/>
                  </a:cubicBezTo>
                  <a:cubicBezTo>
                    <a:pt x="13423" y="5458"/>
                    <a:pt x="13162" y="5544"/>
                    <a:pt x="12838" y="5544"/>
                  </a:cubicBezTo>
                  <a:cubicBezTo>
                    <a:pt x="12515" y="5544"/>
                    <a:pt x="12254" y="5458"/>
                    <a:pt x="12254" y="5352"/>
                  </a:cubicBezTo>
                  <a:close/>
                  <a:moveTo>
                    <a:pt x="14477" y="2244"/>
                  </a:moveTo>
                  <a:cubicBezTo>
                    <a:pt x="14477" y="2138"/>
                    <a:pt x="14738" y="2052"/>
                    <a:pt x="15062" y="2052"/>
                  </a:cubicBezTo>
                  <a:cubicBezTo>
                    <a:pt x="15385" y="2052"/>
                    <a:pt x="15646" y="2138"/>
                    <a:pt x="15646" y="2244"/>
                  </a:cubicBezTo>
                  <a:cubicBezTo>
                    <a:pt x="15646" y="2351"/>
                    <a:pt x="15385" y="2437"/>
                    <a:pt x="15062" y="2437"/>
                  </a:cubicBezTo>
                  <a:cubicBezTo>
                    <a:pt x="14738" y="2437"/>
                    <a:pt x="14477" y="2351"/>
                    <a:pt x="14477" y="2244"/>
                  </a:cubicBezTo>
                  <a:close/>
                  <a:moveTo>
                    <a:pt x="16700" y="6362"/>
                  </a:moveTo>
                  <a:cubicBezTo>
                    <a:pt x="17023" y="6362"/>
                    <a:pt x="17285" y="6448"/>
                    <a:pt x="17285" y="6554"/>
                  </a:cubicBezTo>
                  <a:cubicBezTo>
                    <a:pt x="17285" y="6660"/>
                    <a:pt x="17023" y="6746"/>
                    <a:pt x="16700" y="6746"/>
                  </a:cubicBezTo>
                  <a:cubicBezTo>
                    <a:pt x="16377" y="6746"/>
                    <a:pt x="16115" y="6660"/>
                    <a:pt x="16115" y="6554"/>
                  </a:cubicBezTo>
                  <a:cubicBezTo>
                    <a:pt x="16115" y="6448"/>
                    <a:pt x="16377" y="6362"/>
                    <a:pt x="16700" y="6362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sz="225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3" name="Shape">
              <a:extLst>
                <a:ext uri="{FF2B5EF4-FFF2-40B4-BE49-F238E27FC236}">
                  <a16:creationId xmlns:a16="http://schemas.microsoft.com/office/drawing/2014/main" id="{D3E2C9E1-9B1B-466D-B4BA-40455A51F0BA}"/>
                </a:ext>
              </a:extLst>
            </p:cNvPr>
            <p:cNvSpPr/>
            <p:nvPr/>
          </p:nvSpPr>
          <p:spPr>
            <a:xfrm>
              <a:off x="12458699" y="15366999"/>
              <a:ext cx="324485" cy="303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367"/>
                  </a:moveTo>
                  <a:lnTo>
                    <a:pt x="0" y="9792"/>
                  </a:lnTo>
                  <a:cubicBezTo>
                    <a:pt x="0" y="11419"/>
                    <a:pt x="1133" y="12767"/>
                    <a:pt x="2595" y="12993"/>
                  </a:cubicBezTo>
                  <a:lnTo>
                    <a:pt x="2595" y="18372"/>
                  </a:lnTo>
                  <a:cubicBezTo>
                    <a:pt x="2595" y="19285"/>
                    <a:pt x="2959" y="20108"/>
                    <a:pt x="3525" y="20696"/>
                  </a:cubicBezTo>
                  <a:cubicBezTo>
                    <a:pt x="4066" y="21256"/>
                    <a:pt x="4802" y="21600"/>
                    <a:pt x="5613" y="21600"/>
                  </a:cubicBezTo>
                  <a:lnTo>
                    <a:pt x="6721" y="21600"/>
                  </a:lnTo>
                  <a:lnTo>
                    <a:pt x="7566" y="21600"/>
                  </a:lnTo>
                  <a:lnTo>
                    <a:pt x="21600" y="21600"/>
                  </a:lnTo>
                  <a:lnTo>
                    <a:pt x="21600" y="14258"/>
                  </a:lnTo>
                  <a:lnTo>
                    <a:pt x="19292" y="14258"/>
                  </a:lnTo>
                  <a:cubicBezTo>
                    <a:pt x="19106" y="13607"/>
                    <a:pt x="18548" y="13119"/>
                    <a:pt x="17880" y="13119"/>
                  </a:cubicBezTo>
                  <a:cubicBezTo>
                    <a:pt x="17060" y="13119"/>
                    <a:pt x="16392" y="13833"/>
                    <a:pt x="16392" y="14710"/>
                  </a:cubicBezTo>
                  <a:cubicBezTo>
                    <a:pt x="16392" y="15587"/>
                    <a:pt x="17060" y="16302"/>
                    <a:pt x="17880" y="16302"/>
                  </a:cubicBezTo>
                  <a:cubicBezTo>
                    <a:pt x="18548" y="16302"/>
                    <a:pt x="19115" y="15822"/>
                    <a:pt x="19292" y="15162"/>
                  </a:cubicBezTo>
                  <a:lnTo>
                    <a:pt x="20755" y="15162"/>
                  </a:lnTo>
                  <a:lnTo>
                    <a:pt x="20755" y="20696"/>
                  </a:lnTo>
                  <a:lnTo>
                    <a:pt x="7566" y="20696"/>
                  </a:lnTo>
                  <a:lnTo>
                    <a:pt x="5613" y="20696"/>
                  </a:lnTo>
                  <a:cubicBezTo>
                    <a:pt x="4413" y="20696"/>
                    <a:pt x="3441" y="19656"/>
                    <a:pt x="3441" y="18372"/>
                  </a:cubicBezTo>
                  <a:lnTo>
                    <a:pt x="3441" y="13020"/>
                  </a:lnTo>
                  <a:lnTo>
                    <a:pt x="12453" y="13020"/>
                  </a:lnTo>
                  <a:cubicBezTo>
                    <a:pt x="12639" y="13671"/>
                    <a:pt x="13197" y="14159"/>
                    <a:pt x="13865" y="14159"/>
                  </a:cubicBezTo>
                  <a:cubicBezTo>
                    <a:pt x="14685" y="14159"/>
                    <a:pt x="15352" y="13445"/>
                    <a:pt x="15352" y="12568"/>
                  </a:cubicBezTo>
                  <a:cubicBezTo>
                    <a:pt x="15352" y="11691"/>
                    <a:pt x="14685" y="10976"/>
                    <a:pt x="13865" y="10976"/>
                  </a:cubicBezTo>
                  <a:cubicBezTo>
                    <a:pt x="13197" y="10976"/>
                    <a:pt x="12630" y="11455"/>
                    <a:pt x="12453" y="12115"/>
                  </a:cubicBezTo>
                  <a:lnTo>
                    <a:pt x="3441" y="12115"/>
                  </a:lnTo>
                  <a:lnTo>
                    <a:pt x="3018" y="12115"/>
                  </a:lnTo>
                  <a:cubicBezTo>
                    <a:pt x="1818" y="12115"/>
                    <a:pt x="845" y="11076"/>
                    <a:pt x="845" y="9792"/>
                  </a:cubicBezTo>
                  <a:lnTo>
                    <a:pt x="845" y="4367"/>
                  </a:lnTo>
                  <a:cubicBezTo>
                    <a:pt x="845" y="3083"/>
                    <a:pt x="1818" y="2043"/>
                    <a:pt x="3018" y="2043"/>
                  </a:cubicBezTo>
                  <a:lnTo>
                    <a:pt x="3677" y="2043"/>
                  </a:lnTo>
                  <a:lnTo>
                    <a:pt x="8564" y="2043"/>
                  </a:lnTo>
                  <a:cubicBezTo>
                    <a:pt x="8750" y="2694"/>
                    <a:pt x="9308" y="3183"/>
                    <a:pt x="9976" y="3183"/>
                  </a:cubicBezTo>
                  <a:cubicBezTo>
                    <a:pt x="10796" y="3183"/>
                    <a:pt x="11464" y="2468"/>
                    <a:pt x="11464" y="1591"/>
                  </a:cubicBezTo>
                  <a:cubicBezTo>
                    <a:pt x="11464" y="714"/>
                    <a:pt x="10796" y="0"/>
                    <a:pt x="9976" y="0"/>
                  </a:cubicBezTo>
                  <a:cubicBezTo>
                    <a:pt x="9308" y="0"/>
                    <a:pt x="8741" y="479"/>
                    <a:pt x="8564" y="1139"/>
                  </a:cubicBezTo>
                  <a:lnTo>
                    <a:pt x="3677" y="1139"/>
                  </a:lnTo>
                  <a:lnTo>
                    <a:pt x="2832" y="1139"/>
                  </a:lnTo>
                  <a:lnTo>
                    <a:pt x="2832" y="1148"/>
                  </a:lnTo>
                  <a:cubicBezTo>
                    <a:pt x="2097" y="1194"/>
                    <a:pt x="1437" y="1537"/>
                    <a:pt x="938" y="2043"/>
                  </a:cubicBezTo>
                  <a:cubicBezTo>
                    <a:pt x="364" y="2631"/>
                    <a:pt x="0" y="3454"/>
                    <a:pt x="0" y="4367"/>
                  </a:cubicBezTo>
                  <a:close/>
                  <a:moveTo>
                    <a:pt x="9342" y="1591"/>
                  </a:moveTo>
                  <a:cubicBezTo>
                    <a:pt x="9342" y="1212"/>
                    <a:pt x="9629" y="904"/>
                    <a:pt x="9984" y="904"/>
                  </a:cubicBezTo>
                  <a:cubicBezTo>
                    <a:pt x="10339" y="904"/>
                    <a:pt x="10627" y="1212"/>
                    <a:pt x="10627" y="1591"/>
                  </a:cubicBezTo>
                  <a:cubicBezTo>
                    <a:pt x="10627" y="1971"/>
                    <a:pt x="10339" y="2278"/>
                    <a:pt x="9984" y="2278"/>
                  </a:cubicBezTo>
                  <a:cubicBezTo>
                    <a:pt x="9629" y="2278"/>
                    <a:pt x="9342" y="1971"/>
                    <a:pt x="9342" y="1591"/>
                  </a:cubicBezTo>
                  <a:close/>
                  <a:moveTo>
                    <a:pt x="13231" y="12568"/>
                  </a:moveTo>
                  <a:cubicBezTo>
                    <a:pt x="13231" y="12188"/>
                    <a:pt x="13518" y="11880"/>
                    <a:pt x="13873" y="11880"/>
                  </a:cubicBezTo>
                  <a:cubicBezTo>
                    <a:pt x="14228" y="11880"/>
                    <a:pt x="14516" y="12188"/>
                    <a:pt x="14516" y="12568"/>
                  </a:cubicBezTo>
                  <a:cubicBezTo>
                    <a:pt x="14516" y="12947"/>
                    <a:pt x="14228" y="13255"/>
                    <a:pt x="13873" y="13255"/>
                  </a:cubicBezTo>
                  <a:cubicBezTo>
                    <a:pt x="13518" y="13255"/>
                    <a:pt x="13231" y="12947"/>
                    <a:pt x="13231" y="12568"/>
                  </a:cubicBezTo>
                  <a:close/>
                  <a:moveTo>
                    <a:pt x="18523" y="14710"/>
                  </a:moveTo>
                  <a:cubicBezTo>
                    <a:pt x="18523" y="15090"/>
                    <a:pt x="18235" y="15398"/>
                    <a:pt x="17880" y="15398"/>
                  </a:cubicBezTo>
                  <a:cubicBezTo>
                    <a:pt x="17525" y="15398"/>
                    <a:pt x="17238" y="15090"/>
                    <a:pt x="17238" y="14710"/>
                  </a:cubicBezTo>
                  <a:cubicBezTo>
                    <a:pt x="17238" y="14331"/>
                    <a:pt x="17525" y="14023"/>
                    <a:pt x="17880" y="14023"/>
                  </a:cubicBezTo>
                  <a:cubicBezTo>
                    <a:pt x="18235" y="14023"/>
                    <a:pt x="18523" y="14331"/>
                    <a:pt x="18523" y="14710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44" name="Shape">
              <a:extLst>
                <a:ext uri="{FF2B5EF4-FFF2-40B4-BE49-F238E27FC236}">
                  <a16:creationId xmlns:a16="http://schemas.microsoft.com/office/drawing/2014/main" id="{E632550C-0327-413C-B9F6-B92D5BDB17E1}"/>
                </a:ext>
              </a:extLst>
            </p:cNvPr>
            <p:cNvSpPr/>
            <p:nvPr/>
          </p:nvSpPr>
          <p:spPr>
            <a:xfrm>
              <a:off x="12560300" y="15671800"/>
              <a:ext cx="255396" cy="193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5237"/>
                  </a:lnTo>
                  <a:cubicBezTo>
                    <a:pt x="0" y="6670"/>
                    <a:pt x="462" y="7962"/>
                    <a:pt x="1181" y="8884"/>
                  </a:cubicBezTo>
                  <a:cubicBezTo>
                    <a:pt x="1869" y="9764"/>
                    <a:pt x="2803" y="10303"/>
                    <a:pt x="3834" y="10303"/>
                  </a:cubicBezTo>
                  <a:lnTo>
                    <a:pt x="8539" y="10303"/>
                  </a:lnTo>
                  <a:lnTo>
                    <a:pt x="8539" y="14745"/>
                  </a:lnTo>
                  <a:cubicBezTo>
                    <a:pt x="8539" y="17541"/>
                    <a:pt x="10258" y="19812"/>
                    <a:pt x="12374" y="19812"/>
                  </a:cubicBezTo>
                  <a:lnTo>
                    <a:pt x="17916" y="19812"/>
                  </a:lnTo>
                  <a:cubicBezTo>
                    <a:pt x="18152" y="20834"/>
                    <a:pt x="18861" y="21600"/>
                    <a:pt x="19710" y="21600"/>
                  </a:cubicBezTo>
                  <a:cubicBezTo>
                    <a:pt x="20751" y="21600"/>
                    <a:pt x="21600" y="20479"/>
                    <a:pt x="21600" y="19102"/>
                  </a:cubicBezTo>
                  <a:cubicBezTo>
                    <a:pt x="21600" y="17726"/>
                    <a:pt x="20751" y="16604"/>
                    <a:pt x="19710" y="16604"/>
                  </a:cubicBezTo>
                  <a:cubicBezTo>
                    <a:pt x="18861" y="16604"/>
                    <a:pt x="18141" y="17357"/>
                    <a:pt x="17916" y="18393"/>
                  </a:cubicBezTo>
                  <a:lnTo>
                    <a:pt x="12374" y="18393"/>
                  </a:lnTo>
                  <a:cubicBezTo>
                    <a:pt x="10848" y="18393"/>
                    <a:pt x="9613" y="16760"/>
                    <a:pt x="9613" y="14745"/>
                  </a:cubicBezTo>
                  <a:lnTo>
                    <a:pt x="9613" y="10303"/>
                  </a:lnTo>
                  <a:lnTo>
                    <a:pt x="13684" y="10303"/>
                  </a:lnTo>
                  <a:cubicBezTo>
                    <a:pt x="13920" y="11325"/>
                    <a:pt x="14629" y="12091"/>
                    <a:pt x="15478" y="12091"/>
                  </a:cubicBezTo>
                  <a:cubicBezTo>
                    <a:pt x="16519" y="12091"/>
                    <a:pt x="17368" y="10970"/>
                    <a:pt x="17368" y="9594"/>
                  </a:cubicBezTo>
                  <a:cubicBezTo>
                    <a:pt x="17368" y="8217"/>
                    <a:pt x="16520" y="7096"/>
                    <a:pt x="15478" y="7096"/>
                  </a:cubicBezTo>
                  <a:cubicBezTo>
                    <a:pt x="14629" y="7096"/>
                    <a:pt x="13909" y="7848"/>
                    <a:pt x="13684" y="8884"/>
                  </a:cubicBezTo>
                  <a:lnTo>
                    <a:pt x="9613" y="8884"/>
                  </a:lnTo>
                  <a:lnTo>
                    <a:pt x="3834" y="8884"/>
                  </a:lnTo>
                  <a:cubicBezTo>
                    <a:pt x="2309" y="8884"/>
                    <a:pt x="1074" y="7252"/>
                    <a:pt x="1074" y="5237"/>
                  </a:cubicBezTo>
                  <a:lnTo>
                    <a:pt x="1074" y="0"/>
                  </a:lnTo>
                  <a:lnTo>
                    <a:pt x="0" y="0"/>
                  </a:lnTo>
                  <a:close/>
                  <a:moveTo>
                    <a:pt x="14672" y="9580"/>
                  </a:moveTo>
                  <a:cubicBezTo>
                    <a:pt x="14672" y="8983"/>
                    <a:pt x="15037" y="8501"/>
                    <a:pt x="15488" y="8501"/>
                  </a:cubicBezTo>
                  <a:cubicBezTo>
                    <a:pt x="15940" y="8501"/>
                    <a:pt x="16305" y="8983"/>
                    <a:pt x="16305" y="9580"/>
                  </a:cubicBezTo>
                  <a:cubicBezTo>
                    <a:pt x="16305" y="10176"/>
                    <a:pt x="15940" y="10658"/>
                    <a:pt x="15488" y="10658"/>
                  </a:cubicBezTo>
                  <a:cubicBezTo>
                    <a:pt x="15037" y="10658"/>
                    <a:pt x="14672" y="10176"/>
                    <a:pt x="14672" y="9580"/>
                  </a:cubicBezTo>
                  <a:close/>
                  <a:moveTo>
                    <a:pt x="18904" y="19088"/>
                  </a:moveTo>
                  <a:cubicBezTo>
                    <a:pt x="18904" y="18492"/>
                    <a:pt x="19269" y="18010"/>
                    <a:pt x="19720" y="18010"/>
                  </a:cubicBezTo>
                  <a:cubicBezTo>
                    <a:pt x="20171" y="18010"/>
                    <a:pt x="20537" y="18492"/>
                    <a:pt x="20537" y="19088"/>
                  </a:cubicBezTo>
                  <a:cubicBezTo>
                    <a:pt x="20537" y="19684"/>
                    <a:pt x="20171" y="20167"/>
                    <a:pt x="19720" y="20167"/>
                  </a:cubicBezTo>
                  <a:cubicBezTo>
                    <a:pt x="19269" y="20167"/>
                    <a:pt x="18904" y="19684"/>
                    <a:pt x="18904" y="19088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</p:grpSp>
      <p:sp>
        <p:nvSpPr>
          <p:cNvPr id="65" name="TextBox 11">
            <a:extLst>
              <a:ext uri="{FF2B5EF4-FFF2-40B4-BE49-F238E27FC236}">
                <a16:creationId xmlns:a16="http://schemas.microsoft.com/office/drawing/2014/main" id="{0D0FB7DD-6972-4D86-A4C1-FAD3CB8C5263}"/>
              </a:ext>
            </a:extLst>
          </p:cNvPr>
          <p:cNvSpPr txBox="1"/>
          <p:nvPr/>
        </p:nvSpPr>
        <p:spPr>
          <a:xfrm>
            <a:off x="6009449" y="4210906"/>
            <a:ext cx="2782998" cy="44627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b="1" noProof="1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POSTMAN,SOAP UI</a:t>
            </a:r>
            <a:endParaRPr lang="en-US" sz="2300" b="1" noProof="1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14">
            <a:extLst>
              <a:ext uri="{FF2B5EF4-FFF2-40B4-BE49-F238E27FC236}">
                <a16:creationId xmlns:a16="http://schemas.microsoft.com/office/drawing/2014/main" id="{BA6E46C0-BE18-4BDA-AD78-817B035152EB}"/>
              </a:ext>
            </a:extLst>
          </p:cNvPr>
          <p:cNvSpPr txBox="1"/>
          <p:nvPr/>
        </p:nvSpPr>
        <p:spPr>
          <a:xfrm>
            <a:off x="6920147" y="2800383"/>
            <a:ext cx="2223853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noProof="1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endParaRPr lang="en-US" sz="2400" b="1" noProof="1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17">
            <a:extLst>
              <a:ext uri="{FF2B5EF4-FFF2-40B4-BE49-F238E27FC236}">
                <a16:creationId xmlns:a16="http://schemas.microsoft.com/office/drawing/2014/main" id="{277F8D60-BA2F-48BF-8CE0-728545FAAE76}"/>
              </a:ext>
            </a:extLst>
          </p:cNvPr>
          <p:cNvSpPr txBox="1"/>
          <p:nvPr/>
        </p:nvSpPr>
        <p:spPr>
          <a:xfrm>
            <a:off x="6568594" y="1434517"/>
            <a:ext cx="2223853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noProof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endParaRPr lang="en-US" sz="2400" b="1" noProof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20">
            <a:extLst>
              <a:ext uri="{FF2B5EF4-FFF2-40B4-BE49-F238E27FC236}">
                <a16:creationId xmlns:a16="http://schemas.microsoft.com/office/drawing/2014/main" id="{486BAA81-1344-4AF0-A4C6-C1C92590F3DB}"/>
              </a:ext>
            </a:extLst>
          </p:cNvPr>
          <p:cNvSpPr txBox="1"/>
          <p:nvPr/>
        </p:nvSpPr>
        <p:spPr>
          <a:xfrm>
            <a:off x="777368" y="4211165"/>
            <a:ext cx="2223853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b="1" noProof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XML,JSON</a:t>
            </a:r>
            <a:endParaRPr lang="en-US" sz="2400" b="1" noProof="1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23">
            <a:extLst>
              <a:ext uri="{FF2B5EF4-FFF2-40B4-BE49-F238E27FC236}">
                <a16:creationId xmlns:a16="http://schemas.microsoft.com/office/drawing/2014/main" id="{56ED7270-2281-44B5-B4CC-B77B833442A7}"/>
              </a:ext>
            </a:extLst>
          </p:cNvPr>
          <p:cNvSpPr txBox="1"/>
          <p:nvPr/>
        </p:nvSpPr>
        <p:spPr>
          <a:xfrm>
            <a:off x="0" y="2815772"/>
            <a:ext cx="2817249" cy="44627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300" b="1" noProof="1" smtClean="0">
                <a:solidFill>
                  <a:schemeClr val="accent6"/>
                </a:solidFill>
              </a:rPr>
              <a:t>HTML,CSS,JAVASCRIPT</a:t>
            </a:r>
            <a:endParaRPr lang="en-US" sz="2300" b="1" noProof="1">
              <a:solidFill>
                <a:schemeClr val="accent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4396" y="1460883"/>
            <a:ext cx="293283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rgbClr val="2B32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JDBC,HIBERNATE</a:t>
            </a:r>
            <a:endParaRPr lang="en-IN" sz="2300" dirty="0">
              <a:solidFill>
                <a:srgbClr val="2B323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08999" y="5782460"/>
            <a:ext cx="2811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2B32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endParaRPr lang="en-IN" sz="2800" dirty="0">
              <a:solidFill>
                <a:srgbClr val="2B323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89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6331"/>
            <a:ext cx="8515350" cy="739056"/>
          </a:xfrm>
        </p:spPr>
        <p:txBody>
          <a:bodyPr>
            <a:normAutofit/>
          </a:bodyPr>
          <a:lstStyle/>
          <a:p>
            <a:r>
              <a:rPr lang="en-US" dirty="0"/>
              <a:t>Creative Brain Map – Slide Template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1C7CB68-65C2-134B-9854-03B830735525}"/>
              </a:ext>
            </a:extLst>
          </p:cNvPr>
          <p:cNvGrpSpPr/>
          <p:nvPr/>
        </p:nvGrpSpPr>
        <p:grpSpPr>
          <a:xfrm>
            <a:off x="2865597" y="1224385"/>
            <a:ext cx="3402522" cy="4570236"/>
            <a:chOff x="12458699" y="15074900"/>
            <a:chExt cx="807089" cy="1084074"/>
          </a:xfrm>
        </p:grpSpPr>
        <p:sp>
          <p:nvSpPr>
            <p:cNvPr id="82" name="Shape">
              <a:extLst>
                <a:ext uri="{FF2B5EF4-FFF2-40B4-BE49-F238E27FC236}">
                  <a16:creationId xmlns:a16="http://schemas.microsoft.com/office/drawing/2014/main" id="{EE275159-0BDD-0D4D-BB35-5171438AD136}"/>
                </a:ext>
              </a:extLst>
            </p:cNvPr>
            <p:cNvSpPr/>
            <p:nvPr/>
          </p:nvSpPr>
          <p:spPr>
            <a:xfrm>
              <a:off x="12865100" y="15074900"/>
              <a:ext cx="356615" cy="921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547"/>
                  </a:moveTo>
                  <a:cubicBezTo>
                    <a:pt x="21600" y="4961"/>
                    <a:pt x="20369" y="4485"/>
                    <a:pt x="18854" y="4485"/>
                  </a:cubicBezTo>
                  <a:lnTo>
                    <a:pt x="18269" y="4485"/>
                  </a:lnTo>
                  <a:lnTo>
                    <a:pt x="18269" y="3553"/>
                  </a:lnTo>
                  <a:cubicBezTo>
                    <a:pt x="18269" y="2967"/>
                    <a:pt x="17038" y="2491"/>
                    <a:pt x="15523" y="2491"/>
                  </a:cubicBezTo>
                  <a:lnTo>
                    <a:pt x="13439" y="2491"/>
                  </a:lnTo>
                  <a:lnTo>
                    <a:pt x="13439" y="2137"/>
                  </a:lnTo>
                  <a:cubicBezTo>
                    <a:pt x="13439" y="958"/>
                    <a:pt x="10962" y="0"/>
                    <a:pt x="7915" y="0"/>
                  </a:cubicBezTo>
                  <a:cubicBezTo>
                    <a:pt x="4085" y="0"/>
                    <a:pt x="969" y="1205"/>
                    <a:pt x="969" y="2687"/>
                  </a:cubicBezTo>
                  <a:lnTo>
                    <a:pt x="969" y="20579"/>
                  </a:lnTo>
                  <a:cubicBezTo>
                    <a:pt x="415" y="20645"/>
                    <a:pt x="0" y="20841"/>
                    <a:pt x="0" y="21076"/>
                  </a:cubicBezTo>
                  <a:cubicBezTo>
                    <a:pt x="0" y="21365"/>
                    <a:pt x="608" y="21600"/>
                    <a:pt x="1354" y="21600"/>
                  </a:cubicBezTo>
                  <a:cubicBezTo>
                    <a:pt x="2100" y="21600"/>
                    <a:pt x="2708" y="21365"/>
                    <a:pt x="2708" y="21076"/>
                  </a:cubicBezTo>
                  <a:cubicBezTo>
                    <a:pt x="2708" y="20841"/>
                    <a:pt x="2300" y="20642"/>
                    <a:pt x="1738" y="20579"/>
                  </a:cubicBezTo>
                  <a:lnTo>
                    <a:pt x="1738" y="9309"/>
                  </a:lnTo>
                  <a:lnTo>
                    <a:pt x="12954" y="9309"/>
                  </a:lnTo>
                  <a:lnTo>
                    <a:pt x="12954" y="6145"/>
                  </a:lnTo>
                  <a:lnTo>
                    <a:pt x="10046" y="6145"/>
                  </a:lnTo>
                  <a:cubicBezTo>
                    <a:pt x="9877" y="5931"/>
                    <a:pt x="9369" y="5771"/>
                    <a:pt x="8762" y="5771"/>
                  </a:cubicBezTo>
                  <a:cubicBezTo>
                    <a:pt x="8015" y="5771"/>
                    <a:pt x="7408" y="6006"/>
                    <a:pt x="7408" y="6294"/>
                  </a:cubicBezTo>
                  <a:cubicBezTo>
                    <a:pt x="7408" y="6583"/>
                    <a:pt x="8015" y="6818"/>
                    <a:pt x="8762" y="6818"/>
                  </a:cubicBezTo>
                  <a:cubicBezTo>
                    <a:pt x="9369" y="6818"/>
                    <a:pt x="9885" y="6660"/>
                    <a:pt x="10046" y="6443"/>
                  </a:cubicBezTo>
                  <a:lnTo>
                    <a:pt x="12185" y="6443"/>
                  </a:lnTo>
                  <a:lnTo>
                    <a:pt x="12185" y="9011"/>
                  </a:lnTo>
                  <a:lnTo>
                    <a:pt x="1738" y="9011"/>
                  </a:lnTo>
                  <a:lnTo>
                    <a:pt x="1738" y="2687"/>
                  </a:lnTo>
                  <a:cubicBezTo>
                    <a:pt x="1738" y="1369"/>
                    <a:pt x="4508" y="298"/>
                    <a:pt x="7915" y="298"/>
                  </a:cubicBezTo>
                  <a:cubicBezTo>
                    <a:pt x="10539" y="298"/>
                    <a:pt x="12669" y="1122"/>
                    <a:pt x="12669" y="2137"/>
                  </a:cubicBezTo>
                  <a:lnTo>
                    <a:pt x="12669" y="2491"/>
                  </a:lnTo>
                  <a:lnTo>
                    <a:pt x="7831" y="2491"/>
                  </a:lnTo>
                  <a:cubicBezTo>
                    <a:pt x="7661" y="2277"/>
                    <a:pt x="7154" y="2116"/>
                    <a:pt x="6546" y="2116"/>
                  </a:cubicBezTo>
                  <a:cubicBezTo>
                    <a:pt x="5800" y="2116"/>
                    <a:pt x="5192" y="2351"/>
                    <a:pt x="5192" y="2640"/>
                  </a:cubicBezTo>
                  <a:cubicBezTo>
                    <a:pt x="5192" y="2928"/>
                    <a:pt x="5800" y="3164"/>
                    <a:pt x="6546" y="3164"/>
                  </a:cubicBezTo>
                  <a:cubicBezTo>
                    <a:pt x="7154" y="3164"/>
                    <a:pt x="7669" y="3006"/>
                    <a:pt x="7831" y="2789"/>
                  </a:cubicBezTo>
                  <a:lnTo>
                    <a:pt x="12669" y="2789"/>
                  </a:lnTo>
                  <a:lnTo>
                    <a:pt x="13054" y="2789"/>
                  </a:lnTo>
                  <a:lnTo>
                    <a:pt x="15523" y="2789"/>
                  </a:lnTo>
                  <a:cubicBezTo>
                    <a:pt x="16615" y="2789"/>
                    <a:pt x="17500" y="3131"/>
                    <a:pt x="17500" y="3553"/>
                  </a:cubicBezTo>
                  <a:lnTo>
                    <a:pt x="17500" y="4485"/>
                  </a:lnTo>
                  <a:lnTo>
                    <a:pt x="4515" y="4485"/>
                  </a:lnTo>
                  <a:lnTo>
                    <a:pt x="4515" y="7196"/>
                  </a:lnTo>
                  <a:cubicBezTo>
                    <a:pt x="3961" y="7261"/>
                    <a:pt x="3546" y="7458"/>
                    <a:pt x="3546" y="7693"/>
                  </a:cubicBezTo>
                  <a:cubicBezTo>
                    <a:pt x="3546" y="7982"/>
                    <a:pt x="4154" y="8217"/>
                    <a:pt x="4900" y="8217"/>
                  </a:cubicBezTo>
                  <a:cubicBezTo>
                    <a:pt x="5646" y="8217"/>
                    <a:pt x="6254" y="7982"/>
                    <a:pt x="6254" y="7693"/>
                  </a:cubicBezTo>
                  <a:cubicBezTo>
                    <a:pt x="6254" y="7458"/>
                    <a:pt x="5846" y="7259"/>
                    <a:pt x="5284" y="7196"/>
                  </a:cubicBezTo>
                  <a:lnTo>
                    <a:pt x="5284" y="4782"/>
                  </a:lnTo>
                  <a:lnTo>
                    <a:pt x="17500" y="4782"/>
                  </a:lnTo>
                  <a:lnTo>
                    <a:pt x="17885" y="4782"/>
                  </a:lnTo>
                  <a:lnTo>
                    <a:pt x="18854" y="4782"/>
                  </a:lnTo>
                  <a:cubicBezTo>
                    <a:pt x="19946" y="4782"/>
                    <a:pt x="20831" y="5125"/>
                    <a:pt x="20831" y="5547"/>
                  </a:cubicBezTo>
                  <a:lnTo>
                    <a:pt x="20831" y="7059"/>
                  </a:lnTo>
                  <a:lnTo>
                    <a:pt x="21600" y="7059"/>
                  </a:lnTo>
                  <a:lnTo>
                    <a:pt x="21600" y="5547"/>
                  </a:lnTo>
                  <a:close/>
                  <a:moveTo>
                    <a:pt x="1938" y="21076"/>
                  </a:moveTo>
                  <a:cubicBezTo>
                    <a:pt x="1938" y="21201"/>
                    <a:pt x="1677" y="21302"/>
                    <a:pt x="1354" y="21302"/>
                  </a:cubicBezTo>
                  <a:cubicBezTo>
                    <a:pt x="1031" y="21302"/>
                    <a:pt x="769" y="21201"/>
                    <a:pt x="769" y="21076"/>
                  </a:cubicBezTo>
                  <a:cubicBezTo>
                    <a:pt x="769" y="20951"/>
                    <a:pt x="1031" y="20850"/>
                    <a:pt x="1354" y="20850"/>
                  </a:cubicBezTo>
                  <a:cubicBezTo>
                    <a:pt x="1677" y="20850"/>
                    <a:pt x="1938" y="20954"/>
                    <a:pt x="1938" y="21076"/>
                  </a:cubicBezTo>
                  <a:close/>
                  <a:moveTo>
                    <a:pt x="8761" y="6520"/>
                  </a:moveTo>
                  <a:cubicBezTo>
                    <a:pt x="8438" y="6520"/>
                    <a:pt x="8177" y="6419"/>
                    <a:pt x="8177" y="6294"/>
                  </a:cubicBezTo>
                  <a:cubicBezTo>
                    <a:pt x="8177" y="6169"/>
                    <a:pt x="8438" y="6068"/>
                    <a:pt x="8761" y="6068"/>
                  </a:cubicBezTo>
                  <a:cubicBezTo>
                    <a:pt x="9084" y="6068"/>
                    <a:pt x="9346" y="6169"/>
                    <a:pt x="9346" y="6294"/>
                  </a:cubicBezTo>
                  <a:cubicBezTo>
                    <a:pt x="9346" y="6419"/>
                    <a:pt x="9085" y="6520"/>
                    <a:pt x="8761" y="6520"/>
                  </a:cubicBezTo>
                  <a:close/>
                  <a:moveTo>
                    <a:pt x="6546" y="2866"/>
                  </a:moveTo>
                  <a:cubicBezTo>
                    <a:pt x="6223" y="2866"/>
                    <a:pt x="5961" y="2765"/>
                    <a:pt x="5961" y="2640"/>
                  </a:cubicBezTo>
                  <a:cubicBezTo>
                    <a:pt x="5961" y="2515"/>
                    <a:pt x="6223" y="2414"/>
                    <a:pt x="6546" y="2414"/>
                  </a:cubicBezTo>
                  <a:cubicBezTo>
                    <a:pt x="6869" y="2414"/>
                    <a:pt x="7131" y="2515"/>
                    <a:pt x="7131" y="2640"/>
                  </a:cubicBezTo>
                  <a:cubicBezTo>
                    <a:pt x="7131" y="2765"/>
                    <a:pt x="6861" y="2866"/>
                    <a:pt x="6546" y="2866"/>
                  </a:cubicBezTo>
                  <a:close/>
                  <a:moveTo>
                    <a:pt x="5477" y="7693"/>
                  </a:moveTo>
                  <a:cubicBezTo>
                    <a:pt x="5477" y="7818"/>
                    <a:pt x="5215" y="7919"/>
                    <a:pt x="4892" y="7919"/>
                  </a:cubicBezTo>
                  <a:cubicBezTo>
                    <a:pt x="4569" y="7919"/>
                    <a:pt x="4308" y="7818"/>
                    <a:pt x="4308" y="7693"/>
                  </a:cubicBezTo>
                  <a:cubicBezTo>
                    <a:pt x="4308" y="7568"/>
                    <a:pt x="4569" y="7467"/>
                    <a:pt x="4892" y="7467"/>
                  </a:cubicBezTo>
                  <a:cubicBezTo>
                    <a:pt x="5215" y="7467"/>
                    <a:pt x="5477" y="7571"/>
                    <a:pt x="5477" y="7693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83" name="Shape">
              <a:extLst>
                <a:ext uri="{FF2B5EF4-FFF2-40B4-BE49-F238E27FC236}">
                  <a16:creationId xmlns:a16="http://schemas.microsoft.com/office/drawing/2014/main" id="{C9424F6B-E445-BA42-966E-68F58F1B0361}"/>
                </a:ext>
              </a:extLst>
            </p:cNvPr>
            <p:cNvSpPr/>
            <p:nvPr/>
          </p:nvSpPr>
          <p:spPr>
            <a:xfrm>
              <a:off x="12941300" y="15366999"/>
              <a:ext cx="324488" cy="303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600" extrusionOk="0">
                  <a:moveTo>
                    <a:pt x="20654" y="2043"/>
                  </a:moveTo>
                  <a:cubicBezTo>
                    <a:pt x="20155" y="1528"/>
                    <a:pt x="19496" y="1194"/>
                    <a:pt x="18761" y="1148"/>
                  </a:cubicBezTo>
                  <a:lnTo>
                    <a:pt x="18761" y="1139"/>
                  </a:lnTo>
                  <a:lnTo>
                    <a:pt x="17916" y="1139"/>
                  </a:lnTo>
                  <a:lnTo>
                    <a:pt x="13031" y="1139"/>
                  </a:lnTo>
                  <a:cubicBezTo>
                    <a:pt x="12845" y="488"/>
                    <a:pt x="12287" y="0"/>
                    <a:pt x="11620" y="0"/>
                  </a:cubicBezTo>
                  <a:cubicBezTo>
                    <a:pt x="10800" y="0"/>
                    <a:pt x="10132" y="714"/>
                    <a:pt x="10132" y="1591"/>
                  </a:cubicBezTo>
                  <a:cubicBezTo>
                    <a:pt x="10132" y="2468"/>
                    <a:pt x="10800" y="3183"/>
                    <a:pt x="11620" y="3183"/>
                  </a:cubicBezTo>
                  <a:cubicBezTo>
                    <a:pt x="12287" y="3183"/>
                    <a:pt x="12853" y="2703"/>
                    <a:pt x="13031" y="2043"/>
                  </a:cubicBezTo>
                  <a:lnTo>
                    <a:pt x="17916" y="2043"/>
                  </a:lnTo>
                  <a:lnTo>
                    <a:pt x="18575" y="2043"/>
                  </a:lnTo>
                  <a:cubicBezTo>
                    <a:pt x="19775" y="2043"/>
                    <a:pt x="20746" y="3083"/>
                    <a:pt x="20746" y="4367"/>
                  </a:cubicBezTo>
                  <a:lnTo>
                    <a:pt x="20746" y="9792"/>
                  </a:lnTo>
                  <a:cubicBezTo>
                    <a:pt x="20746" y="11076"/>
                    <a:pt x="19775" y="12115"/>
                    <a:pt x="18575" y="12115"/>
                  </a:cubicBezTo>
                  <a:lnTo>
                    <a:pt x="18152" y="12115"/>
                  </a:lnTo>
                  <a:lnTo>
                    <a:pt x="9144" y="12115"/>
                  </a:lnTo>
                  <a:cubicBezTo>
                    <a:pt x="8958" y="11465"/>
                    <a:pt x="8400" y="10976"/>
                    <a:pt x="7732" y="10976"/>
                  </a:cubicBezTo>
                  <a:cubicBezTo>
                    <a:pt x="6913" y="10976"/>
                    <a:pt x="6245" y="11691"/>
                    <a:pt x="6245" y="12568"/>
                  </a:cubicBezTo>
                  <a:cubicBezTo>
                    <a:pt x="6245" y="13445"/>
                    <a:pt x="6913" y="14159"/>
                    <a:pt x="7732" y="14159"/>
                  </a:cubicBezTo>
                  <a:cubicBezTo>
                    <a:pt x="8400" y="14159"/>
                    <a:pt x="8966" y="13680"/>
                    <a:pt x="9144" y="13020"/>
                  </a:cubicBezTo>
                  <a:lnTo>
                    <a:pt x="18152" y="13020"/>
                  </a:lnTo>
                  <a:lnTo>
                    <a:pt x="18152" y="18372"/>
                  </a:lnTo>
                  <a:cubicBezTo>
                    <a:pt x="18152" y="19656"/>
                    <a:pt x="17180" y="20696"/>
                    <a:pt x="15980" y="20696"/>
                  </a:cubicBezTo>
                  <a:lnTo>
                    <a:pt x="14028" y="20696"/>
                  </a:lnTo>
                  <a:lnTo>
                    <a:pt x="845" y="20696"/>
                  </a:lnTo>
                  <a:lnTo>
                    <a:pt x="845" y="15162"/>
                  </a:lnTo>
                  <a:lnTo>
                    <a:pt x="2307" y="15162"/>
                  </a:lnTo>
                  <a:cubicBezTo>
                    <a:pt x="2493" y="15813"/>
                    <a:pt x="3051" y="16302"/>
                    <a:pt x="3718" y="16302"/>
                  </a:cubicBezTo>
                  <a:cubicBezTo>
                    <a:pt x="4538" y="16302"/>
                    <a:pt x="5206" y="15587"/>
                    <a:pt x="5206" y="14710"/>
                  </a:cubicBezTo>
                  <a:cubicBezTo>
                    <a:pt x="5206" y="13833"/>
                    <a:pt x="4538" y="13119"/>
                    <a:pt x="3718" y="13119"/>
                  </a:cubicBezTo>
                  <a:cubicBezTo>
                    <a:pt x="3051" y="13119"/>
                    <a:pt x="2484" y="13598"/>
                    <a:pt x="2307" y="14258"/>
                  </a:cubicBezTo>
                  <a:lnTo>
                    <a:pt x="0" y="14258"/>
                  </a:lnTo>
                  <a:lnTo>
                    <a:pt x="0" y="21600"/>
                  </a:lnTo>
                  <a:lnTo>
                    <a:pt x="14028" y="21600"/>
                  </a:lnTo>
                  <a:lnTo>
                    <a:pt x="14873" y="21600"/>
                  </a:lnTo>
                  <a:lnTo>
                    <a:pt x="15980" y="21600"/>
                  </a:lnTo>
                  <a:cubicBezTo>
                    <a:pt x="16792" y="21600"/>
                    <a:pt x="17518" y="21256"/>
                    <a:pt x="18068" y="20696"/>
                  </a:cubicBezTo>
                  <a:cubicBezTo>
                    <a:pt x="18642" y="20108"/>
                    <a:pt x="18997" y="19285"/>
                    <a:pt x="18997" y="18372"/>
                  </a:cubicBezTo>
                  <a:lnTo>
                    <a:pt x="18997" y="12993"/>
                  </a:lnTo>
                  <a:cubicBezTo>
                    <a:pt x="20459" y="12776"/>
                    <a:pt x="21592" y="11419"/>
                    <a:pt x="21592" y="9792"/>
                  </a:cubicBezTo>
                  <a:lnTo>
                    <a:pt x="21592" y="4367"/>
                  </a:lnTo>
                  <a:cubicBezTo>
                    <a:pt x="21600" y="3454"/>
                    <a:pt x="21228" y="2631"/>
                    <a:pt x="20654" y="2043"/>
                  </a:cubicBezTo>
                  <a:close/>
                  <a:moveTo>
                    <a:pt x="11620" y="2278"/>
                  </a:moveTo>
                  <a:cubicBezTo>
                    <a:pt x="11265" y="2278"/>
                    <a:pt x="10977" y="1971"/>
                    <a:pt x="10977" y="1591"/>
                  </a:cubicBezTo>
                  <a:cubicBezTo>
                    <a:pt x="10977" y="1211"/>
                    <a:pt x="11265" y="904"/>
                    <a:pt x="11620" y="904"/>
                  </a:cubicBezTo>
                  <a:cubicBezTo>
                    <a:pt x="11975" y="904"/>
                    <a:pt x="12262" y="1211"/>
                    <a:pt x="12262" y="1591"/>
                  </a:cubicBezTo>
                  <a:cubicBezTo>
                    <a:pt x="12262" y="1971"/>
                    <a:pt x="11975" y="2278"/>
                    <a:pt x="11620" y="2278"/>
                  </a:cubicBezTo>
                  <a:close/>
                  <a:moveTo>
                    <a:pt x="7732" y="13255"/>
                  </a:moveTo>
                  <a:cubicBezTo>
                    <a:pt x="7377" y="13255"/>
                    <a:pt x="7090" y="12947"/>
                    <a:pt x="7090" y="12568"/>
                  </a:cubicBezTo>
                  <a:cubicBezTo>
                    <a:pt x="7090" y="12188"/>
                    <a:pt x="7377" y="11880"/>
                    <a:pt x="7732" y="11880"/>
                  </a:cubicBezTo>
                  <a:cubicBezTo>
                    <a:pt x="8087" y="11880"/>
                    <a:pt x="8375" y="12188"/>
                    <a:pt x="8375" y="12568"/>
                  </a:cubicBezTo>
                  <a:cubicBezTo>
                    <a:pt x="8375" y="12947"/>
                    <a:pt x="8087" y="13255"/>
                    <a:pt x="7732" y="13255"/>
                  </a:cubicBezTo>
                  <a:close/>
                  <a:moveTo>
                    <a:pt x="3727" y="14032"/>
                  </a:moveTo>
                  <a:cubicBezTo>
                    <a:pt x="4082" y="14032"/>
                    <a:pt x="4369" y="14340"/>
                    <a:pt x="4369" y="14719"/>
                  </a:cubicBezTo>
                  <a:cubicBezTo>
                    <a:pt x="4369" y="15099"/>
                    <a:pt x="4082" y="15407"/>
                    <a:pt x="3727" y="15407"/>
                  </a:cubicBezTo>
                  <a:cubicBezTo>
                    <a:pt x="3372" y="15407"/>
                    <a:pt x="3084" y="15099"/>
                    <a:pt x="3084" y="14719"/>
                  </a:cubicBezTo>
                  <a:cubicBezTo>
                    <a:pt x="3084" y="14340"/>
                    <a:pt x="3372" y="14032"/>
                    <a:pt x="3727" y="1403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84" name="Shape">
              <a:extLst>
                <a:ext uri="{FF2B5EF4-FFF2-40B4-BE49-F238E27FC236}">
                  <a16:creationId xmlns:a16="http://schemas.microsoft.com/office/drawing/2014/main" id="{72A95E5F-0595-3847-8E56-75C331CB25F8}"/>
                </a:ext>
              </a:extLst>
            </p:cNvPr>
            <p:cNvSpPr/>
            <p:nvPr/>
          </p:nvSpPr>
          <p:spPr>
            <a:xfrm>
              <a:off x="12903200" y="15671800"/>
              <a:ext cx="255396" cy="193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26" y="0"/>
                  </a:moveTo>
                  <a:lnTo>
                    <a:pt x="20526" y="5237"/>
                  </a:lnTo>
                  <a:cubicBezTo>
                    <a:pt x="20526" y="7252"/>
                    <a:pt x="19291" y="8884"/>
                    <a:pt x="17766" y="8884"/>
                  </a:cubicBezTo>
                  <a:lnTo>
                    <a:pt x="11987" y="8884"/>
                  </a:lnTo>
                  <a:lnTo>
                    <a:pt x="7916" y="8884"/>
                  </a:lnTo>
                  <a:cubicBezTo>
                    <a:pt x="7680" y="7862"/>
                    <a:pt x="6971" y="7096"/>
                    <a:pt x="6122" y="7096"/>
                  </a:cubicBezTo>
                  <a:cubicBezTo>
                    <a:pt x="5080" y="7096"/>
                    <a:pt x="4232" y="8217"/>
                    <a:pt x="4232" y="9594"/>
                  </a:cubicBezTo>
                  <a:cubicBezTo>
                    <a:pt x="4232" y="10970"/>
                    <a:pt x="5080" y="12091"/>
                    <a:pt x="6122" y="12091"/>
                  </a:cubicBezTo>
                  <a:cubicBezTo>
                    <a:pt x="6971" y="12091"/>
                    <a:pt x="7691" y="11339"/>
                    <a:pt x="7916" y="10303"/>
                  </a:cubicBezTo>
                  <a:lnTo>
                    <a:pt x="11987" y="10303"/>
                  </a:lnTo>
                  <a:lnTo>
                    <a:pt x="11987" y="14745"/>
                  </a:lnTo>
                  <a:cubicBezTo>
                    <a:pt x="11987" y="16761"/>
                    <a:pt x="10752" y="18393"/>
                    <a:pt x="9226" y="18393"/>
                  </a:cubicBezTo>
                  <a:lnTo>
                    <a:pt x="3684" y="18393"/>
                  </a:lnTo>
                  <a:cubicBezTo>
                    <a:pt x="3448" y="17371"/>
                    <a:pt x="2739" y="16604"/>
                    <a:pt x="1890" y="16604"/>
                  </a:cubicBezTo>
                  <a:cubicBezTo>
                    <a:pt x="849" y="16604"/>
                    <a:pt x="0" y="17726"/>
                    <a:pt x="0" y="19102"/>
                  </a:cubicBezTo>
                  <a:cubicBezTo>
                    <a:pt x="0" y="20479"/>
                    <a:pt x="849" y="21600"/>
                    <a:pt x="1890" y="21600"/>
                  </a:cubicBezTo>
                  <a:cubicBezTo>
                    <a:pt x="2739" y="21600"/>
                    <a:pt x="3459" y="20848"/>
                    <a:pt x="3684" y="19812"/>
                  </a:cubicBezTo>
                  <a:lnTo>
                    <a:pt x="9226" y="19812"/>
                  </a:lnTo>
                  <a:cubicBezTo>
                    <a:pt x="11342" y="19812"/>
                    <a:pt x="13061" y="17541"/>
                    <a:pt x="13061" y="14745"/>
                  </a:cubicBezTo>
                  <a:lnTo>
                    <a:pt x="13061" y="10303"/>
                  </a:lnTo>
                  <a:lnTo>
                    <a:pt x="17766" y="10303"/>
                  </a:lnTo>
                  <a:cubicBezTo>
                    <a:pt x="18797" y="10303"/>
                    <a:pt x="19720" y="9764"/>
                    <a:pt x="20419" y="8884"/>
                  </a:cubicBezTo>
                  <a:cubicBezTo>
                    <a:pt x="21149" y="7962"/>
                    <a:pt x="21600" y="6670"/>
                    <a:pt x="21600" y="5237"/>
                  </a:cubicBezTo>
                  <a:lnTo>
                    <a:pt x="21600" y="0"/>
                  </a:lnTo>
                  <a:lnTo>
                    <a:pt x="20526" y="0"/>
                  </a:lnTo>
                  <a:close/>
                  <a:moveTo>
                    <a:pt x="6111" y="10658"/>
                  </a:moveTo>
                  <a:cubicBezTo>
                    <a:pt x="5660" y="10658"/>
                    <a:pt x="5295" y="10176"/>
                    <a:pt x="5295" y="9579"/>
                  </a:cubicBezTo>
                  <a:cubicBezTo>
                    <a:pt x="5295" y="8983"/>
                    <a:pt x="5660" y="8501"/>
                    <a:pt x="6111" y="8501"/>
                  </a:cubicBezTo>
                  <a:cubicBezTo>
                    <a:pt x="6563" y="8501"/>
                    <a:pt x="6928" y="8983"/>
                    <a:pt x="6928" y="9579"/>
                  </a:cubicBezTo>
                  <a:cubicBezTo>
                    <a:pt x="6928" y="10176"/>
                    <a:pt x="6563" y="10658"/>
                    <a:pt x="6111" y="10658"/>
                  </a:cubicBezTo>
                  <a:close/>
                  <a:moveTo>
                    <a:pt x="1879" y="20167"/>
                  </a:moveTo>
                  <a:cubicBezTo>
                    <a:pt x="1428" y="20167"/>
                    <a:pt x="1063" y="19684"/>
                    <a:pt x="1063" y="19088"/>
                  </a:cubicBezTo>
                  <a:cubicBezTo>
                    <a:pt x="1063" y="18492"/>
                    <a:pt x="1428" y="18010"/>
                    <a:pt x="1879" y="18010"/>
                  </a:cubicBezTo>
                  <a:cubicBezTo>
                    <a:pt x="2331" y="18010"/>
                    <a:pt x="2696" y="18492"/>
                    <a:pt x="2696" y="19088"/>
                  </a:cubicBezTo>
                  <a:cubicBezTo>
                    <a:pt x="2696" y="19684"/>
                    <a:pt x="2331" y="20167"/>
                    <a:pt x="1879" y="20167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85" name="Shape">
              <a:extLst>
                <a:ext uri="{FF2B5EF4-FFF2-40B4-BE49-F238E27FC236}">
                  <a16:creationId xmlns:a16="http://schemas.microsoft.com/office/drawing/2014/main" id="{8D7F4C2C-1883-E248-9B20-9E9404AC0506}"/>
                </a:ext>
              </a:extLst>
            </p:cNvPr>
            <p:cNvSpPr/>
            <p:nvPr/>
          </p:nvSpPr>
          <p:spPr>
            <a:xfrm>
              <a:off x="12496799" y="15074900"/>
              <a:ext cx="356619" cy="1084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002"/>
                  </a:moveTo>
                  <a:lnTo>
                    <a:pt x="769" y="6002"/>
                  </a:lnTo>
                  <a:lnTo>
                    <a:pt x="769" y="4717"/>
                  </a:lnTo>
                  <a:cubicBezTo>
                    <a:pt x="769" y="4357"/>
                    <a:pt x="1654" y="4066"/>
                    <a:pt x="2746" y="4066"/>
                  </a:cubicBezTo>
                  <a:lnTo>
                    <a:pt x="3715" y="4066"/>
                  </a:lnTo>
                  <a:lnTo>
                    <a:pt x="4100" y="4066"/>
                  </a:lnTo>
                  <a:lnTo>
                    <a:pt x="16315" y="4066"/>
                  </a:lnTo>
                  <a:lnTo>
                    <a:pt x="16315" y="6129"/>
                  </a:lnTo>
                  <a:cubicBezTo>
                    <a:pt x="15762" y="6184"/>
                    <a:pt x="15346" y="6351"/>
                    <a:pt x="15346" y="6551"/>
                  </a:cubicBezTo>
                  <a:cubicBezTo>
                    <a:pt x="15346" y="6797"/>
                    <a:pt x="15954" y="6997"/>
                    <a:pt x="16700" y="6997"/>
                  </a:cubicBezTo>
                  <a:cubicBezTo>
                    <a:pt x="17446" y="6997"/>
                    <a:pt x="18054" y="6797"/>
                    <a:pt x="18054" y="6551"/>
                  </a:cubicBezTo>
                  <a:cubicBezTo>
                    <a:pt x="18054" y="6351"/>
                    <a:pt x="17646" y="6182"/>
                    <a:pt x="17085" y="6129"/>
                  </a:cubicBezTo>
                  <a:lnTo>
                    <a:pt x="17085" y="3813"/>
                  </a:lnTo>
                  <a:lnTo>
                    <a:pt x="4100" y="3813"/>
                  </a:lnTo>
                  <a:lnTo>
                    <a:pt x="4100" y="3021"/>
                  </a:lnTo>
                  <a:cubicBezTo>
                    <a:pt x="4100" y="2662"/>
                    <a:pt x="4985" y="2371"/>
                    <a:pt x="6077" y="2371"/>
                  </a:cubicBezTo>
                  <a:lnTo>
                    <a:pt x="8546" y="2371"/>
                  </a:lnTo>
                  <a:lnTo>
                    <a:pt x="8931" y="2371"/>
                  </a:lnTo>
                  <a:lnTo>
                    <a:pt x="13769" y="2371"/>
                  </a:lnTo>
                  <a:cubicBezTo>
                    <a:pt x="13938" y="2553"/>
                    <a:pt x="14446" y="2690"/>
                    <a:pt x="15054" y="2690"/>
                  </a:cubicBezTo>
                  <a:cubicBezTo>
                    <a:pt x="15800" y="2690"/>
                    <a:pt x="16408" y="2490"/>
                    <a:pt x="16408" y="2245"/>
                  </a:cubicBezTo>
                  <a:cubicBezTo>
                    <a:pt x="16408" y="1999"/>
                    <a:pt x="15800" y="1799"/>
                    <a:pt x="15054" y="1799"/>
                  </a:cubicBezTo>
                  <a:cubicBezTo>
                    <a:pt x="14446" y="1799"/>
                    <a:pt x="13931" y="1933"/>
                    <a:pt x="13769" y="2118"/>
                  </a:cubicBezTo>
                  <a:lnTo>
                    <a:pt x="8931" y="2118"/>
                  </a:lnTo>
                  <a:lnTo>
                    <a:pt x="8931" y="1817"/>
                  </a:lnTo>
                  <a:cubicBezTo>
                    <a:pt x="8931" y="954"/>
                    <a:pt x="11062" y="253"/>
                    <a:pt x="13685" y="253"/>
                  </a:cubicBezTo>
                  <a:cubicBezTo>
                    <a:pt x="17092" y="253"/>
                    <a:pt x="19862" y="1164"/>
                    <a:pt x="19862" y="2285"/>
                  </a:cubicBezTo>
                  <a:lnTo>
                    <a:pt x="19862" y="7662"/>
                  </a:lnTo>
                  <a:lnTo>
                    <a:pt x="9415" y="7662"/>
                  </a:lnTo>
                  <a:lnTo>
                    <a:pt x="9415" y="5478"/>
                  </a:lnTo>
                  <a:lnTo>
                    <a:pt x="11554" y="5478"/>
                  </a:lnTo>
                  <a:cubicBezTo>
                    <a:pt x="11723" y="5661"/>
                    <a:pt x="12231" y="5797"/>
                    <a:pt x="12838" y="5797"/>
                  </a:cubicBezTo>
                  <a:cubicBezTo>
                    <a:pt x="13585" y="5797"/>
                    <a:pt x="14192" y="5597"/>
                    <a:pt x="14192" y="5352"/>
                  </a:cubicBezTo>
                  <a:cubicBezTo>
                    <a:pt x="14192" y="5106"/>
                    <a:pt x="13585" y="4907"/>
                    <a:pt x="12838" y="4907"/>
                  </a:cubicBezTo>
                  <a:cubicBezTo>
                    <a:pt x="12231" y="4907"/>
                    <a:pt x="11715" y="5041"/>
                    <a:pt x="11554" y="5225"/>
                  </a:cubicBezTo>
                  <a:lnTo>
                    <a:pt x="8646" y="5225"/>
                  </a:lnTo>
                  <a:lnTo>
                    <a:pt x="8646" y="7915"/>
                  </a:lnTo>
                  <a:lnTo>
                    <a:pt x="19862" y="7915"/>
                  </a:lnTo>
                  <a:lnTo>
                    <a:pt x="19862" y="20732"/>
                  </a:lnTo>
                  <a:cubicBezTo>
                    <a:pt x="19308" y="20788"/>
                    <a:pt x="18892" y="20955"/>
                    <a:pt x="18892" y="21155"/>
                  </a:cubicBezTo>
                  <a:cubicBezTo>
                    <a:pt x="18892" y="21400"/>
                    <a:pt x="19500" y="21600"/>
                    <a:pt x="20246" y="21600"/>
                  </a:cubicBezTo>
                  <a:cubicBezTo>
                    <a:pt x="20992" y="21600"/>
                    <a:pt x="21600" y="21400"/>
                    <a:pt x="21600" y="21155"/>
                  </a:cubicBezTo>
                  <a:cubicBezTo>
                    <a:pt x="21600" y="20955"/>
                    <a:pt x="21192" y="20785"/>
                    <a:pt x="20631" y="20732"/>
                  </a:cubicBezTo>
                  <a:lnTo>
                    <a:pt x="20631" y="2285"/>
                  </a:lnTo>
                  <a:cubicBezTo>
                    <a:pt x="20631" y="1025"/>
                    <a:pt x="17515" y="0"/>
                    <a:pt x="13685" y="0"/>
                  </a:cubicBezTo>
                  <a:cubicBezTo>
                    <a:pt x="10638" y="0"/>
                    <a:pt x="8162" y="815"/>
                    <a:pt x="8162" y="1817"/>
                  </a:cubicBezTo>
                  <a:lnTo>
                    <a:pt x="8162" y="2118"/>
                  </a:lnTo>
                  <a:lnTo>
                    <a:pt x="6077" y="2118"/>
                  </a:lnTo>
                  <a:cubicBezTo>
                    <a:pt x="4562" y="2118"/>
                    <a:pt x="3331" y="2523"/>
                    <a:pt x="3331" y="3021"/>
                  </a:cubicBezTo>
                  <a:lnTo>
                    <a:pt x="3331" y="3813"/>
                  </a:lnTo>
                  <a:lnTo>
                    <a:pt x="2746" y="3813"/>
                  </a:lnTo>
                  <a:cubicBezTo>
                    <a:pt x="1231" y="3813"/>
                    <a:pt x="0" y="4218"/>
                    <a:pt x="0" y="4717"/>
                  </a:cubicBezTo>
                  <a:lnTo>
                    <a:pt x="0" y="6002"/>
                  </a:lnTo>
                  <a:close/>
                  <a:moveTo>
                    <a:pt x="20246" y="20965"/>
                  </a:moveTo>
                  <a:cubicBezTo>
                    <a:pt x="20569" y="20965"/>
                    <a:pt x="20831" y="21051"/>
                    <a:pt x="20831" y="21157"/>
                  </a:cubicBezTo>
                  <a:cubicBezTo>
                    <a:pt x="20831" y="21263"/>
                    <a:pt x="20569" y="21349"/>
                    <a:pt x="20246" y="21349"/>
                  </a:cubicBezTo>
                  <a:cubicBezTo>
                    <a:pt x="19923" y="21349"/>
                    <a:pt x="19661" y="21263"/>
                    <a:pt x="19661" y="21157"/>
                  </a:cubicBezTo>
                  <a:cubicBezTo>
                    <a:pt x="19661" y="21051"/>
                    <a:pt x="19923" y="20965"/>
                    <a:pt x="20246" y="20965"/>
                  </a:cubicBezTo>
                  <a:close/>
                  <a:moveTo>
                    <a:pt x="12254" y="5352"/>
                  </a:moveTo>
                  <a:cubicBezTo>
                    <a:pt x="12254" y="5246"/>
                    <a:pt x="12515" y="5160"/>
                    <a:pt x="12838" y="5160"/>
                  </a:cubicBezTo>
                  <a:cubicBezTo>
                    <a:pt x="13162" y="5160"/>
                    <a:pt x="13423" y="5246"/>
                    <a:pt x="13423" y="5352"/>
                  </a:cubicBezTo>
                  <a:cubicBezTo>
                    <a:pt x="13423" y="5458"/>
                    <a:pt x="13162" y="5544"/>
                    <a:pt x="12838" y="5544"/>
                  </a:cubicBezTo>
                  <a:cubicBezTo>
                    <a:pt x="12515" y="5544"/>
                    <a:pt x="12254" y="5458"/>
                    <a:pt x="12254" y="5352"/>
                  </a:cubicBezTo>
                  <a:close/>
                  <a:moveTo>
                    <a:pt x="14477" y="2244"/>
                  </a:moveTo>
                  <a:cubicBezTo>
                    <a:pt x="14477" y="2138"/>
                    <a:pt x="14738" y="2052"/>
                    <a:pt x="15062" y="2052"/>
                  </a:cubicBezTo>
                  <a:cubicBezTo>
                    <a:pt x="15385" y="2052"/>
                    <a:pt x="15646" y="2138"/>
                    <a:pt x="15646" y="2244"/>
                  </a:cubicBezTo>
                  <a:cubicBezTo>
                    <a:pt x="15646" y="2351"/>
                    <a:pt x="15385" y="2437"/>
                    <a:pt x="15062" y="2437"/>
                  </a:cubicBezTo>
                  <a:cubicBezTo>
                    <a:pt x="14738" y="2437"/>
                    <a:pt x="14477" y="2351"/>
                    <a:pt x="14477" y="2244"/>
                  </a:cubicBezTo>
                  <a:close/>
                  <a:moveTo>
                    <a:pt x="16700" y="6362"/>
                  </a:moveTo>
                  <a:cubicBezTo>
                    <a:pt x="17023" y="6362"/>
                    <a:pt x="17285" y="6448"/>
                    <a:pt x="17285" y="6554"/>
                  </a:cubicBezTo>
                  <a:cubicBezTo>
                    <a:pt x="17285" y="6660"/>
                    <a:pt x="17023" y="6746"/>
                    <a:pt x="16700" y="6746"/>
                  </a:cubicBezTo>
                  <a:cubicBezTo>
                    <a:pt x="16377" y="6746"/>
                    <a:pt x="16115" y="6660"/>
                    <a:pt x="16115" y="6554"/>
                  </a:cubicBezTo>
                  <a:cubicBezTo>
                    <a:pt x="16115" y="6448"/>
                    <a:pt x="16377" y="6362"/>
                    <a:pt x="16700" y="636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86" name="Shape">
              <a:extLst>
                <a:ext uri="{FF2B5EF4-FFF2-40B4-BE49-F238E27FC236}">
                  <a16:creationId xmlns:a16="http://schemas.microsoft.com/office/drawing/2014/main" id="{3308230E-E4D2-B847-B89A-A71CD6C3EC9B}"/>
                </a:ext>
              </a:extLst>
            </p:cNvPr>
            <p:cNvSpPr/>
            <p:nvPr/>
          </p:nvSpPr>
          <p:spPr>
            <a:xfrm>
              <a:off x="12458699" y="15366999"/>
              <a:ext cx="324485" cy="303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367"/>
                  </a:moveTo>
                  <a:lnTo>
                    <a:pt x="0" y="9792"/>
                  </a:lnTo>
                  <a:cubicBezTo>
                    <a:pt x="0" y="11419"/>
                    <a:pt x="1133" y="12767"/>
                    <a:pt x="2595" y="12993"/>
                  </a:cubicBezTo>
                  <a:lnTo>
                    <a:pt x="2595" y="18372"/>
                  </a:lnTo>
                  <a:cubicBezTo>
                    <a:pt x="2595" y="19285"/>
                    <a:pt x="2959" y="20108"/>
                    <a:pt x="3525" y="20696"/>
                  </a:cubicBezTo>
                  <a:cubicBezTo>
                    <a:pt x="4066" y="21256"/>
                    <a:pt x="4802" y="21600"/>
                    <a:pt x="5613" y="21600"/>
                  </a:cubicBezTo>
                  <a:lnTo>
                    <a:pt x="6721" y="21600"/>
                  </a:lnTo>
                  <a:lnTo>
                    <a:pt x="7566" y="21600"/>
                  </a:lnTo>
                  <a:lnTo>
                    <a:pt x="21600" y="21600"/>
                  </a:lnTo>
                  <a:lnTo>
                    <a:pt x="21600" y="14258"/>
                  </a:lnTo>
                  <a:lnTo>
                    <a:pt x="19292" y="14258"/>
                  </a:lnTo>
                  <a:cubicBezTo>
                    <a:pt x="19106" y="13607"/>
                    <a:pt x="18548" y="13119"/>
                    <a:pt x="17880" y="13119"/>
                  </a:cubicBezTo>
                  <a:cubicBezTo>
                    <a:pt x="17060" y="13119"/>
                    <a:pt x="16392" y="13833"/>
                    <a:pt x="16392" y="14710"/>
                  </a:cubicBezTo>
                  <a:cubicBezTo>
                    <a:pt x="16392" y="15587"/>
                    <a:pt x="17060" y="16302"/>
                    <a:pt x="17880" y="16302"/>
                  </a:cubicBezTo>
                  <a:cubicBezTo>
                    <a:pt x="18548" y="16302"/>
                    <a:pt x="19115" y="15822"/>
                    <a:pt x="19292" y="15162"/>
                  </a:cubicBezTo>
                  <a:lnTo>
                    <a:pt x="20755" y="15162"/>
                  </a:lnTo>
                  <a:lnTo>
                    <a:pt x="20755" y="20696"/>
                  </a:lnTo>
                  <a:lnTo>
                    <a:pt x="7566" y="20696"/>
                  </a:lnTo>
                  <a:lnTo>
                    <a:pt x="5613" y="20696"/>
                  </a:lnTo>
                  <a:cubicBezTo>
                    <a:pt x="4413" y="20696"/>
                    <a:pt x="3441" y="19656"/>
                    <a:pt x="3441" y="18372"/>
                  </a:cubicBezTo>
                  <a:lnTo>
                    <a:pt x="3441" y="13020"/>
                  </a:lnTo>
                  <a:lnTo>
                    <a:pt x="12453" y="13020"/>
                  </a:lnTo>
                  <a:cubicBezTo>
                    <a:pt x="12639" y="13671"/>
                    <a:pt x="13197" y="14159"/>
                    <a:pt x="13865" y="14159"/>
                  </a:cubicBezTo>
                  <a:cubicBezTo>
                    <a:pt x="14685" y="14159"/>
                    <a:pt x="15352" y="13445"/>
                    <a:pt x="15352" y="12568"/>
                  </a:cubicBezTo>
                  <a:cubicBezTo>
                    <a:pt x="15352" y="11691"/>
                    <a:pt x="14685" y="10976"/>
                    <a:pt x="13865" y="10976"/>
                  </a:cubicBezTo>
                  <a:cubicBezTo>
                    <a:pt x="13197" y="10976"/>
                    <a:pt x="12630" y="11455"/>
                    <a:pt x="12453" y="12115"/>
                  </a:cubicBezTo>
                  <a:lnTo>
                    <a:pt x="3441" y="12115"/>
                  </a:lnTo>
                  <a:lnTo>
                    <a:pt x="3018" y="12115"/>
                  </a:lnTo>
                  <a:cubicBezTo>
                    <a:pt x="1818" y="12115"/>
                    <a:pt x="845" y="11076"/>
                    <a:pt x="845" y="9792"/>
                  </a:cubicBezTo>
                  <a:lnTo>
                    <a:pt x="845" y="4367"/>
                  </a:lnTo>
                  <a:cubicBezTo>
                    <a:pt x="845" y="3083"/>
                    <a:pt x="1818" y="2043"/>
                    <a:pt x="3018" y="2043"/>
                  </a:cubicBezTo>
                  <a:lnTo>
                    <a:pt x="3677" y="2043"/>
                  </a:lnTo>
                  <a:lnTo>
                    <a:pt x="8564" y="2043"/>
                  </a:lnTo>
                  <a:cubicBezTo>
                    <a:pt x="8750" y="2694"/>
                    <a:pt x="9308" y="3183"/>
                    <a:pt x="9976" y="3183"/>
                  </a:cubicBezTo>
                  <a:cubicBezTo>
                    <a:pt x="10796" y="3183"/>
                    <a:pt x="11464" y="2468"/>
                    <a:pt x="11464" y="1591"/>
                  </a:cubicBezTo>
                  <a:cubicBezTo>
                    <a:pt x="11464" y="714"/>
                    <a:pt x="10796" y="0"/>
                    <a:pt x="9976" y="0"/>
                  </a:cubicBezTo>
                  <a:cubicBezTo>
                    <a:pt x="9308" y="0"/>
                    <a:pt x="8741" y="479"/>
                    <a:pt x="8564" y="1139"/>
                  </a:cubicBezTo>
                  <a:lnTo>
                    <a:pt x="3677" y="1139"/>
                  </a:lnTo>
                  <a:lnTo>
                    <a:pt x="2832" y="1139"/>
                  </a:lnTo>
                  <a:lnTo>
                    <a:pt x="2832" y="1148"/>
                  </a:lnTo>
                  <a:cubicBezTo>
                    <a:pt x="2097" y="1194"/>
                    <a:pt x="1437" y="1537"/>
                    <a:pt x="938" y="2043"/>
                  </a:cubicBezTo>
                  <a:cubicBezTo>
                    <a:pt x="364" y="2631"/>
                    <a:pt x="0" y="3454"/>
                    <a:pt x="0" y="4367"/>
                  </a:cubicBezTo>
                  <a:close/>
                  <a:moveTo>
                    <a:pt x="9342" y="1591"/>
                  </a:moveTo>
                  <a:cubicBezTo>
                    <a:pt x="9342" y="1212"/>
                    <a:pt x="9629" y="904"/>
                    <a:pt x="9984" y="904"/>
                  </a:cubicBezTo>
                  <a:cubicBezTo>
                    <a:pt x="10339" y="904"/>
                    <a:pt x="10627" y="1212"/>
                    <a:pt x="10627" y="1591"/>
                  </a:cubicBezTo>
                  <a:cubicBezTo>
                    <a:pt x="10627" y="1971"/>
                    <a:pt x="10339" y="2278"/>
                    <a:pt x="9984" y="2278"/>
                  </a:cubicBezTo>
                  <a:cubicBezTo>
                    <a:pt x="9629" y="2278"/>
                    <a:pt x="9342" y="1971"/>
                    <a:pt x="9342" y="1591"/>
                  </a:cubicBezTo>
                  <a:close/>
                  <a:moveTo>
                    <a:pt x="13231" y="12568"/>
                  </a:moveTo>
                  <a:cubicBezTo>
                    <a:pt x="13231" y="12188"/>
                    <a:pt x="13518" y="11880"/>
                    <a:pt x="13873" y="11880"/>
                  </a:cubicBezTo>
                  <a:cubicBezTo>
                    <a:pt x="14228" y="11880"/>
                    <a:pt x="14516" y="12188"/>
                    <a:pt x="14516" y="12568"/>
                  </a:cubicBezTo>
                  <a:cubicBezTo>
                    <a:pt x="14516" y="12947"/>
                    <a:pt x="14228" y="13255"/>
                    <a:pt x="13873" y="13255"/>
                  </a:cubicBezTo>
                  <a:cubicBezTo>
                    <a:pt x="13518" y="13255"/>
                    <a:pt x="13231" y="12947"/>
                    <a:pt x="13231" y="12568"/>
                  </a:cubicBezTo>
                  <a:close/>
                  <a:moveTo>
                    <a:pt x="18523" y="14710"/>
                  </a:moveTo>
                  <a:cubicBezTo>
                    <a:pt x="18523" y="15090"/>
                    <a:pt x="18235" y="15398"/>
                    <a:pt x="17880" y="15398"/>
                  </a:cubicBezTo>
                  <a:cubicBezTo>
                    <a:pt x="17525" y="15398"/>
                    <a:pt x="17238" y="15090"/>
                    <a:pt x="17238" y="14710"/>
                  </a:cubicBezTo>
                  <a:cubicBezTo>
                    <a:pt x="17238" y="14331"/>
                    <a:pt x="17525" y="14023"/>
                    <a:pt x="17880" y="14023"/>
                  </a:cubicBezTo>
                  <a:cubicBezTo>
                    <a:pt x="18235" y="14023"/>
                    <a:pt x="18523" y="14331"/>
                    <a:pt x="18523" y="14710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87" name="Shape">
              <a:extLst>
                <a:ext uri="{FF2B5EF4-FFF2-40B4-BE49-F238E27FC236}">
                  <a16:creationId xmlns:a16="http://schemas.microsoft.com/office/drawing/2014/main" id="{5CCFB5B5-B083-0745-B76D-64D02EF8C319}"/>
                </a:ext>
              </a:extLst>
            </p:cNvPr>
            <p:cNvSpPr/>
            <p:nvPr/>
          </p:nvSpPr>
          <p:spPr>
            <a:xfrm>
              <a:off x="12560300" y="15671800"/>
              <a:ext cx="255396" cy="193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5237"/>
                  </a:lnTo>
                  <a:cubicBezTo>
                    <a:pt x="0" y="6670"/>
                    <a:pt x="462" y="7962"/>
                    <a:pt x="1181" y="8884"/>
                  </a:cubicBezTo>
                  <a:cubicBezTo>
                    <a:pt x="1869" y="9764"/>
                    <a:pt x="2803" y="10303"/>
                    <a:pt x="3834" y="10303"/>
                  </a:cubicBezTo>
                  <a:lnTo>
                    <a:pt x="8539" y="10303"/>
                  </a:lnTo>
                  <a:lnTo>
                    <a:pt x="8539" y="14745"/>
                  </a:lnTo>
                  <a:cubicBezTo>
                    <a:pt x="8539" y="17541"/>
                    <a:pt x="10258" y="19812"/>
                    <a:pt x="12374" y="19812"/>
                  </a:cubicBezTo>
                  <a:lnTo>
                    <a:pt x="17916" y="19812"/>
                  </a:lnTo>
                  <a:cubicBezTo>
                    <a:pt x="18152" y="20834"/>
                    <a:pt x="18861" y="21600"/>
                    <a:pt x="19710" y="21600"/>
                  </a:cubicBezTo>
                  <a:cubicBezTo>
                    <a:pt x="20751" y="21600"/>
                    <a:pt x="21600" y="20479"/>
                    <a:pt x="21600" y="19102"/>
                  </a:cubicBezTo>
                  <a:cubicBezTo>
                    <a:pt x="21600" y="17726"/>
                    <a:pt x="20751" y="16604"/>
                    <a:pt x="19710" y="16604"/>
                  </a:cubicBezTo>
                  <a:cubicBezTo>
                    <a:pt x="18861" y="16604"/>
                    <a:pt x="18141" y="17357"/>
                    <a:pt x="17916" y="18393"/>
                  </a:cubicBezTo>
                  <a:lnTo>
                    <a:pt x="12374" y="18393"/>
                  </a:lnTo>
                  <a:cubicBezTo>
                    <a:pt x="10848" y="18393"/>
                    <a:pt x="9613" y="16760"/>
                    <a:pt x="9613" y="14745"/>
                  </a:cubicBezTo>
                  <a:lnTo>
                    <a:pt x="9613" y="10303"/>
                  </a:lnTo>
                  <a:lnTo>
                    <a:pt x="13684" y="10303"/>
                  </a:lnTo>
                  <a:cubicBezTo>
                    <a:pt x="13920" y="11325"/>
                    <a:pt x="14629" y="12091"/>
                    <a:pt x="15478" y="12091"/>
                  </a:cubicBezTo>
                  <a:cubicBezTo>
                    <a:pt x="16519" y="12091"/>
                    <a:pt x="17368" y="10970"/>
                    <a:pt x="17368" y="9594"/>
                  </a:cubicBezTo>
                  <a:cubicBezTo>
                    <a:pt x="17368" y="8217"/>
                    <a:pt x="16520" y="7096"/>
                    <a:pt x="15478" y="7096"/>
                  </a:cubicBezTo>
                  <a:cubicBezTo>
                    <a:pt x="14629" y="7096"/>
                    <a:pt x="13909" y="7848"/>
                    <a:pt x="13684" y="8884"/>
                  </a:cubicBezTo>
                  <a:lnTo>
                    <a:pt x="9613" y="8884"/>
                  </a:lnTo>
                  <a:lnTo>
                    <a:pt x="3834" y="8884"/>
                  </a:lnTo>
                  <a:cubicBezTo>
                    <a:pt x="2309" y="8884"/>
                    <a:pt x="1074" y="7252"/>
                    <a:pt x="1074" y="5237"/>
                  </a:cubicBezTo>
                  <a:lnTo>
                    <a:pt x="1074" y="0"/>
                  </a:lnTo>
                  <a:lnTo>
                    <a:pt x="0" y="0"/>
                  </a:lnTo>
                  <a:close/>
                  <a:moveTo>
                    <a:pt x="14672" y="9580"/>
                  </a:moveTo>
                  <a:cubicBezTo>
                    <a:pt x="14672" y="8983"/>
                    <a:pt x="15037" y="8501"/>
                    <a:pt x="15488" y="8501"/>
                  </a:cubicBezTo>
                  <a:cubicBezTo>
                    <a:pt x="15940" y="8501"/>
                    <a:pt x="16305" y="8983"/>
                    <a:pt x="16305" y="9580"/>
                  </a:cubicBezTo>
                  <a:cubicBezTo>
                    <a:pt x="16305" y="10176"/>
                    <a:pt x="15940" y="10658"/>
                    <a:pt x="15488" y="10658"/>
                  </a:cubicBezTo>
                  <a:cubicBezTo>
                    <a:pt x="15037" y="10658"/>
                    <a:pt x="14672" y="10176"/>
                    <a:pt x="14672" y="9580"/>
                  </a:cubicBezTo>
                  <a:close/>
                  <a:moveTo>
                    <a:pt x="18904" y="19088"/>
                  </a:moveTo>
                  <a:cubicBezTo>
                    <a:pt x="18904" y="18492"/>
                    <a:pt x="19269" y="18010"/>
                    <a:pt x="19720" y="18010"/>
                  </a:cubicBezTo>
                  <a:cubicBezTo>
                    <a:pt x="20171" y="18010"/>
                    <a:pt x="20537" y="18492"/>
                    <a:pt x="20537" y="19088"/>
                  </a:cubicBezTo>
                  <a:cubicBezTo>
                    <a:pt x="20537" y="19684"/>
                    <a:pt x="20171" y="20167"/>
                    <a:pt x="19720" y="20167"/>
                  </a:cubicBezTo>
                  <a:cubicBezTo>
                    <a:pt x="19269" y="20167"/>
                    <a:pt x="18904" y="19684"/>
                    <a:pt x="18904" y="19088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6FC1981-507D-774D-A9C1-23595D6F8AE4}"/>
              </a:ext>
            </a:extLst>
          </p:cNvPr>
          <p:cNvGrpSpPr/>
          <p:nvPr/>
        </p:nvGrpSpPr>
        <p:grpSpPr>
          <a:xfrm>
            <a:off x="6564210" y="4304435"/>
            <a:ext cx="2223853" cy="1260473"/>
            <a:chOff x="8921977" y="1217085"/>
            <a:chExt cx="2937088" cy="2240837"/>
          </a:xfrm>
        </p:grpSpPr>
        <p:sp>
          <p:nvSpPr>
            <p:cNvPr id="80" name="TextBox 11">
              <a:extLst>
                <a:ext uri="{FF2B5EF4-FFF2-40B4-BE49-F238E27FC236}">
                  <a16:creationId xmlns:a16="http://schemas.microsoft.com/office/drawing/2014/main" id="{FB3002C4-93DD-7441-8780-C50B252C8C5A}"/>
                </a:ext>
              </a:extLst>
            </p:cNvPr>
            <p:cNvSpPr txBox="1"/>
            <p:nvPr/>
          </p:nvSpPr>
          <p:spPr>
            <a:xfrm>
              <a:off x="8921977" y="1217085"/>
              <a:ext cx="2937088" cy="71130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noProof="1">
                  <a:solidFill>
                    <a:schemeClr val="accent5"/>
                  </a:solidFill>
                </a:rPr>
                <a:t>Lorem Ipsum</a:t>
              </a:r>
            </a:p>
          </p:txBody>
        </p:sp>
        <p:sp>
          <p:nvSpPr>
            <p:cNvPr id="81" name="TextBox 12">
              <a:extLst>
                <a:ext uri="{FF2B5EF4-FFF2-40B4-BE49-F238E27FC236}">
                  <a16:creationId xmlns:a16="http://schemas.microsoft.com/office/drawing/2014/main" id="{5E3168A0-6CB0-D444-981D-333E52302567}"/>
                </a:ext>
              </a:extLst>
            </p:cNvPr>
            <p:cNvSpPr txBox="1"/>
            <p:nvPr/>
          </p:nvSpPr>
          <p:spPr>
            <a:xfrm>
              <a:off x="8929772" y="1925882"/>
              <a:ext cx="2929293" cy="153204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0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59A87DA-50CD-7944-9963-5F6954AA915C}"/>
              </a:ext>
            </a:extLst>
          </p:cNvPr>
          <p:cNvGrpSpPr/>
          <p:nvPr/>
        </p:nvGrpSpPr>
        <p:grpSpPr>
          <a:xfrm>
            <a:off x="6568594" y="2861939"/>
            <a:ext cx="2223853" cy="1260473"/>
            <a:chOff x="8921977" y="1217085"/>
            <a:chExt cx="2937088" cy="2240837"/>
          </a:xfrm>
        </p:grpSpPr>
        <p:sp>
          <p:nvSpPr>
            <p:cNvPr id="78" name="TextBox 14">
              <a:extLst>
                <a:ext uri="{FF2B5EF4-FFF2-40B4-BE49-F238E27FC236}">
                  <a16:creationId xmlns:a16="http://schemas.microsoft.com/office/drawing/2014/main" id="{D14DF835-8AF8-E349-833E-33B10DE2C5D3}"/>
                </a:ext>
              </a:extLst>
            </p:cNvPr>
            <p:cNvSpPr txBox="1"/>
            <p:nvPr/>
          </p:nvSpPr>
          <p:spPr>
            <a:xfrm>
              <a:off x="8921977" y="1217085"/>
              <a:ext cx="2937088" cy="71130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noProof="1">
                  <a:solidFill>
                    <a:schemeClr val="accent3"/>
                  </a:solidFill>
                </a:rPr>
                <a:t>Lorem Ipsum</a:t>
              </a:r>
            </a:p>
          </p:txBody>
        </p:sp>
        <p:sp>
          <p:nvSpPr>
            <p:cNvPr id="79" name="TextBox 15">
              <a:extLst>
                <a:ext uri="{FF2B5EF4-FFF2-40B4-BE49-F238E27FC236}">
                  <a16:creationId xmlns:a16="http://schemas.microsoft.com/office/drawing/2014/main" id="{A1CDB671-6BFB-E34F-BDA0-EF71AC9A35DA}"/>
                </a:ext>
              </a:extLst>
            </p:cNvPr>
            <p:cNvSpPr txBox="1"/>
            <p:nvPr/>
          </p:nvSpPr>
          <p:spPr>
            <a:xfrm>
              <a:off x="8929772" y="1925882"/>
              <a:ext cx="2929293" cy="153204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0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E8A0527-518B-9541-9E6F-1709308B6AED}"/>
              </a:ext>
            </a:extLst>
          </p:cNvPr>
          <p:cNvGrpSpPr/>
          <p:nvPr/>
        </p:nvGrpSpPr>
        <p:grpSpPr>
          <a:xfrm>
            <a:off x="6568594" y="1419444"/>
            <a:ext cx="2223853" cy="1260473"/>
            <a:chOff x="8921977" y="1217085"/>
            <a:chExt cx="2937088" cy="2240837"/>
          </a:xfrm>
        </p:grpSpPr>
        <p:sp>
          <p:nvSpPr>
            <p:cNvPr id="76" name="TextBox 17">
              <a:extLst>
                <a:ext uri="{FF2B5EF4-FFF2-40B4-BE49-F238E27FC236}">
                  <a16:creationId xmlns:a16="http://schemas.microsoft.com/office/drawing/2014/main" id="{1E44F701-91BD-B447-8C6B-28DAE71AC773}"/>
                </a:ext>
              </a:extLst>
            </p:cNvPr>
            <p:cNvSpPr txBox="1"/>
            <p:nvPr/>
          </p:nvSpPr>
          <p:spPr>
            <a:xfrm>
              <a:off x="8921977" y="1217085"/>
              <a:ext cx="2937088" cy="71130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noProof="1">
                  <a:solidFill>
                    <a:schemeClr val="accent2"/>
                  </a:solidFill>
                </a:rPr>
                <a:t>Lorem Ipsum</a:t>
              </a:r>
            </a:p>
          </p:txBody>
        </p:sp>
        <p:sp>
          <p:nvSpPr>
            <p:cNvPr id="77" name="TextBox 18">
              <a:extLst>
                <a:ext uri="{FF2B5EF4-FFF2-40B4-BE49-F238E27FC236}">
                  <a16:creationId xmlns:a16="http://schemas.microsoft.com/office/drawing/2014/main" id="{CB576593-1FD5-4C44-94FA-8E8740B5334E}"/>
                </a:ext>
              </a:extLst>
            </p:cNvPr>
            <p:cNvSpPr txBox="1"/>
            <p:nvPr/>
          </p:nvSpPr>
          <p:spPr>
            <a:xfrm>
              <a:off x="8929772" y="1925882"/>
              <a:ext cx="2929293" cy="153204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0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21FC0DB-98BF-D546-A0D7-40B8E4D09C69}"/>
              </a:ext>
            </a:extLst>
          </p:cNvPr>
          <p:cNvGrpSpPr/>
          <p:nvPr/>
        </p:nvGrpSpPr>
        <p:grpSpPr>
          <a:xfrm>
            <a:off x="341267" y="4304435"/>
            <a:ext cx="2223853" cy="1260473"/>
            <a:chOff x="8921977" y="1217085"/>
            <a:chExt cx="2937088" cy="2240837"/>
          </a:xfrm>
        </p:grpSpPr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AA129F56-8C75-2D49-8F45-300B0998B989}"/>
                </a:ext>
              </a:extLst>
            </p:cNvPr>
            <p:cNvSpPr txBox="1"/>
            <p:nvPr/>
          </p:nvSpPr>
          <p:spPr>
            <a:xfrm>
              <a:off x="8921977" y="1217085"/>
              <a:ext cx="2937088" cy="71130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000" b="1" noProof="1">
                  <a:solidFill>
                    <a:schemeClr val="accent4"/>
                  </a:solidFill>
                </a:rPr>
                <a:t>Lorem Ipsum</a:t>
              </a:r>
            </a:p>
          </p:txBody>
        </p:sp>
        <p:sp>
          <p:nvSpPr>
            <p:cNvPr id="75" name="TextBox 21">
              <a:extLst>
                <a:ext uri="{FF2B5EF4-FFF2-40B4-BE49-F238E27FC236}">
                  <a16:creationId xmlns:a16="http://schemas.microsoft.com/office/drawing/2014/main" id="{E86253C6-6196-504B-A08D-76E850A13FBA}"/>
                </a:ext>
              </a:extLst>
            </p:cNvPr>
            <p:cNvSpPr txBox="1"/>
            <p:nvPr/>
          </p:nvSpPr>
          <p:spPr>
            <a:xfrm>
              <a:off x="8929772" y="1925882"/>
              <a:ext cx="2929293" cy="153204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0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DEF61A3-05D2-EB4B-967B-ECDE7C75899C}"/>
              </a:ext>
            </a:extLst>
          </p:cNvPr>
          <p:cNvGrpSpPr/>
          <p:nvPr/>
        </p:nvGrpSpPr>
        <p:grpSpPr>
          <a:xfrm>
            <a:off x="345651" y="2861939"/>
            <a:ext cx="2223853" cy="1260473"/>
            <a:chOff x="8921977" y="1217085"/>
            <a:chExt cx="2937088" cy="2240837"/>
          </a:xfrm>
        </p:grpSpPr>
        <p:sp>
          <p:nvSpPr>
            <p:cNvPr id="42" name="TextBox 23">
              <a:extLst>
                <a:ext uri="{FF2B5EF4-FFF2-40B4-BE49-F238E27FC236}">
                  <a16:creationId xmlns:a16="http://schemas.microsoft.com/office/drawing/2014/main" id="{13A33E97-3D4A-6B4C-BE21-B428612EA9F7}"/>
                </a:ext>
              </a:extLst>
            </p:cNvPr>
            <p:cNvSpPr txBox="1"/>
            <p:nvPr/>
          </p:nvSpPr>
          <p:spPr>
            <a:xfrm>
              <a:off x="8921977" y="1217085"/>
              <a:ext cx="2937088" cy="71130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000" b="1" noProof="1">
                  <a:solidFill>
                    <a:schemeClr val="accent6"/>
                  </a:solidFill>
                </a:rPr>
                <a:t>Lorem Ipsum</a:t>
              </a:r>
            </a:p>
          </p:txBody>
        </p:sp>
        <p:sp>
          <p:nvSpPr>
            <p:cNvPr id="73" name="TextBox 24">
              <a:extLst>
                <a:ext uri="{FF2B5EF4-FFF2-40B4-BE49-F238E27FC236}">
                  <a16:creationId xmlns:a16="http://schemas.microsoft.com/office/drawing/2014/main" id="{76FBF946-332A-0E42-BBD3-486118EB4552}"/>
                </a:ext>
              </a:extLst>
            </p:cNvPr>
            <p:cNvSpPr txBox="1"/>
            <p:nvPr/>
          </p:nvSpPr>
          <p:spPr>
            <a:xfrm>
              <a:off x="8929772" y="1925882"/>
              <a:ext cx="2929293" cy="153204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0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F66A2CA-3350-E142-B7B6-7583E2A8592C}"/>
              </a:ext>
            </a:extLst>
          </p:cNvPr>
          <p:cNvGrpSpPr/>
          <p:nvPr/>
        </p:nvGrpSpPr>
        <p:grpSpPr>
          <a:xfrm>
            <a:off x="345651" y="1419444"/>
            <a:ext cx="2223853" cy="1260473"/>
            <a:chOff x="8921977" y="1217085"/>
            <a:chExt cx="2937088" cy="2240837"/>
          </a:xfrm>
        </p:grpSpPr>
        <p:sp>
          <p:nvSpPr>
            <p:cNvPr id="40" name="TextBox 26">
              <a:extLst>
                <a:ext uri="{FF2B5EF4-FFF2-40B4-BE49-F238E27FC236}">
                  <a16:creationId xmlns:a16="http://schemas.microsoft.com/office/drawing/2014/main" id="{830D17A8-E90D-F543-B7EB-29EF9B0A73A1}"/>
                </a:ext>
              </a:extLst>
            </p:cNvPr>
            <p:cNvSpPr txBox="1"/>
            <p:nvPr/>
          </p:nvSpPr>
          <p:spPr>
            <a:xfrm>
              <a:off x="8921977" y="1217085"/>
              <a:ext cx="2937088" cy="71130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000" b="1" noProof="1">
                  <a:solidFill>
                    <a:schemeClr val="bg2"/>
                  </a:solidFill>
                </a:rPr>
                <a:t>Lorem Ipsum</a:t>
              </a:r>
            </a:p>
          </p:txBody>
        </p:sp>
        <p:sp>
          <p:nvSpPr>
            <p:cNvPr id="41" name="TextBox 27">
              <a:extLst>
                <a:ext uri="{FF2B5EF4-FFF2-40B4-BE49-F238E27FC236}">
                  <a16:creationId xmlns:a16="http://schemas.microsoft.com/office/drawing/2014/main" id="{8A31D950-FD4F-B546-8A1D-6899BBE893B5}"/>
                </a:ext>
              </a:extLst>
            </p:cNvPr>
            <p:cNvSpPr txBox="1"/>
            <p:nvPr/>
          </p:nvSpPr>
          <p:spPr>
            <a:xfrm>
              <a:off x="8929772" y="1925882"/>
              <a:ext cx="2929293" cy="153204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0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4018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10168</TotalTime>
  <Words>287</Words>
  <Application>Microsoft Office PowerPoint</Application>
  <PresentationFormat>On-screen Show (4:3)</PresentationFormat>
  <Paragraphs>26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PowerPoint Presentation</vt:lpstr>
      <vt:lpstr>Creative Brain Map – Slide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Brain Map</dc:title>
  <dc:creator>PresentationGO.com</dc:creator>
  <dc:description>© Copyright PresentationGO.com</dc:description>
  <cp:lastModifiedBy>Gitesh lalit</cp:lastModifiedBy>
  <cp:revision>3</cp:revision>
  <dcterms:created xsi:type="dcterms:W3CDTF">2014-11-26T05:14:11Z</dcterms:created>
  <dcterms:modified xsi:type="dcterms:W3CDTF">2019-09-11T19:33:06Z</dcterms:modified>
  <cp:category>Graphics &amp; Metaphors</cp:category>
</cp:coreProperties>
</file>