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5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0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4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3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4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7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51F7-DD40-4037-8326-01455FCE8445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1AB64-1FFC-4769-A62B-E9B16961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/>
          <p:cNvGrpSpPr/>
          <p:nvPr/>
        </p:nvGrpSpPr>
        <p:grpSpPr>
          <a:xfrm>
            <a:off x="332509" y="1598166"/>
            <a:ext cx="8659090" cy="4899616"/>
            <a:chOff x="137678" y="1191645"/>
            <a:chExt cx="7687544" cy="5225432"/>
          </a:xfrm>
        </p:grpSpPr>
        <p:grpSp>
          <p:nvGrpSpPr>
            <p:cNvPr id="228" name="Group 227"/>
            <p:cNvGrpSpPr/>
            <p:nvPr/>
          </p:nvGrpSpPr>
          <p:grpSpPr>
            <a:xfrm>
              <a:off x="2236594" y="1479666"/>
              <a:ext cx="2326880" cy="4649438"/>
              <a:chOff x="2236594" y="1479666"/>
              <a:chExt cx="2326880" cy="4649438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3519474" y="3804360"/>
                <a:ext cx="1044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2295241" y="1479666"/>
                <a:ext cx="846125" cy="603929"/>
                <a:chOff x="4409791" y="1479666"/>
                <a:chExt cx="846125" cy="60392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4409791" y="1479666"/>
                  <a:ext cx="270125" cy="60392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679916" y="1479666"/>
                  <a:ext cx="57600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2964372" y="2254564"/>
                <a:ext cx="972355" cy="156640"/>
                <a:chOff x="5078922" y="2254564"/>
                <a:chExt cx="972355" cy="15664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V="1">
                  <a:off x="5078922" y="2254564"/>
                  <a:ext cx="252331" cy="15664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331253" y="2254564"/>
                  <a:ext cx="72002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494575" y="3029462"/>
                <a:ext cx="1046224" cy="210021"/>
                <a:chOff x="5609125" y="3029462"/>
                <a:chExt cx="1046224" cy="210021"/>
              </a:xfrm>
            </p:grpSpPr>
            <p:cxnSp>
              <p:nvCxnSpPr>
                <p:cNvPr id="28" name="Straight Connector 27"/>
                <p:cNvCxnSpPr>
                  <a:stCxn id="83" idx="2"/>
                </p:cNvCxnSpPr>
                <p:nvPr/>
              </p:nvCxnSpPr>
              <p:spPr>
                <a:xfrm flipV="1">
                  <a:off x="5609125" y="3029462"/>
                  <a:ext cx="326200" cy="21002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935325" y="3029462"/>
                  <a:ext cx="72002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3454910" y="4417219"/>
                <a:ext cx="786022" cy="162039"/>
                <a:chOff x="5569460" y="4417219"/>
                <a:chExt cx="786022" cy="162039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5569460" y="4417219"/>
                  <a:ext cx="409561" cy="16203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979024" y="4579258"/>
                  <a:ext cx="37645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2964372" y="5098256"/>
                <a:ext cx="715109" cy="255901"/>
                <a:chOff x="5078922" y="5098256"/>
                <a:chExt cx="715109" cy="255901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078922" y="5098256"/>
                  <a:ext cx="277042" cy="25590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355964" y="5354156"/>
                  <a:ext cx="438067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236594" y="5468871"/>
                <a:ext cx="867165" cy="660233"/>
                <a:chOff x="4351144" y="5468871"/>
                <a:chExt cx="867165" cy="66023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4351144" y="5468871"/>
                  <a:ext cx="336710" cy="660138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687854" y="6129009"/>
                  <a:ext cx="530455" cy="95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6" name="Group 225"/>
            <p:cNvGrpSpPr/>
            <p:nvPr/>
          </p:nvGrpSpPr>
          <p:grpSpPr>
            <a:xfrm>
              <a:off x="3083836" y="1191645"/>
              <a:ext cx="4741386" cy="5225432"/>
              <a:chOff x="3083836" y="1191645"/>
              <a:chExt cx="4741386" cy="5225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083836" y="1191645"/>
                <a:ext cx="3326954" cy="576042"/>
                <a:chOff x="3083836" y="1191645"/>
                <a:chExt cx="3326954" cy="57604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3083836" y="1191645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244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5446458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119304" y="1299503"/>
                  <a:ext cx="3018134" cy="360330"/>
                  <a:chOff x="3119304" y="1299503"/>
                  <a:chExt cx="3018134" cy="360330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3936727" y="1299503"/>
                    <a:ext cx="2200711" cy="3603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Understanding Concepts</a:t>
                    </a:r>
                    <a:endParaRPr lang="en-I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19304" y="1316034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01</a:t>
                    </a:r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3612899" y="1966543"/>
                <a:ext cx="3326954" cy="576042"/>
                <a:chOff x="3612899" y="1966543"/>
                <a:chExt cx="3326954" cy="57604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3612899" y="1966543"/>
                  <a:ext cx="3326954" cy="576042"/>
                  <a:chOff x="5412680" y="666750"/>
                  <a:chExt cx="3807518" cy="647700"/>
                </a:xfrm>
              </p:grpSpPr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5412680" y="666750"/>
                    <a:ext cx="3807518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C81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634609" y="2074399"/>
                  <a:ext cx="2950221" cy="360331"/>
                  <a:chOff x="3634609" y="2074399"/>
                  <a:chExt cx="2950221" cy="360331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311038" y="2074399"/>
                    <a:ext cx="2273792" cy="3603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Hands-On</a:t>
                    </a:r>
                    <a:endParaRPr lang="en-I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634609" y="2096789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02</a:t>
                    </a:r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4174350" y="2741441"/>
                <a:ext cx="3326954" cy="576042"/>
                <a:chOff x="4174350" y="2741441"/>
                <a:chExt cx="3326954" cy="576042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4174350" y="2741441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300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546059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210321" y="2849298"/>
                  <a:ext cx="2961053" cy="360330"/>
                  <a:chOff x="4210321" y="2849298"/>
                  <a:chExt cx="2961053" cy="360330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4737251" y="2849298"/>
                    <a:ext cx="2434123" cy="3603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Doubts </a:t>
                    </a:r>
                    <a:r>
                      <a:rPr lang="en-US" sz="14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Session</a:t>
                    </a:r>
                    <a:endParaRPr lang="en-I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210321" y="2868984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03</a:t>
                    </a:r>
                  </a:p>
                </p:txBody>
              </p: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4498268" y="3516339"/>
                <a:ext cx="3326954" cy="576042"/>
                <a:chOff x="4498268" y="3516339"/>
                <a:chExt cx="3326954" cy="576042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4498268" y="3516339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244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4531142" y="3624195"/>
                  <a:ext cx="3112504" cy="360330"/>
                  <a:chOff x="4531142" y="3624195"/>
                  <a:chExt cx="3112504" cy="360330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148041" y="3624195"/>
                    <a:ext cx="2495605" cy="3603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Assessment Tests</a:t>
                    </a:r>
                    <a:endParaRPr lang="en-I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531142" y="3654280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04</a:t>
                    </a:r>
                  </a:p>
                </p:txBody>
              </p: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4174350" y="4291237"/>
                <a:ext cx="3326954" cy="576042"/>
                <a:chOff x="4174350" y="4291237"/>
                <a:chExt cx="3326954" cy="57604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174350" y="4291237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C81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46766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213302" y="4399094"/>
                  <a:ext cx="3090212" cy="360331"/>
                  <a:chOff x="4213302" y="4399094"/>
                  <a:chExt cx="3090212" cy="360331"/>
                </a:xfrm>
              </p:grpSpPr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775926" y="4399094"/>
                    <a:ext cx="2527588" cy="3603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Logic Building Exercises</a:t>
                    </a:r>
                    <a:endParaRPr lang="en-I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4213302" y="4408322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05</a:t>
                    </a:r>
                  </a:p>
                </p:txBody>
              </p: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612899" y="5066135"/>
                <a:ext cx="3326954" cy="576042"/>
                <a:chOff x="3612899" y="5066135"/>
                <a:chExt cx="3326954" cy="57604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3612899" y="5066135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300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46965" y="5173990"/>
                  <a:ext cx="2672873" cy="360330"/>
                  <a:chOff x="3646965" y="5173990"/>
                  <a:chExt cx="2672873" cy="360330"/>
                </a:xfrm>
              </p:grpSpPr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205083" y="5173990"/>
                    <a:ext cx="2114755" cy="3603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Projects</a:t>
                    </a:r>
                    <a:endParaRPr lang="en-I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3646965" y="5202823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06</a:t>
                    </a:r>
                  </a:p>
                </p:txBody>
              </p:sp>
            </p:grpSp>
          </p:grpSp>
          <p:grpSp>
            <p:nvGrpSpPr>
              <p:cNvPr id="225" name="Group 224"/>
              <p:cNvGrpSpPr/>
              <p:nvPr/>
            </p:nvGrpSpPr>
            <p:grpSpPr>
              <a:xfrm>
                <a:off x="3083836" y="5841035"/>
                <a:ext cx="3326954" cy="576042"/>
                <a:chOff x="3083836" y="5841035"/>
                <a:chExt cx="3326954" cy="5760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3083836" y="5841035"/>
                  <a:ext cx="3326954" cy="576042"/>
                  <a:chOff x="5412681" y="666750"/>
                  <a:chExt cx="3807519" cy="647700"/>
                </a:xfrm>
              </p:grpSpPr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5412681" y="666750"/>
                    <a:ext cx="3807519" cy="6477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244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5453529" y="722402"/>
                    <a:ext cx="536396" cy="5363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105933" y="5948891"/>
                  <a:ext cx="2794881" cy="360330"/>
                  <a:chOff x="3105933" y="5948891"/>
                  <a:chExt cx="2794881" cy="360330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50948" y="5948891"/>
                    <a:ext cx="2249866" cy="3603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Add-On Sessions</a:t>
                    </a:r>
                    <a:endParaRPr lang="en-I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05933" y="5978346"/>
                    <a:ext cx="469898" cy="32429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IN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07</a:t>
                    </a:r>
                  </a:p>
                </p:txBody>
              </p:sp>
            </p:grpSp>
          </p:grpSp>
        </p:grpSp>
        <p:grpSp>
          <p:nvGrpSpPr>
            <p:cNvPr id="229" name="Group 228"/>
            <p:cNvGrpSpPr/>
            <p:nvPr/>
          </p:nvGrpSpPr>
          <p:grpSpPr>
            <a:xfrm>
              <a:off x="137678" y="2011521"/>
              <a:ext cx="3434093" cy="3495328"/>
              <a:chOff x="137678" y="2011521"/>
              <a:chExt cx="3434093" cy="349532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37678" y="2011521"/>
                <a:ext cx="3434093" cy="3495328"/>
                <a:chOff x="854529" y="1084930"/>
                <a:chExt cx="4501242" cy="4501242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854529" y="1084930"/>
                  <a:ext cx="4501241" cy="450124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3107595" y="1085054"/>
                  <a:ext cx="945675" cy="750238"/>
                </a:xfrm>
                <a:custGeom>
                  <a:avLst/>
                  <a:gdLst>
                    <a:gd name="connsiteX0" fmla="*/ 0 w 1101994"/>
                    <a:gd name="connsiteY0" fmla="*/ 0 h 874251"/>
                    <a:gd name="connsiteX1" fmla="*/ 265300 w 1101994"/>
                    <a:gd name="connsiteY1" fmla="*/ 13396 h 874251"/>
                    <a:gd name="connsiteX2" fmla="*/ 1018002 w 1101994"/>
                    <a:gd name="connsiteY2" fmla="*/ 205956 h 874251"/>
                    <a:gd name="connsiteX3" fmla="*/ 1101994 w 1101994"/>
                    <a:gd name="connsiteY3" fmla="*/ 246417 h 874251"/>
                    <a:gd name="connsiteX4" fmla="*/ 809230 w 1101994"/>
                    <a:gd name="connsiteY4" fmla="*/ 874251 h 874251"/>
                    <a:gd name="connsiteX5" fmla="*/ 748121 w 1101994"/>
                    <a:gd name="connsiteY5" fmla="*/ 844813 h 874251"/>
                    <a:gd name="connsiteX6" fmla="*/ 194410 w 1101994"/>
                    <a:gd name="connsiteY6" fmla="*/ 703160 h 874251"/>
                    <a:gd name="connsiteX7" fmla="*/ 0 w 1101994"/>
                    <a:gd name="connsiteY7" fmla="*/ 693343 h 874251"/>
                    <a:gd name="connsiteX8" fmla="*/ 0 w 1101994"/>
                    <a:gd name="connsiteY8" fmla="*/ 0 h 874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01994" h="874251">
                      <a:moveTo>
                        <a:pt x="0" y="0"/>
                      </a:moveTo>
                      <a:lnTo>
                        <a:pt x="265300" y="13396"/>
                      </a:lnTo>
                      <a:cubicBezTo>
                        <a:pt x="529797" y="40258"/>
                        <a:pt x="782675" y="106422"/>
                        <a:pt x="1018002" y="205956"/>
                      </a:cubicBezTo>
                      <a:lnTo>
                        <a:pt x="1101994" y="246417"/>
                      </a:lnTo>
                      <a:lnTo>
                        <a:pt x="809230" y="874251"/>
                      </a:lnTo>
                      <a:lnTo>
                        <a:pt x="748121" y="844813"/>
                      </a:lnTo>
                      <a:cubicBezTo>
                        <a:pt x="575008" y="771592"/>
                        <a:pt x="388983" y="722920"/>
                        <a:pt x="194410" y="703160"/>
                      </a:cubicBezTo>
                      <a:lnTo>
                        <a:pt x="0" y="6933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445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3806441" y="1298639"/>
                  <a:ext cx="1045698" cy="993395"/>
                </a:xfrm>
                <a:custGeom>
                  <a:avLst/>
                  <a:gdLst>
                    <a:gd name="connsiteX0" fmla="*/ 292763 w 1218550"/>
                    <a:gd name="connsiteY0" fmla="*/ 0 h 1157601"/>
                    <a:gd name="connsiteX1" fmla="*/ 432894 w 1218550"/>
                    <a:gd name="connsiteY1" fmla="*/ 67505 h 1157601"/>
                    <a:gd name="connsiteX2" fmla="*/ 1206546 w 1218550"/>
                    <a:gd name="connsiteY2" fmla="*/ 705365 h 1157601"/>
                    <a:gd name="connsiteX3" fmla="*/ 1218550 w 1218550"/>
                    <a:gd name="connsiteY3" fmla="*/ 721417 h 1157601"/>
                    <a:gd name="connsiteX4" fmla="*/ 679908 w 1218550"/>
                    <a:gd name="connsiteY4" fmla="*/ 1157601 h 1157601"/>
                    <a:gd name="connsiteX5" fmla="*/ 671529 w 1218550"/>
                    <a:gd name="connsiteY5" fmla="*/ 1146396 h 1157601"/>
                    <a:gd name="connsiteX6" fmla="*/ 102406 w 1218550"/>
                    <a:gd name="connsiteY6" fmla="*/ 677165 h 1157601"/>
                    <a:gd name="connsiteX7" fmla="*/ 0 w 1218550"/>
                    <a:gd name="connsiteY7" fmla="*/ 627833 h 1157601"/>
                    <a:gd name="connsiteX8" fmla="*/ 292763 w 1218550"/>
                    <a:gd name="connsiteY8" fmla="*/ 0 h 1157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8550" h="1157601">
                      <a:moveTo>
                        <a:pt x="292763" y="0"/>
                      </a:moveTo>
                      <a:lnTo>
                        <a:pt x="432894" y="67505"/>
                      </a:lnTo>
                      <a:cubicBezTo>
                        <a:pt x="730184" y="229002"/>
                        <a:pt x="992755" y="446309"/>
                        <a:pt x="1206546" y="705365"/>
                      </a:cubicBezTo>
                      <a:lnTo>
                        <a:pt x="1218550" y="721417"/>
                      </a:lnTo>
                      <a:lnTo>
                        <a:pt x="679908" y="1157601"/>
                      </a:lnTo>
                      <a:lnTo>
                        <a:pt x="671529" y="1146396"/>
                      </a:lnTo>
                      <a:cubicBezTo>
                        <a:pt x="514257" y="955826"/>
                        <a:pt x="321101" y="795968"/>
                        <a:pt x="102406" y="677165"/>
                      </a:cubicBezTo>
                      <a:lnTo>
                        <a:pt x="0" y="627833"/>
                      </a:lnTo>
                      <a:lnTo>
                        <a:pt x="292763" y="0"/>
                      </a:lnTo>
                      <a:close/>
                    </a:path>
                  </a:pathLst>
                </a:custGeom>
                <a:solidFill>
                  <a:srgbClr val="EC810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4392833" y="1921640"/>
                  <a:ext cx="903142" cy="1039363"/>
                </a:xfrm>
                <a:custGeom>
                  <a:avLst/>
                  <a:gdLst>
                    <a:gd name="connsiteX0" fmla="*/ 538642 w 1052430"/>
                    <a:gd name="connsiteY0" fmla="*/ 0 h 1211168"/>
                    <a:gd name="connsiteX1" fmla="*/ 674202 w 1052430"/>
                    <a:gd name="connsiteY1" fmla="*/ 181282 h 1211168"/>
                    <a:gd name="connsiteX2" fmla="*/ 1004200 w 1052430"/>
                    <a:gd name="connsiteY2" fmla="*/ 867734 h 1211168"/>
                    <a:gd name="connsiteX3" fmla="*/ 1052430 w 1052430"/>
                    <a:gd name="connsiteY3" fmla="*/ 1055306 h 1211168"/>
                    <a:gd name="connsiteX4" fmla="*/ 377320 w 1052430"/>
                    <a:gd name="connsiteY4" fmla="*/ 1211168 h 1211168"/>
                    <a:gd name="connsiteX5" fmla="*/ 342028 w 1052430"/>
                    <a:gd name="connsiteY5" fmla="*/ 1073913 h 1211168"/>
                    <a:gd name="connsiteX6" fmla="*/ 99272 w 1052430"/>
                    <a:gd name="connsiteY6" fmla="*/ 568937 h 1211168"/>
                    <a:gd name="connsiteX7" fmla="*/ 0 w 1052430"/>
                    <a:gd name="connsiteY7" fmla="*/ 436183 h 1211168"/>
                    <a:gd name="connsiteX8" fmla="*/ 538642 w 1052430"/>
                    <a:gd name="connsiteY8" fmla="*/ 0 h 1211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430" h="1211168">
                      <a:moveTo>
                        <a:pt x="538642" y="0"/>
                      </a:moveTo>
                      <a:lnTo>
                        <a:pt x="674202" y="181282"/>
                      </a:lnTo>
                      <a:cubicBezTo>
                        <a:pt x="815595" y="390571"/>
                        <a:pt x="927572" y="621365"/>
                        <a:pt x="1004200" y="867734"/>
                      </a:cubicBezTo>
                      <a:lnTo>
                        <a:pt x="1052430" y="1055306"/>
                      </a:lnTo>
                      <a:lnTo>
                        <a:pt x="377320" y="1211168"/>
                      </a:lnTo>
                      <a:lnTo>
                        <a:pt x="342028" y="1073913"/>
                      </a:lnTo>
                      <a:cubicBezTo>
                        <a:pt x="285658" y="892676"/>
                        <a:pt x="203285" y="722896"/>
                        <a:pt x="99272" y="568937"/>
                      </a:cubicBezTo>
                      <a:lnTo>
                        <a:pt x="0" y="436183"/>
                      </a:lnTo>
                      <a:lnTo>
                        <a:pt x="538642" y="0"/>
                      </a:lnTo>
                      <a:close/>
                    </a:path>
                  </a:pathLst>
                </a:custGeom>
                <a:solidFill>
                  <a:srgbClr val="D3000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4717849" y="2831987"/>
                  <a:ext cx="637922" cy="969078"/>
                </a:xfrm>
                <a:custGeom>
                  <a:avLst/>
                  <a:gdLst>
                    <a:gd name="connsiteX0" fmla="*/ 675110 w 743370"/>
                    <a:gd name="connsiteY0" fmla="*/ 0 h 1129265"/>
                    <a:gd name="connsiteX1" fmla="*/ 690087 w 743370"/>
                    <a:gd name="connsiteY1" fmla="*/ 58249 h 1129265"/>
                    <a:gd name="connsiteX2" fmla="*/ 743370 w 743370"/>
                    <a:gd name="connsiteY2" fmla="*/ 586803 h 1129265"/>
                    <a:gd name="connsiteX3" fmla="*/ 690087 w 743370"/>
                    <a:gd name="connsiteY3" fmla="*/ 1115357 h 1129265"/>
                    <a:gd name="connsiteX4" fmla="*/ 686511 w 743370"/>
                    <a:gd name="connsiteY4" fmla="*/ 1129265 h 1129265"/>
                    <a:gd name="connsiteX5" fmla="*/ 8387 w 743370"/>
                    <a:gd name="connsiteY5" fmla="*/ 985126 h 1129265"/>
                    <a:gd name="connsiteX6" fmla="*/ 10830 w 743370"/>
                    <a:gd name="connsiteY6" fmla="*/ 975625 h 1129265"/>
                    <a:gd name="connsiteX7" fmla="*/ 50027 w 743370"/>
                    <a:gd name="connsiteY7" fmla="*/ 586803 h 1129265"/>
                    <a:gd name="connsiteX8" fmla="*/ 10830 w 743370"/>
                    <a:gd name="connsiteY8" fmla="*/ 197981 h 1129265"/>
                    <a:gd name="connsiteX9" fmla="*/ 0 w 743370"/>
                    <a:gd name="connsiteY9" fmla="*/ 155862 h 1129265"/>
                    <a:gd name="connsiteX10" fmla="*/ 675110 w 743370"/>
                    <a:gd name="connsiteY10" fmla="*/ 0 h 1129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3370" h="1129265">
                      <a:moveTo>
                        <a:pt x="675110" y="0"/>
                      </a:moveTo>
                      <a:lnTo>
                        <a:pt x="690087" y="58249"/>
                      </a:lnTo>
                      <a:cubicBezTo>
                        <a:pt x="725023" y="228977"/>
                        <a:pt x="743370" y="405747"/>
                        <a:pt x="743370" y="586803"/>
                      </a:cubicBezTo>
                      <a:cubicBezTo>
                        <a:pt x="743370" y="767859"/>
                        <a:pt x="725023" y="944630"/>
                        <a:pt x="690087" y="1115357"/>
                      </a:cubicBezTo>
                      <a:lnTo>
                        <a:pt x="686511" y="1129265"/>
                      </a:lnTo>
                      <a:lnTo>
                        <a:pt x="8387" y="985126"/>
                      </a:lnTo>
                      <a:lnTo>
                        <a:pt x="10830" y="975625"/>
                      </a:lnTo>
                      <a:cubicBezTo>
                        <a:pt x="36531" y="850032"/>
                        <a:pt x="50027" y="719994"/>
                        <a:pt x="50027" y="586803"/>
                      </a:cubicBezTo>
                      <a:cubicBezTo>
                        <a:pt x="50027" y="453613"/>
                        <a:pt x="36531" y="323574"/>
                        <a:pt x="10830" y="197981"/>
                      </a:cubicBezTo>
                      <a:lnTo>
                        <a:pt x="0" y="155862"/>
                      </a:lnTo>
                      <a:lnTo>
                        <a:pt x="675110" y="0"/>
                      </a:lnTo>
                      <a:close/>
                    </a:path>
                  </a:pathLst>
                </a:custGeom>
                <a:solidFill>
                  <a:srgbClr val="22445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410135" y="3682111"/>
                  <a:ext cx="895624" cy="1035899"/>
                </a:xfrm>
                <a:custGeom>
                  <a:avLst/>
                  <a:gdLst>
                    <a:gd name="connsiteX0" fmla="*/ 365545 w 1043669"/>
                    <a:gd name="connsiteY0" fmla="*/ 0 h 1207132"/>
                    <a:gd name="connsiteX1" fmla="*/ 1043669 w 1043669"/>
                    <a:gd name="connsiteY1" fmla="*/ 144139 h 1207132"/>
                    <a:gd name="connsiteX2" fmla="*/ 984039 w 1043669"/>
                    <a:gd name="connsiteY2" fmla="*/ 376048 h 1207132"/>
                    <a:gd name="connsiteX3" fmla="*/ 654041 w 1043669"/>
                    <a:gd name="connsiteY3" fmla="*/ 1062500 h 1207132"/>
                    <a:gd name="connsiteX4" fmla="*/ 545888 w 1043669"/>
                    <a:gd name="connsiteY4" fmla="*/ 1207132 h 1207132"/>
                    <a:gd name="connsiteX5" fmla="*/ 0 w 1043669"/>
                    <a:gd name="connsiteY5" fmla="*/ 780638 h 1207132"/>
                    <a:gd name="connsiteX6" fmla="*/ 79111 w 1043669"/>
                    <a:gd name="connsiteY6" fmla="*/ 674845 h 1207132"/>
                    <a:gd name="connsiteX7" fmla="*/ 321867 w 1043669"/>
                    <a:gd name="connsiteY7" fmla="*/ 169869 h 1207132"/>
                    <a:gd name="connsiteX8" fmla="*/ 365545 w 1043669"/>
                    <a:gd name="connsiteY8" fmla="*/ 0 h 120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3669" h="1207132">
                      <a:moveTo>
                        <a:pt x="365545" y="0"/>
                      </a:moveTo>
                      <a:lnTo>
                        <a:pt x="1043669" y="144139"/>
                      </a:lnTo>
                      <a:lnTo>
                        <a:pt x="984039" y="376048"/>
                      </a:lnTo>
                      <a:cubicBezTo>
                        <a:pt x="907411" y="622417"/>
                        <a:pt x="795434" y="853212"/>
                        <a:pt x="654041" y="1062500"/>
                      </a:cubicBezTo>
                      <a:lnTo>
                        <a:pt x="545888" y="1207132"/>
                      </a:lnTo>
                      <a:lnTo>
                        <a:pt x="0" y="780638"/>
                      </a:lnTo>
                      <a:lnTo>
                        <a:pt x="79111" y="674845"/>
                      </a:lnTo>
                      <a:cubicBezTo>
                        <a:pt x="183124" y="520886"/>
                        <a:pt x="265497" y="351106"/>
                        <a:pt x="321867" y="169869"/>
                      </a:cubicBezTo>
                      <a:lnTo>
                        <a:pt x="365545" y="0"/>
                      </a:lnTo>
                      <a:close/>
                    </a:path>
                  </a:pathLst>
                </a:custGeom>
                <a:solidFill>
                  <a:srgbClr val="EC810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3832450" y="4355932"/>
                  <a:ext cx="1043209" cy="999500"/>
                </a:xfrm>
                <a:custGeom>
                  <a:avLst/>
                  <a:gdLst>
                    <a:gd name="connsiteX0" fmla="*/ 669763 w 1215650"/>
                    <a:gd name="connsiteY0" fmla="*/ 0 h 1164716"/>
                    <a:gd name="connsiteX1" fmla="*/ 1215650 w 1215650"/>
                    <a:gd name="connsiteY1" fmla="*/ 426494 h 1164716"/>
                    <a:gd name="connsiteX2" fmla="*/ 1176238 w 1215650"/>
                    <a:gd name="connsiteY2" fmla="*/ 479198 h 1164716"/>
                    <a:gd name="connsiteX3" fmla="*/ 402586 w 1215650"/>
                    <a:gd name="connsiteY3" fmla="*/ 1117058 h 1164716"/>
                    <a:gd name="connsiteX4" fmla="*/ 303656 w 1215650"/>
                    <a:gd name="connsiteY4" fmla="*/ 1164716 h 1164716"/>
                    <a:gd name="connsiteX5" fmla="*/ 0 w 1215650"/>
                    <a:gd name="connsiteY5" fmla="*/ 542130 h 1164716"/>
                    <a:gd name="connsiteX6" fmla="*/ 72098 w 1215650"/>
                    <a:gd name="connsiteY6" fmla="*/ 507398 h 1164716"/>
                    <a:gd name="connsiteX7" fmla="*/ 641221 w 1215650"/>
                    <a:gd name="connsiteY7" fmla="*/ 38167 h 1164716"/>
                    <a:gd name="connsiteX8" fmla="*/ 669763 w 1215650"/>
                    <a:gd name="connsiteY8" fmla="*/ 0 h 116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5650" h="1164716">
                      <a:moveTo>
                        <a:pt x="669763" y="0"/>
                      </a:moveTo>
                      <a:lnTo>
                        <a:pt x="1215650" y="426494"/>
                      </a:lnTo>
                      <a:lnTo>
                        <a:pt x="1176238" y="479198"/>
                      </a:lnTo>
                      <a:cubicBezTo>
                        <a:pt x="962447" y="738254"/>
                        <a:pt x="699876" y="955561"/>
                        <a:pt x="402586" y="1117058"/>
                      </a:cubicBezTo>
                      <a:lnTo>
                        <a:pt x="303656" y="1164716"/>
                      </a:lnTo>
                      <a:lnTo>
                        <a:pt x="0" y="542130"/>
                      </a:lnTo>
                      <a:lnTo>
                        <a:pt x="72098" y="507398"/>
                      </a:lnTo>
                      <a:cubicBezTo>
                        <a:pt x="290793" y="388595"/>
                        <a:pt x="483949" y="228737"/>
                        <a:pt x="641221" y="38167"/>
                      </a:cubicBezTo>
                      <a:lnTo>
                        <a:pt x="669763" y="0"/>
                      </a:lnTo>
                      <a:close/>
                    </a:path>
                  </a:pathLst>
                </a:custGeom>
                <a:solidFill>
                  <a:srgbClr val="D3000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07595" y="4823282"/>
                  <a:ext cx="981031" cy="762767"/>
                </a:xfrm>
                <a:custGeom>
                  <a:avLst/>
                  <a:gdLst>
                    <a:gd name="connsiteX0" fmla="*/ 839539 w 1143194"/>
                    <a:gd name="connsiteY0" fmla="*/ 0 h 888851"/>
                    <a:gd name="connsiteX1" fmla="*/ 1143194 w 1143194"/>
                    <a:gd name="connsiteY1" fmla="*/ 622587 h 888851"/>
                    <a:gd name="connsiteX2" fmla="*/ 1018002 w 1143194"/>
                    <a:gd name="connsiteY2" fmla="*/ 682895 h 888851"/>
                    <a:gd name="connsiteX3" fmla="*/ 265300 w 1143194"/>
                    <a:gd name="connsiteY3" fmla="*/ 875455 h 888851"/>
                    <a:gd name="connsiteX4" fmla="*/ 0 w 1143194"/>
                    <a:gd name="connsiteY4" fmla="*/ 888851 h 888851"/>
                    <a:gd name="connsiteX5" fmla="*/ 0 w 1143194"/>
                    <a:gd name="connsiteY5" fmla="*/ 195508 h 888851"/>
                    <a:gd name="connsiteX6" fmla="*/ 194410 w 1143194"/>
                    <a:gd name="connsiteY6" fmla="*/ 185691 h 888851"/>
                    <a:gd name="connsiteX7" fmla="*/ 748121 w 1143194"/>
                    <a:gd name="connsiteY7" fmla="*/ 44038 h 888851"/>
                    <a:gd name="connsiteX8" fmla="*/ 839539 w 1143194"/>
                    <a:gd name="connsiteY8" fmla="*/ 0 h 888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3194" h="888851">
                      <a:moveTo>
                        <a:pt x="839539" y="0"/>
                      </a:moveTo>
                      <a:lnTo>
                        <a:pt x="1143194" y="622587"/>
                      </a:lnTo>
                      <a:lnTo>
                        <a:pt x="1018002" y="682895"/>
                      </a:lnTo>
                      <a:cubicBezTo>
                        <a:pt x="782675" y="782430"/>
                        <a:pt x="529797" y="848594"/>
                        <a:pt x="265300" y="875455"/>
                      </a:cubicBezTo>
                      <a:lnTo>
                        <a:pt x="0" y="888851"/>
                      </a:lnTo>
                      <a:lnTo>
                        <a:pt x="0" y="195508"/>
                      </a:lnTo>
                      <a:lnTo>
                        <a:pt x="194410" y="185691"/>
                      </a:lnTo>
                      <a:cubicBezTo>
                        <a:pt x="388983" y="165932"/>
                        <a:pt x="575008" y="117259"/>
                        <a:pt x="748121" y="44038"/>
                      </a:cubicBezTo>
                      <a:lnTo>
                        <a:pt x="839539" y="0"/>
                      </a:lnTo>
                      <a:close/>
                    </a:path>
                  </a:pathLst>
                </a:custGeom>
                <a:solidFill>
                  <a:srgbClr val="22445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1449521" y="1679922"/>
                  <a:ext cx="3311258" cy="331125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/>
              <p:cNvGrpSpPr/>
              <p:nvPr/>
            </p:nvGrpSpPr>
            <p:grpSpPr>
              <a:xfrm>
                <a:off x="1997955" y="2125075"/>
                <a:ext cx="1481982" cy="3180471"/>
                <a:chOff x="1997955" y="2125075"/>
                <a:chExt cx="1481982" cy="3180471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2029666" y="2125075"/>
                  <a:ext cx="310480" cy="310480"/>
                  <a:chOff x="-2336165" y="2018030"/>
                  <a:chExt cx="2782570" cy="2782570"/>
                </a:xfrm>
                <a:solidFill>
                  <a:schemeClr val="bg1"/>
                </a:solidFill>
              </p:grpSpPr>
              <p:sp>
                <p:nvSpPr>
                  <p:cNvPr id="122" name="Freeform 121"/>
                  <p:cNvSpPr/>
                  <p:nvPr/>
                </p:nvSpPr>
                <p:spPr>
                  <a:xfrm>
                    <a:off x="-1709379" y="2644177"/>
                    <a:ext cx="1528998" cy="1530276"/>
                  </a:xfrm>
                  <a:custGeom>
                    <a:avLst/>
                    <a:gdLst>
                      <a:gd name="connsiteX0" fmla="*/ 1144188 w 1528998"/>
                      <a:gd name="connsiteY0" fmla="*/ 815938 h 1530276"/>
                      <a:gd name="connsiteX1" fmla="*/ 1528998 w 1528998"/>
                      <a:gd name="connsiteY1" fmla="*/ 815938 h 1530276"/>
                      <a:gd name="connsiteX2" fmla="*/ 1518483 w 1528998"/>
                      <a:gd name="connsiteY2" fmla="*/ 920243 h 1530276"/>
                      <a:gd name="connsiteX3" fmla="*/ 900734 w 1528998"/>
                      <a:gd name="connsiteY3" fmla="*/ 1522737 h 1530276"/>
                      <a:gd name="connsiteX4" fmla="*/ 815299 w 1528998"/>
                      <a:gd name="connsiteY4" fmla="*/ 1530276 h 1530276"/>
                      <a:gd name="connsiteX5" fmla="*/ 815299 w 1528998"/>
                      <a:gd name="connsiteY5" fmla="*/ 1145466 h 1530276"/>
                      <a:gd name="connsiteX6" fmla="*/ 832617 w 1528998"/>
                      <a:gd name="connsiteY6" fmla="*/ 1143938 h 1530276"/>
                      <a:gd name="connsiteX7" fmla="*/ 1141491 w 1528998"/>
                      <a:gd name="connsiteY7" fmla="*/ 842691 h 1530276"/>
                      <a:gd name="connsiteX8" fmla="*/ 0 w 1528998"/>
                      <a:gd name="connsiteY8" fmla="*/ 815938 h 1530276"/>
                      <a:gd name="connsiteX9" fmla="*/ 384810 w 1528998"/>
                      <a:gd name="connsiteY9" fmla="*/ 815938 h 1530276"/>
                      <a:gd name="connsiteX10" fmla="*/ 387507 w 1528998"/>
                      <a:gd name="connsiteY10" fmla="*/ 842691 h 1530276"/>
                      <a:gd name="connsiteX11" fmla="*/ 696381 w 1528998"/>
                      <a:gd name="connsiteY11" fmla="*/ 1143938 h 1530276"/>
                      <a:gd name="connsiteX12" fmla="*/ 713699 w 1528998"/>
                      <a:gd name="connsiteY12" fmla="*/ 1145466 h 1530276"/>
                      <a:gd name="connsiteX13" fmla="*/ 713699 w 1528998"/>
                      <a:gd name="connsiteY13" fmla="*/ 1530276 h 1530276"/>
                      <a:gd name="connsiteX14" fmla="*/ 628264 w 1528998"/>
                      <a:gd name="connsiteY14" fmla="*/ 1522737 h 1530276"/>
                      <a:gd name="connsiteX15" fmla="*/ 10515 w 1528998"/>
                      <a:gd name="connsiteY15" fmla="*/ 920243 h 1530276"/>
                      <a:gd name="connsiteX16" fmla="*/ 815299 w 1528998"/>
                      <a:gd name="connsiteY16" fmla="*/ 0 h 1530276"/>
                      <a:gd name="connsiteX17" fmla="*/ 900734 w 1528998"/>
                      <a:gd name="connsiteY17" fmla="*/ 7539 h 1530276"/>
                      <a:gd name="connsiteX18" fmla="*/ 1518483 w 1528998"/>
                      <a:gd name="connsiteY18" fmla="*/ 610033 h 1530276"/>
                      <a:gd name="connsiteX19" fmla="*/ 1528998 w 1528998"/>
                      <a:gd name="connsiteY19" fmla="*/ 714338 h 1530276"/>
                      <a:gd name="connsiteX20" fmla="*/ 1144188 w 1528998"/>
                      <a:gd name="connsiteY20" fmla="*/ 714338 h 1530276"/>
                      <a:gd name="connsiteX21" fmla="*/ 1141491 w 1528998"/>
                      <a:gd name="connsiteY21" fmla="*/ 687585 h 1530276"/>
                      <a:gd name="connsiteX22" fmla="*/ 832617 w 1528998"/>
                      <a:gd name="connsiteY22" fmla="*/ 386338 h 1530276"/>
                      <a:gd name="connsiteX23" fmla="*/ 815299 w 1528998"/>
                      <a:gd name="connsiteY23" fmla="*/ 384810 h 1530276"/>
                      <a:gd name="connsiteX24" fmla="*/ 713699 w 1528998"/>
                      <a:gd name="connsiteY24" fmla="*/ 0 h 1530276"/>
                      <a:gd name="connsiteX25" fmla="*/ 713699 w 1528998"/>
                      <a:gd name="connsiteY25" fmla="*/ 384810 h 1530276"/>
                      <a:gd name="connsiteX26" fmla="*/ 696381 w 1528998"/>
                      <a:gd name="connsiteY26" fmla="*/ 386338 h 1530276"/>
                      <a:gd name="connsiteX27" fmla="*/ 387507 w 1528998"/>
                      <a:gd name="connsiteY27" fmla="*/ 687585 h 1530276"/>
                      <a:gd name="connsiteX28" fmla="*/ 384810 w 1528998"/>
                      <a:gd name="connsiteY28" fmla="*/ 714338 h 1530276"/>
                      <a:gd name="connsiteX29" fmla="*/ 0 w 1528998"/>
                      <a:gd name="connsiteY29" fmla="*/ 714338 h 1530276"/>
                      <a:gd name="connsiteX30" fmla="*/ 10515 w 1528998"/>
                      <a:gd name="connsiteY30" fmla="*/ 610033 h 1530276"/>
                      <a:gd name="connsiteX31" fmla="*/ 628264 w 1528998"/>
                      <a:gd name="connsiteY31" fmla="*/ 7539 h 1530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528998" h="1530276">
                        <a:moveTo>
                          <a:pt x="1144188" y="815938"/>
                        </a:moveTo>
                        <a:lnTo>
                          <a:pt x="1528998" y="815938"/>
                        </a:lnTo>
                        <a:lnTo>
                          <a:pt x="1518483" y="920243"/>
                        </a:lnTo>
                        <a:cubicBezTo>
                          <a:pt x="1455690" y="1227108"/>
                          <a:pt x="1210265" y="1467447"/>
                          <a:pt x="900734" y="1522737"/>
                        </a:cubicBezTo>
                        <a:lnTo>
                          <a:pt x="815299" y="1530276"/>
                        </a:lnTo>
                        <a:lnTo>
                          <a:pt x="815299" y="1145466"/>
                        </a:lnTo>
                        <a:lnTo>
                          <a:pt x="832617" y="1143938"/>
                        </a:lnTo>
                        <a:cubicBezTo>
                          <a:pt x="987382" y="1116293"/>
                          <a:pt x="1110094" y="996123"/>
                          <a:pt x="1141491" y="842691"/>
                        </a:cubicBezTo>
                        <a:close/>
                        <a:moveTo>
                          <a:pt x="0" y="815938"/>
                        </a:moveTo>
                        <a:lnTo>
                          <a:pt x="384810" y="815938"/>
                        </a:lnTo>
                        <a:lnTo>
                          <a:pt x="387507" y="842691"/>
                        </a:lnTo>
                        <a:cubicBezTo>
                          <a:pt x="418904" y="996123"/>
                          <a:pt x="541616" y="1116293"/>
                          <a:pt x="696381" y="1143938"/>
                        </a:cubicBezTo>
                        <a:lnTo>
                          <a:pt x="713699" y="1145466"/>
                        </a:lnTo>
                        <a:lnTo>
                          <a:pt x="713699" y="1530276"/>
                        </a:lnTo>
                        <a:lnTo>
                          <a:pt x="628264" y="1522737"/>
                        </a:lnTo>
                        <a:cubicBezTo>
                          <a:pt x="318733" y="1467447"/>
                          <a:pt x="73309" y="1227108"/>
                          <a:pt x="10515" y="920243"/>
                        </a:cubicBezTo>
                        <a:close/>
                        <a:moveTo>
                          <a:pt x="815299" y="0"/>
                        </a:moveTo>
                        <a:lnTo>
                          <a:pt x="900734" y="7539"/>
                        </a:lnTo>
                        <a:cubicBezTo>
                          <a:pt x="1210265" y="62829"/>
                          <a:pt x="1455690" y="303168"/>
                          <a:pt x="1518483" y="610033"/>
                        </a:cubicBezTo>
                        <a:lnTo>
                          <a:pt x="1528998" y="714338"/>
                        </a:lnTo>
                        <a:lnTo>
                          <a:pt x="1144188" y="714338"/>
                        </a:lnTo>
                        <a:lnTo>
                          <a:pt x="1141491" y="687585"/>
                        </a:lnTo>
                        <a:cubicBezTo>
                          <a:pt x="1110094" y="534153"/>
                          <a:pt x="987382" y="413983"/>
                          <a:pt x="832617" y="386338"/>
                        </a:cubicBezTo>
                        <a:lnTo>
                          <a:pt x="815299" y="384810"/>
                        </a:lnTo>
                        <a:close/>
                        <a:moveTo>
                          <a:pt x="713699" y="0"/>
                        </a:moveTo>
                        <a:lnTo>
                          <a:pt x="713699" y="384810"/>
                        </a:lnTo>
                        <a:lnTo>
                          <a:pt x="696381" y="386338"/>
                        </a:lnTo>
                        <a:cubicBezTo>
                          <a:pt x="541616" y="413983"/>
                          <a:pt x="418904" y="534153"/>
                          <a:pt x="387507" y="687585"/>
                        </a:cubicBezTo>
                        <a:lnTo>
                          <a:pt x="384810" y="714338"/>
                        </a:lnTo>
                        <a:lnTo>
                          <a:pt x="0" y="714338"/>
                        </a:lnTo>
                        <a:lnTo>
                          <a:pt x="10515" y="610033"/>
                        </a:lnTo>
                        <a:cubicBezTo>
                          <a:pt x="73309" y="303168"/>
                          <a:pt x="318733" y="62829"/>
                          <a:pt x="628264" y="75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Freeform 122"/>
                  <p:cNvSpPr/>
                  <p:nvPr/>
                </p:nvSpPr>
                <p:spPr>
                  <a:xfrm>
                    <a:off x="-2336165" y="2018030"/>
                    <a:ext cx="2782570" cy="2782570"/>
                  </a:xfrm>
                  <a:custGeom>
                    <a:avLst/>
                    <a:gdLst>
                      <a:gd name="connsiteX0" fmla="*/ 1299845 w 2782570"/>
                      <a:gd name="connsiteY0" fmla="*/ 423680 h 2782570"/>
                      <a:gd name="connsiteX1" fmla="*/ 1291881 w 2782570"/>
                      <a:gd name="connsiteY1" fmla="*/ 424082 h 2782570"/>
                      <a:gd name="connsiteX2" fmla="*/ 424081 w 2782570"/>
                      <a:gd name="connsiteY2" fmla="*/ 1291881 h 2782570"/>
                      <a:gd name="connsiteX3" fmla="*/ 423679 w 2782570"/>
                      <a:gd name="connsiteY3" fmla="*/ 1299845 h 2782570"/>
                      <a:gd name="connsiteX4" fmla="*/ 472439 w 2782570"/>
                      <a:gd name="connsiteY4" fmla="*/ 1299845 h 2782570"/>
                      <a:gd name="connsiteX5" fmla="*/ 502920 w 2782570"/>
                      <a:gd name="connsiteY5" fmla="*/ 1330326 h 2782570"/>
                      <a:gd name="connsiteX6" fmla="*/ 502920 w 2782570"/>
                      <a:gd name="connsiteY6" fmla="*/ 1452244 h 2782570"/>
                      <a:gd name="connsiteX7" fmla="*/ 472439 w 2782570"/>
                      <a:gd name="connsiteY7" fmla="*/ 1482725 h 2782570"/>
                      <a:gd name="connsiteX8" fmla="*/ 423679 w 2782570"/>
                      <a:gd name="connsiteY8" fmla="*/ 1482725 h 2782570"/>
                      <a:gd name="connsiteX9" fmla="*/ 424081 w 2782570"/>
                      <a:gd name="connsiteY9" fmla="*/ 1490689 h 2782570"/>
                      <a:gd name="connsiteX10" fmla="*/ 1291881 w 2782570"/>
                      <a:gd name="connsiteY10" fmla="*/ 2358489 h 2782570"/>
                      <a:gd name="connsiteX11" fmla="*/ 1299845 w 2782570"/>
                      <a:gd name="connsiteY11" fmla="*/ 2358891 h 2782570"/>
                      <a:gd name="connsiteX12" fmla="*/ 1299845 w 2782570"/>
                      <a:gd name="connsiteY12" fmla="*/ 2310131 h 2782570"/>
                      <a:gd name="connsiteX13" fmla="*/ 1330326 w 2782570"/>
                      <a:gd name="connsiteY13" fmla="*/ 2279650 h 2782570"/>
                      <a:gd name="connsiteX14" fmla="*/ 1452244 w 2782570"/>
                      <a:gd name="connsiteY14" fmla="*/ 2279650 h 2782570"/>
                      <a:gd name="connsiteX15" fmla="*/ 1482725 w 2782570"/>
                      <a:gd name="connsiteY15" fmla="*/ 2310131 h 2782570"/>
                      <a:gd name="connsiteX16" fmla="*/ 1482725 w 2782570"/>
                      <a:gd name="connsiteY16" fmla="*/ 2358891 h 2782570"/>
                      <a:gd name="connsiteX17" fmla="*/ 1490689 w 2782570"/>
                      <a:gd name="connsiteY17" fmla="*/ 2358489 h 2782570"/>
                      <a:gd name="connsiteX18" fmla="*/ 2358489 w 2782570"/>
                      <a:gd name="connsiteY18" fmla="*/ 1490689 h 2782570"/>
                      <a:gd name="connsiteX19" fmla="*/ 2358891 w 2782570"/>
                      <a:gd name="connsiteY19" fmla="*/ 1482725 h 2782570"/>
                      <a:gd name="connsiteX20" fmla="*/ 2310131 w 2782570"/>
                      <a:gd name="connsiteY20" fmla="*/ 1482725 h 2782570"/>
                      <a:gd name="connsiteX21" fmla="*/ 2279650 w 2782570"/>
                      <a:gd name="connsiteY21" fmla="*/ 1452244 h 2782570"/>
                      <a:gd name="connsiteX22" fmla="*/ 2279650 w 2782570"/>
                      <a:gd name="connsiteY22" fmla="*/ 1330326 h 2782570"/>
                      <a:gd name="connsiteX23" fmla="*/ 2310131 w 2782570"/>
                      <a:gd name="connsiteY23" fmla="*/ 1299845 h 2782570"/>
                      <a:gd name="connsiteX24" fmla="*/ 2358891 w 2782570"/>
                      <a:gd name="connsiteY24" fmla="*/ 1299845 h 2782570"/>
                      <a:gd name="connsiteX25" fmla="*/ 2358489 w 2782570"/>
                      <a:gd name="connsiteY25" fmla="*/ 1291881 h 2782570"/>
                      <a:gd name="connsiteX26" fmla="*/ 1490689 w 2782570"/>
                      <a:gd name="connsiteY26" fmla="*/ 424082 h 2782570"/>
                      <a:gd name="connsiteX27" fmla="*/ 1482725 w 2782570"/>
                      <a:gd name="connsiteY27" fmla="*/ 423680 h 2782570"/>
                      <a:gd name="connsiteX28" fmla="*/ 1482725 w 2782570"/>
                      <a:gd name="connsiteY28" fmla="*/ 472439 h 2782570"/>
                      <a:gd name="connsiteX29" fmla="*/ 1452244 w 2782570"/>
                      <a:gd name="connsiteY29" fmla="*/ 502920 h 2782570"/>
                      <a:gd name="connsiteX30" fmla="*/ 1330326 w 2782570"/>
                      <a:gd name="connsiteY30" fmla="*/ 502920 h 2782570"/>
                      <a:gd name="connsiteX31" fmla="*/ 1299845 w 2782570"/>
                      <a:gd name="connsiteY31" fmla="*/ 472439 h 2782570"/>
                      <a:gd name="connsiteX32" fmla="*/ 1330326 w 2782570"/>
                      <a:gd name="connsiteY32" fmla="*/ 0 h 2782570"/>
                      <a:gd name="connsiteX33" fmla="*/ 1452244 w 2782570"/>
                      <a:gd name="connsiteY33" fmla="*/ 0 h 2782570"/>
                      <a:gd name="connsiteX34" fmla="*/ 1482725 w 2782570"/>
                      <a:gd name="connsiteY34" fmla="*/ 30481 h 2782570"/>
                      <a:gd name="connsiteX35" fmla="*/ 1482725 w 2782570"/>
                      <a:gd name="connsiteY35" fmla="*/ 326562 h 2782570"/>
                      <a:gd name="connsiteX36" fmla="*/ 1500619 w 2782570"/>
                      <a:gd name="connsiteY36" fmla="*/ 327466 h 2782570"/>
                      <a:gd name="connsiteX37" fmla="*/ 2455104 w 2782570"/>
                      <a:gd name="connsiteY37" fmla="*/ 1281951 h 2782570"/>
                      <a:gd name="connsiteX38" fmla="*/ 2456008 w 2782570"/>
                      <a:gd name="connsiteY38" fmla="*/ 1299845 h 2782570"/>
                      <a:gd name="connsiteX39" fmla="*/ 2752089 w 2782570"/>
                      <a:gd name="connsiteY39" fmla="*/ 1299845 h 2782570"/>
                      <a:gd name="connsiteX40" fmla="*/ 2782570 w 2782570"/>
                      <a:gd name="connsiteY40" fmla="*/ 1330326 h 2782570"/>
                      <a:gd name="connsiteX41" fmla="*/ 2782570 w 2782570"/>
                      <a:gd name="connsiteY41" fmla="*/ 1452244 h 2782570"/>
                      <a:gd name="connsiteX42" fmla="*/ 2752089 w 2782570"/>
                      <a:gd name="connsiteY42" fmla="*/ 1482725 h 2782570"/>
                      <a:gd name="connsiteX43" fmla="*/ 2456008 w 2782570"/>
                      <a:gd name="connsiteY43" fmla="*/ 1482725 h 2782570"/>
                      <a:gd name="connsiteX44" fmla="*/ 2455104 w 2782570"/>
                      <a:gd name="connsiteY44" fmla="*/ 1500619 h 2782570"/>
                      <a:gd name="connsiteX45" fmla="*/ 1500619 w 2782570"/>
                      <a:gd name="connsiteY45" fmla="*/ 2455104 h 2782570"/>
                      <a:gd name="connsiteX46" fmla="*/ 1482725 w 2782570"/>
                      <a:gd name="connsiteY46" fmla="*/ 2456008 h 2782570"/>
                      <a:gd name="connsiteX47" fmla="*/ 1482725 w 2782570"/>
                      <a:gd name="connsiteY47" fmla="*/ 2752089 h 2782570"/>
                      <a:gd name="connsiteX48" fmla="*/ 1452244 w 2782570"/>
                      <a:gd name="connsiteY48" fmla="*/ 2782570 h 2782570"/>
                      <a:gd name="connsiteX49" fmla="*/ 1330326 w 2782570"/>
                      <a:gd name="connsiteY49" fmla="*/ 2782570 h 2782570"/>
                      <a:gd name="connsiteX50" fmla="*/ 1299845 w 2782570"/>
                      <a:gd name="connsiteY50" fmla="*/ 2752089 h 2782570"/>
                      <a:gd name="connsiteX51" fmla="*/ 1299845 w 2782570"/>
                      <a:gd name="connsiteY51" fmla="*/ 2456008 h 2782570"/>
                      <a:gd name="connsiteX52" fmla="*/ 1281951 w 2782570"/>
                      <a:gd name="connsiteY52" fmla="*/ 2455104 h 2782570"/>
                      <a:gd name="connsiteX53" fmla="*/ 327466 w 2782570"/>
                      <a:gd name="connsiteY53" fmla="*/ 1500619 h 2782570"/>
                      <a:gd name="connsiteX54" fmla="*/ 326562 w 2782570"/>
                      <a:gd name="connsiteY54" fmla="*/ 1482725 h 2782570"/>
                      <a:gd name="connsiteX55" fmla="*/ 30481 w 2782570"/>
                      <a:gd name="connsiteY55" fmla="*/ 1482725 h 2782570"/>
                      <a:gd name="connsiteX56" fmla="*/ 0 w 2782570"/>
                      <a:gd name="connsiteY56" fmla="*/ 1452244 h 2782570"/>
                      <a:gd name="connsiteX57" fmla="*/ 0 w 2782570"/>
                      <a:gd name="connsiteY57" fmla="*/ 1330326 h 2782570"/>
                      <a:gd name="connsiteX58" fmla="*/ 30481 w 2782570"/>
                      <a:gd name="connsiteY58" fmla="*/ 1299845 h 2782570"/>
                      <a:gd name="connsiteX59" fmla="*/ 326562 w 2782570"/>
                      <a:gd name="connsiteY59" fmla="*/ 1299845 h 2782570"/>
                      <a:gd name="connsiteX60" fmla="*/ 327466 w 2782570"/>
                      <a:gd name="connsiteY60" fmla="*/ 1281951 h 2782570"/>
                      <a:gd name="connsiteX61" fmla="*/ 1281951 w 2782570"/>
                      <a:gd name="connsiteY61" fmla="*/ 327466 h 2782570"/>
                      <a:gd name="connsiteX62" fmla="*/ 1299845 w 2782570"/>
                      <a:gd name="connsiteY62" fmla="*/ 326562 h 2782570"/>
                      <a:gd name="connsiteX63" fmla="*/ 1299845 w 2782570"/>
                      <a:gd name="connsiteY63" fmla="*/ 30481 h 2782570"/>
                      <a:gd name="connsiteX64" fmla="*/ 1330326 w 2782570"/>
                      <a:gd name="connsiteY64" fmla="*/ 0 h 2782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</a:cxnLst>
                    <a:rect l="l" t="t" r="r" b="b"/>
                    <a:pathLst>
                      <a:path w="2782570" h="2782570">
                        <a:moveTo>
                          <a:pt x="1299845" y="423680"/>
                        </a:moveTo>
                        <a:lnTo>
                          <a:pt x="1291881" y="424082"/>
                        </a:lnTo>
                        <a:cubicBezTo>
                          <a:pt x="834315" y="470550"/>
                          <a:pt x="470550" y="834315"/>
                          <a:pt x="424081" y="1291881"/>
                        </a:cubicBezTo>
                        <a:lnTo>
                          <a:pt x="423679" y="1299845"/>
                        </a:lnTo>
                        <a:lnTo>
                          <a:pt x="472439" y="1299845"/>
                        </a:lnTo>
                        <a:cubicBezTo>
                          <a:pt x="489273" y="1299845"/>
                          <a:pt x="502920" y="1313492"/>
                          <a:pt x="502920" y="1330326"/>
                        </a:cubicBezTo>
                        <a:lnTo>
                          <a:pt x="502920" y="1452244"/>
                        </a:lnTo>
                        <a:cubicBezTo>
                          <a:pt x="502920" y="1469078"/>
                          <a:pt x="489273" y="1482725"/>
                          <a:pt x="472439" y="1482725"/>
                        </a:cubicBezTo>
                        <a:lnTo>
                          <a:pt x="423679" y="1482725"/>
                        </a:lnTo>
                        <a:lnTo>
                          <a:pt x="424081" y="1490689"/>
                        </a:lnTo>
                        <a:cubicBezTo>
                          <a:pt x="470550" y="1948255"/>
                          <a:pt x="834315" y="2312020"/>
                          <a:pt x="1291881" y="2358489"/>
                        </a:cubicBezTo>
                        <a:lnTo>
                          <a:pt x="1299845" y="2358891"/>
                        </a:lnTo>
                        <a:lnTo>
                          <a:pt x="1299845" y="2310131"/>
                        </a:lnTo>
                        <a:cubicBezTo>
                          <a:pt x="1299845" y="2293297"/>
                          <a:pt x="1313492" y="2279650"/>
                          <a:pt x="1330326" y="2279650"/>
                        </a:cubicBezTo>
                        <a:lnTo>
                          <a:pt x="1452244" y="2279650"/>
                        </a:lnTo>
                        <a:cubicBezTo>
                          <a:pt x="1469078" y="2279650"/>
                          <a:pt x="1482725" y="2293297"/>
                          <a:pt x="1482725" y="2310131"/>
                        </a:cubicBezTo>
                        <a:lnTo>
                          <a:pt x="1482725" y="2358891"/>
                        </a:lnTo>
                        <a:lnTo>
                          <a:pt x="1490689" y="2358489"/>
                        </a:lnTo>
                        <a:cubicBezTo>
                          <a:pt x="1948255" y="2312020"/>
                          <a:pt x="2312020" y="1948255"/>
                          <a:pt x="2358489" y="1490689"/>
                        </a:cubicBezTo>
                        <a:lnTo>
                          <a:pt x="2358891" y="1482725"/>
                        </a:lnTo>
                        <a:lnTo>
                          <a:pt x="2310131" y="1482725"/>
                        </a:lnTo>
                        <a:cubicBezTo>
                          <a:pt x="2293297" y="1482725"/>
                          <a:pt x="2279650" y="1469078"/>
                          <a:pt x="2279650" y="1452244"/>
                        </a:cubicBezTo>
                        <a:lnTo>
                          <a:pt x="2279650" y="1330326"/>
                        </a:lnTo>
                        <a:cubicBezTo>
                          <a:pt x="2279650" y="1313492"/>
                          <a:pt x="2293297" y="1299845"/>
                          <a:pt x="2310131" y="1299845"/>
                        </a:cubicBezTo>
                        <a:lnTo>
                          <a:pt x="2358891" y="1299845"/>
                        </a:lnTo>
                        <a:lnTo>
                          <a:pt x="2358489" y="1291881"/>
                        </a:lnTo>
                        <a:cubicBezTo>
                          <a:pt x="2312020" y="834315"/>
                          <a:pt x="1948255" y="470550"/>
                          <a:pt x="1490689" y="424082"/>
                        </a:cubicBezTo>
                        <a:lnTo>
                          <a:pt x="1482725" y="423680"/>
                        </a:lnTo>
                        <a:lnTo>
                          <a:pt x="1482725" y="472439"/>
                        </a:lnTo>
                        <a:cubicBezTo>
                          <a:pt x="1482725" y="489273"/>
                          <a:pt x="1469078" y="502920"/>
                          <a:pt x="1452244" y="502920"/>
                        </a:cubicBezTo>
                        <a:lnTo>
                          <a:pt x="1330326" y="502920"/>
                        </a:lnTo>
                        <a:cubicBezTo>
                          <a:pt x="1313492" y="502920"/>
                          <a:pt x="1299845" y="489273"/>
                          <a:pt x="1299845" y="472439"/>
                        </a:cubicBezTo>
                        <a:close/>
                        <a:moveTo>
                          <a:pt x="1330326" y="0"/>
                        </a:moveTo>
                        <a:lnTo>
                          <a:pt x="1452244" y="0"/>
                        </a:lnTo>
                        <a:cubicBezTo>
                          <a:pt x="1469078" y="0"/>
                          <a:pt x="1482725" y="13647"/>
                          <a:pt x="1482725" y="30481"/>
                        </a:cubicBezTo>
                        <a:lnTo>
                          <a:pt x="1482725" y="326562"/>
                        </a:lnTo>
                        <a:lnTo>
                          <a:pt x="1500619" y="327466"/>
                        </a:lnTo>
                        <a:cubicBezTo>
                          <a:pt x="2003892" y="378576"/>
                          <a:pt x="2403994" y="778678"/>
                          <a:pt x="2455104" y="1281951"/>
                        </a:cubicBezTo>
                        <a:lnTo>
                          <a:pt x="2456008" y="1299845"/>
                        </a:lnTo>
                        <a:lnTo>
                          <a:pt x="2752089" y="1299845"/>
                        </a:lnTo>
                        <a:cubicBezTo>
                          <a:pt x="2768923" y="1299845"/>
                          <a:pt x="2782570" y="1313492"/>
                          <a:pt x="2782570" y="1330326"/>
                        </a:cubicBezTo>
                        <a:lnTo>
                          <a:pt x="2782570" y="1452244"/>
                        </a:lnTo>
                        <a:cubicBezTo>
                          <a:pt x="2782570" y="1469078"/>
                          <a:pt x="2768923" y="1482725"/>
                          <a:pt x="2752089" y="1482725"/>
                        </a:cubicBezTo>
                        <a:lnTo>
                          <a:pt x="2456008" y="1482725"/>
                        </a:lnTo>
                        <a:lnTo>
                          <a:pt x="2455104" y="1500619"/>
                        </a:lnTo>
                        <a:cubicBezTo>
                          <a:pt x="2403994" y="2003892"/>
                          <a:pt x="2003892" y="2403994"/>
                          <a:pt x="1500619" y="2455104"/>
                        </a:cubicBezTo>
                        <a:lnTo>
                          <a:pt x="1482725" y="2456008"/>
                        </a:lnTo>
                        <a:lnTo>
                          <a:pt x="1482725" y="2752089"/>
                        </a:lnTo>
                        <a:cubicBezTo>
                          <a:pt x="1482725" y="2768923"/>
                          <a:pt x="1469078" y="2782570"/>
                          <a:pt x="1452244" y="2782570"/>
                        </a:cubicBezTo>
                        <a:lnTo>
                          <a:pt x="1330326" y="2782570"/>
                        </a:lnTo>
                        <a:cubicBezTo>
                          <a:pt x="1313492" y="2782570"/>
                          <a:pt x="1299845" y="2768923"/>
                          <a:pt x="1299845" y="2752089"/>
                        </a:cubicBezTo>
                        <a:lnTo>
                          <a:pt x="1299845" y="2456008"/>
                        </a:lnTo>
                        <a:lnTo>
                          <a:pt x="1281951" y="2455104"/>
                        </a:lnTo>
                        <a:cubicBezTo>
                          <a:pt x="778678" y="2403994"/>
                          <a:pt x="378576" y="2003892"/>
                          <a:pt x="327466" y="1500619"/>
                        </a:cubicBezTo>
                        <a:lnTo>
                          <a:pt x="326562" y="1482725"/>
                        </a:lnTo>
                        <a:lnTo>
                          <a:pt x="30481" y="1482725"/>
                        </a:lnTo>
                        <a:cubicBezTo>
                          <a:pt x="13647" y="1482725"/>
                          <a:pt x="0" y="1469078"/>
                          <a:pt x="0" y="1452244"/>
                        </a:cubicBezTo>
                        <a:lnTo>
                          <a:pt x="0" y="1330326"/>
                        </a:lnTo>
                        <a:cubicBezTo>
                          <a:pt x="0" y="1313492"/>
                          <a:pt x="13647" y="1299845"/>
                          <a:pt x="30481" y="1299845"/>
                        </a:cubicBezTo>
                        <a:lnTo>
                          <a:pt x="326562" y="1299845"/>
                        </a:lnTo>
                        <a:lnTo>
                          <a:pt x="327466" y="1281951"/>
                        </a:lnTo>
                        <a:cubicBezTo>
                          <a:pt x="378576" y="778678"/>
                          <a:pt x="778678" y="378576"/>
                          <a:pt x="1281951" y="327466"/>
                        </a:cubicBezTo>
                        <a:lnTo>
                          <a:pt x="1299845" y="326562"/>
                        </a:lnTo>
                        <a:lnTo>
                          <a:pt x="1299845" y="30481"/>
                        </a:lnTo>
                        <a:cubicBezTo>
                          <a:pt x="1299845" y="13647"/>
                          <a:pt x="1313492" y="0"/>
                          <a:pt x="133032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7" name="Freeform 47"/>
                <p:cNvSpPr>
                  <a:spLocks noEditPoints="1"/>
                </p:cNvSpPr>
                <p:nvPr/>
              </p:nvSpPr>
              <p:spPr bwMode="auto">
                <a:xfrm>
                  <a:off x="2599404" y="2449176"/>
                  <a:ext cx="328536" cy="220120"/>
                </a:xfrm>
                <a:custGeom>
                  <a:avLst/>
                  <a:gdLst>
                    <a:gd name="T0" fmla="*/ 605 w 1260"/>
                    <a:gd name="T1" fmla="*/ 383 h 846"/>
                    <a:gd name="T2" fmla="*/ 605 w 1260"/>
                    <a:gd name="T3" fmla="*/ 227 h 846"/>
                    <a:gd name="T4" fmla="*/ 581 w 1260"/>
                    <a:gd name="T5" fmla="*/ 200 h 846"/>
                    <a:gd name="T6" fmla="*/ 551 w 1260"/>
                    <a:gd name="T7" fmla="*/ 225 h 846"/>
                    <a:gd name="T8" fmla="*/ 269 w 1260"/>
                    <a:gd name="T9" fmla="*/ 350 h 846"/>
                    <a:gd name="T10" fmla="*/ 269 w 1260"/>
                    <a:gd name="T11" fmla="*/ 325 h 846"/>
                    <a:gd name="T12" fmla="*/ 100 w 1260"/>
                    <a:gd name="T13" fmla="*/ 325 h 846"/>
                    <a:gd name="T14" fmla="*/ 38 w 1260"/>
                    <a:gd name="T15" fmla="*/ 386 h 846"/>
                    <a:gd name="T16" fmla="*/ 38 w 1260"/>
                    <a:gd name="T17" fmla="*/ 412 h 846"/>
                    <a:gd name="T18" fmla="*/ 20 w 1260"/>
                    <a:gd name="T19" fmla="*/ 412 h 846"/>
                    <a:gd name="T20" fmla="*/ 0 w 1260"/>
                    <a:gd name="T21" fmla="*/ 432 h 846"/>
                    <a:gd name="T22" fmla="*/ 0 w 1260"/>
                    <a:gd name="T23" fmla="*/ 508 h 846"/>
                    <a:gd name="T24" fmla="*/ 20 w 1260"/>
                    <a:gd name="T25" fmla="*/ 528 h 846"/>
                    <a:gd name="T26" fmla="*/ 39 w 1260"/>
                    <a:gd name="T27" fmla="*/ 528 h 846"/>
                    <a:gd name="T28" fmla="*/ 39 w 1260"/>
                    <a:gd name="T29" fmla="*/ 552 h 846"/>
                    <a:gd name="T30" fmla="*/ 100 w 1260"/>
                    <a:gd name="T31" fmla="*/ 613 h 846"/>
                    <a:gd name="T32" fmla="*/ 115 w 1260"/>
                    <a:gd name="T33" fmla="*/ 613 h 846"/>
                    <a:gd name="T34" fmla="*/ 185 w 1260"/>
                    <a:gd name="T35" fmla="*/ 846 h 846"/>
                    <a:gd name="T36" fmla="*/ 195 w 1260"/>
                    <a:gd name="T37" fmla="*/ 843 h 846"/>
                    <a:gd name="T38" fmla="*/ 230 w 1260"/>
                    <a:gd name="T39" fmla="*/ 835 h 846"/>
                    <a:gd name="T40" fmla="*/ 240 w 1260"/>
                    <a:gd name="T41" fmla="*/ 832 h 846"/>
                    <a:gd name="T42" fmla="*/ 211 w 1260"/>
                    <a:gd name="T43" fmla="*/ 613 h 846"/>
                    <a:gd name="T44" fmla="*/ 267 w 1260"/>
                    <a:gd name="T45" fmla="*/ 613 h 846"/>
                    <a:gd name="T46" fmla="*/ 267 w 1260"/>
                    <a:gd name="T47" fmla="*/ 588 h 846"/>
                    <a:gd name="T48" fmla="*/ 550 w 1260"/>
                    <a:gd name="T49" fmla="*/ 713 h 846"/>
                    <a:gd name="T50" fmla="*/ 580 w 1260"/>
                    <a:gd name="T51" fmla="*/ 738 h 846"/>
                    <a:gd name="T52" fmla="*/ 604 w 1260"/>
                    <a:gd name="T53" fmla="*/ 711 h 846"/>
                    <a:gd name="T54" fmla="*/ 604 w 1260"/>
                    <a:gd name="T55" fmla="*/ 553 h 846"/>
                    <a:gd name="T56" fmla="*/ 662 w 1260"/>
                    <a:gd name="T57" fmla="*/ 468 h 846"/>
                    <a:gd name="T58" fmla="*/ 605 w 1260"/>
                    <a:gd name="T59" fmla="*/ 383 h 846"/>
                    <a:gd name="T60" fmla="*/ 205 w 1260"/>
                    <a:gd name="T61" fmla="*/ 550 h 846"/>
                    <a:gd name="T62" fmla="*/ 102 w 1260"/>
                    <a:gd name="T63" fmla="*/ 550 h 846"/>
                    <a:gd name="T64" fmla="*/ 102 w 1260"/>
                    <a:gd name="T65" fmla="*/ 388 h 846"/>
                    <a:gd name="T66" fmla="*/ 204 w 1260"/>
                    <a:gd name="T67" fmla="*/ 388 h 846"/>
                    <a:gd name="T68" fmla="*/ 204 w 1260"/>
                    <a:gd name="T69" fmla="*/ 550 h 846"/>
                    <a:gd name="T70" fmla="*/ 205 w 1260"/>
                    <a:gd name="T71" fmla="*/ 550 h 846"/>
                    <a:gd name="T72" fmla="*/ 691 w 1260"/>
                    <a:gd name="T73" fmla="*/ 558 h 846"/>
                    <a:gd name="T74" fmla="*/ 695 w 1260"/>
                    <a:gd name="T75" fmla="*/ 578 h 846"/>
                    <a:gd name="T76" fmla="*/ 814 w 1260"/>
                    <a:gd name="T77" fmla="*/ 546 h 846"/>
                    <a:gd name="T78" fmla="*/ 814 w 1260"/>
                    <a:gd name="T79" fmla="*/ 546 h 846"/>
                    <a:gd name="T80" fmla="*/ 1151 w 1260"/>
                    <a:gd name="T81" fmla="*/ 502 h 846"/>
                    <a:gd name="T82" fmla="*/ 1151 w 1260"/>
                    <a:gd name="T83" fmla="*/ 108 h 846"/>
                    <a:gd name="T84" fmla="*/ 757 w 1260"/>
                    <a:gd name="T85" fmla="*/ 108 h 846"/>
                    <a:gd name="T86" fmla="*/ 746 w 1260"/>
                    <a:gd name="T87" fmla="*/ 490 h 846"/>
                    <a:gd name="T88" fmla="*/ 749 w 1260"/>
                    <a:gd name="T89" fmla="*/ 492 h 846"/>
                    <a:gd name="T90" fmla="*/ 691 w 1260"/>
                    <a:gd name="T91" fmla="*/ 558 h 846"/>
                    <a:gd name="T92" fmla="*/ 891 w 1260"/>
                    <a:gd name="T93" fmla="*/ 275 h 846"/>
                    <a:gd name="T94" fmla="*/ 929 w 1260"/>
                    <a:gd name="T95" fmla="*/ 312 h 846"/>
                    <a:gd name="T96" fmla="*/ 1017 w 1260"/>
                    <a:gd name="T97" fmla="*/ 223 h 846"/>
                    <a:gd name="T98" fmla="*/ 1056 w 1260"/>
                    <a:gd name="T99" fmla="*/ 262 h 846"/>
                    <a:gd name="T100" fmla="*/ 967 w 1260"/>
                    <a:gd name="T101" fmla="*/ 351 h 846"/>
                    <a:gd name="T102" fmla="*/ 929 w 1260"/>
                    <a:gd name="T103" fmla="*/ 390 h 846"/>
                    <a:gd name="T104" fmla="*/ 890 w 1260"/>
                    <a:gd name="T105" fmla="*/ 351 h 846"/>
                    <a:gd name="T106" fmla="*/ 852 w 1260"/>
                    <a:gd name="T107" fmla="*/ 313 h 846"/>
                    <a:gd name="T108" fmla="*/ 891 w 1260"/>
                    <a:gd name="T109" fmla="*/ 275 h 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60" h="846">
                      <a:moveTo>
                        <a:pt x="605" y="383"/>
                      </a:moveTo>
                      <a:lnTo>
                        <a:pt x="605" y="227"/>
                      </a:lnTo>
                      <a:cubicBezTo>
                        <a:pt x="605" y="213"/>
                        <a:pt x="595" y="201"/>
                        <a:pt x="581" y="200"/>
                      </a:cubicBezTo>
                      <a:cubicBezTo>
                        <a:pt x="565" y="198"/>
                        <a:pt x="552" y="210"/>
                        <a:pt x="551" y="225"/>
                      </a:cubicBezTo>
                      <a:cubicBezTo>
                        <a:pt x="466" y="306"/>
                        <a:pt x="342" y="337"/>
                        <a:pt x="269" y="350"/>
                      </a:cubicBezTo>
                      <a:lnTo>
                        <a:pt x="269" y="325"/>
                      </a:lnTo>
                      <a:lnTo>
                        <a:pt x="100" y="325"/>
                      </a:lnTo>
                      <a:cubicBezTo>
                        <a:pt x="66" y="325"/>
                        <a:pt x="38" y="352"/>
                        <a:pt x="38" y="386"/>
                      </a:cubicBezTo>
                      <a:lnTo>
                        <a:pt x="38" y="412"/>
                      </a:lnTo>
                      <a:lnTo>
                        <a:pt x="20" y="412"/>
                      </a:lnTo>
                      <a:cubicBezTo>
                        <a:pt x="9" y="412"/>
                        <a:pt x="0" y="421"/>
                        <a:pt x="0" y="432"/>
                      </a:cubicBezTo>
                      <a:lnTo>
                        <a:pt x="0" y="508"/>
                      </a:lnTo>
                      <a:cubicBezTo>
                        <a:pt x="0" y="520"/>
                        <a:pt x="8" y="528"/>
                        <a:pt x="20" y="528"/>
                      </a:cubicBezTo>
                      <a:lnTo>
                        <a:pt x="39" y="528"/>
                      </a:lnTo>
                      <a:lnTo>
                        <a:pt x="39" y="552"/>
                      </a:lnTo>
                      <a:cubicBezTo>
                        <a:pt x="39" y="586"/>
                        <a:pt x="66" y="613"/>
                        <a:pt x="100" y="613"/>
                      </a:cubicBezTo>
                      <a:lnTo>
                        <a:pt x="115" y="613"/>
                      </a:lnTo>
                      <a:lnTo>
                        <a:pt x="185" y="846"/>
                      </a:lnTo>
                      <a:lnTo>
                        <a:pt x="195" y="843"/>
                      </a:lnTo>
                      <a:lnTo>
                        <a:pt x="230" y="835"/>
                      </a:lnTo>
                      <a:lnTo>
                        <a:pt x="240" y="832"/>
                      </a:lnTo>
                      <a:lnTo>
                        <a:pt x="211" y="613"/>
                      </a:lnTo>
                      <a:lnTo>
                        <a:pt x="267" y="613"/>
                      </a:lnTo>
                      <a:lnTo>
                        <a:pt x="267" y="588"/>
                      </a:lnTo>
                      <a:cubicBezTo>
                        <a:pt x="341" y="601"/>
                        <a:pt x="463" y="632"/>
                        <a:pt x="550" y="713"/>
                      </a:cubicBezTo>
                      <a:cubicBezTo>
                        <a:pt x="551" y="728"/>
                        <a:pt x="564" y="741"/>
                        <a:pt x="580" y="738"/>
                      </a:cubicBezTo>
                      <a:cubicBezTo>
                        <a:pt x="594" y="737"/>
                        <a:pt x="604" y="725"/>
                        <a:pt x="604" y="711"/>
                      </a:cubicBezTo>
                      <a:lnTo>
                        <a:pt x="604" y="553"/>
                      </a:lnTo>
                      <a:cubicBezTo>
                        <a:pt x="639" y="541"/>
                        <a:pt x="662" y="507"/>
                        <a:pt x="662" y="468"/>
                      </a:cubicBezTo>
                      <a:cubicBezTo>
                        <a:pt x="664" y="430"/>
                        <a:pt x="640" y="396"/>
                        <a:pt x="605" y="383"/>
                      </a:cubicBezTo>
                      <a:close/>
                      <a:moveTo>
                        <a:pt x="205" y="550"/>
                      </a:moveTo>
                      <a:lnTo>
                        <a:pt x="102" y="550"/>
                      </a:lnTo>
                      <a:lnTo>
                        <a:pt x="102" y="388"/>
                      </a:lnTo>
                      <a:lnTo>
                        <a:pt x="204" y="388"/>
                      </a:lnTo>
                      <a:lnTo>
                        <a:pt x="204" y="550"/>
                      </a:lnTo>
                      <a:lnTo>
                        <a:pt x="205" y="550"/>
                      </a:lnTo>
                      <a:close/>
                      <a:moveTo>
                        <a:pt x="691" y="558"/>
                      </a:moveTo>
                      <a:cubicBezTo>
                        <a:pt x="681" y="563"/>
                        <a:pt x="684" y="577"/>
                        <a:pt x="695" y="578"/>
                      </a:cubicBezTo>
                      <a:cubicBezTo>
                        <a:pt x="726" y="583"/>
                        <a:pt x="771" y="578"/>
                        <a:pt x="814" y="546"/>
                      </a:cubicBezTo>
                      <a:lnTo>
                        <a:pt x="814" y="546"/>
                      </a:lnTo>
                      <a:cubicBezTo>
                        <a:pt x="920" y="608"/>
                        <a:pt x="1060" y="595"/>
                        <a:pt x="1151" y="502"/>
                      </a:cubicBezTo>
                      <a:cubicBezTo>
                        <a:pt x="1260" y="393"/>
                        <a:pt x="1260" y="217"/>
                        <a:pt x="1151" y="108"/>
                      </a:cubicBezTo>
                      <a:cubicBezTo>
                        <a:pt x="1042" y="0"/>
                        <a:pt x="866" y="0"/>
                        <a:pt x="757" y="108"/>
                      </a:cubicBezTo>
                      <a:cubicBezTo>
                        <a:pt x="652" y="213"/>
                        <a:pt x="648" y="381"/>
                        <a:pt x="746" y="490"/>
                      </a:cubicBezTo>
                      <a:lnTo>
                        <a:pt x="749" y="492"/>
                      </a:lnTo>
                      <a:cubicBezTo>
                        <a:pt x="739" y="516"/>
                        <a:pt x="720" y="543"/>
                        <a:pt x="691" y="558"/>
                      </a:cubicBezTo>
                      <a:close/>
                      <a:moveTo>
                        <a:pt x="891" y="275"/>
                      </a:moveTo>
                      <a:lnTo>
                        <a:pt x="929" y="312"/>
                      </a:lnTo>
                      <a:lnTo>
                        <a:pt x="1017" y="223"/>
                      </a:lnTo>
                      <a:lnTo>
                        <a:pt x="1056" y="262"/>
                      </a:lnTo>
                      <a:lnTo>
                        <a:pt x="967" y="351"/>
                      </a:lnTo>
                      <a:lnTo>
                        <a:pt x="929" y="390"/>
                      </a:lnTo>
                      <a:lnTo>
                        <a:pt x="890" y="351"/>
                      </a:lnTo>
                      <a:lnTo>
                        <a:pt x="852" y="313"/>
                      </a:lnTo>
                      <a:lnTo>
                        <a:pt x="891" y="2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3042999" y="3006796"/>
                  <a:ext cx="285430" cy="209744"/>
                  <a:chOff x="3581401" y="858838"/>
                  <a:chExt cx="4921250" cy="3616325"/>
                </a:xfrm>
                <a:solidFill>
                  <a:schemeClr val="bg1"/>
                </a:solidFill>
              </p:grpSpPr>
              <p:sp>
                <p:nvSpPr>
                  <p:cNvPr id="169" name="Freeform 91"/>
                  <p:cNvSpPr>
                    <a:spLocks noEditPoints="1"/>
                  </p:cNvSpPr>
                  <p:nvPr/>
                </p:nvSpPr>
                <p:spPr bwMode="auto">
                  <a:xfrm>
                    <a:off x="3581401" y="858838"/>
                    <a:ext cx="4921250" cy="3616325"/>
                  </a:xfrm>
                  <a:custGeom>
                    <a:avLst/>
                    <a:gdLst>
                      <a:gd name="T0" fmla="*/ 1150 w 1150"/>
                      <a:gd name="T1" fmla="*/ 114 h 847"/>
                      <a:gd name="T2" fmla="*/ 1150 w 1150"/>
                      <a:gd name="T3" fmla="*/ 114 h 847"/>
                      <a:gd name="T4" fmla="*/ 1150 w 1150"/>
                      <a:gd name="T5" fmla="*/ 13 h 847"/>
                      <a:gd name="T6" fmla="*/ 1138 w 1150"/>
                      <a:gd name="T7" fmla="*/ 0 h 847"/>
                      <a:gd name="T8" fmla="*/ 13 w 1150"/>
                      <a:gd name="T9" fmla="*/ 0 h 847"/>
                      <a:gd name="T10" fmla="*/ 0 w 1150"/>
                      <a:gd name="T11" fmla="*/ 13 h 847"/>
                      <a:gd name="T12" fmla="*/ 0 w 1150"/>
                      <a:gd name="T13" fmla="*/ 112 h 847"/>
                      <a:gd name="T14" fmla="*/ 0 w 1150"/>
                      <a:gd name="T15" fmla="*/ 114 h 847"/>
                      <a:gd name="T16" fmla="*/ 0 w 1150"/>
                      <a:gd name="T17" fmla="*/ 117 h 847"/>
                      <a:gd name="T18" fmla="*/ 0 w 1150"/>
                      <a:gd name="T19" fmla="*/ 834 h 847"/>
                      <a:gd name="T20" fmla="*/ 13 w 1150"/>
                      <a:gd name="T21" fmla="*/ 847 h 847"/>
                      <a:gd name="T22" fmla="*/ 1138 w 1150"/>
                      <a:gd name="T23" fmla="*/ 847 h 847"/>
                      <a:gd name="T24" fmla="*/ 1150 w 1150"/>
                      <a:gd name="T25" fmla="*/ 834 h 847"/>
                      <a:gd name="T26" fmla="*/ 1150 w 1150"/>
                      <a:gd name="T27" fmla="*/ 114 h 847"/>
                      <a:gd name="T28" fmla="*/ 25 w 1150"/>
                      <a:gd name="T29" fmla="*/ 25 h 847"/>
                      <a:gd name="T30" fmla="*/ 1125 w 1150"/>
                      <a:gd name="T31" fmla="*/ 25 h 847"/>
                      <a:gd name="T32" fmla="*/ 1125 w 1150"/>
                      <a:gd name="T33" fmla="*/ 102 h 847"/>
                      <a:gd name="T34" fmla="*/ 25 w 1150"/>
                      <a:gd name="T35" fmla="*/ 102 h 847"/>
                      <a:gd name="T36" fmla="*/ 25 w 1150"/>
                      <a:gd name="T37" fmla="*/ 25 h 847"/>
                      <a:gd name="T38" fmla="*/ 1125 w 1150"/>
                      <a:gd name="T39" fmla="*/ 823 h 847"/>
                      <a:gd name="T40" fmla="*/ 25 w 1150"/>
                      <a:gd name="T41" fmla="*/ 823 h 847"/>
                      <a:gd name="T42" fmla="*/ 25 w 1150"/>
                      <a:gd name="T43" fmla="*/ 127 h 847"/>
                      <a:gd name="T44" fmla="*/ 1125 w 1150"/>
                      <a:gd name="T45" fmla="*/ 127 h 847"/>
                      <a:gd name="T46" fmla="*/ 1125 w 1150"/>
                      <a:gd name="T47" fmla="*/ 823 h 8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150" h="847">
                        <a:moveTo>
                          <a:pt x="1150" y="114"/>
                        </a:moveTo>
                        <a:lnTo>
                          <a:pt x="1150" y="114"/>
                        </a:lnTo>
                        <a:lnTo>
                          <a:pt x="1150" y="13"/>
                        </a:lnTo>
                        <a:cubicBezTo>
                          <a:pt x="1150" y="5"/>
                          <a:pt x="1145" y="0"/>
                          <a:pt x="1138" y="0"/>
                        </a:cubicBezTo>
                        <a:lnTo>
                          <a:pt x="13" y="0"/>
                        </a:lnTo>
                        <a:cubicBezTo>
                          <a:pt x="5" y="0"/>
                          <a:pt x="0" y="5"/>
                          <a:pt x="0" y="13"/>
                        </a:cubicBezTo>
                        <a:lnTo>
                          <a:pt x="0" y="112"/>
                        </a:lnTo>
                        <a:lnTo>
                          <a:pt x="0" y="114"/>
                        </a:lnTo>
                        <a:lnTo>
                          <a:pt x="0" y="117"/>
                        </a:lnTo>
                        <a:lnTo>
                          <a:pt x="0" y="834"/>
                        </a:lnTo>
                        <a:cubicBezTo>
                          <a:pt x="0" y="842"/>
                          <a:pt x="5" y="847"/>
                          <a:pt x="13" y="847"/>
                        </a:cubicBezTo>
                        <a:lnTo>
                          <a:pt x="1138" y="847"/>
                        </a:lnTo>
                        <a:cubicBezTo>
                          <a:pt x="1145" y="847"/>
                          <a:pt x="1150" y="842"/>
                          <a:pt x="1150" y="834"/>
                        </a:cubicBezTo>
                        <a:lnTo>
                          <a:pt x="1150" y="114"/>
                        </a:lnTo>
                        <a:close/>
                        <a:moveTo>
                          <a:pt x="25" y="25"/>
                        </a:moveTo>
                        <a:lnTo>
                          <a:pt x="1125" y="25"/>
                        </a:lnTo>
                        <a:lnTo>
                          <a:pt x="1125" y="102"/>
                        </a:lnTo>
                        <a:lnTo>
                          <a:pt x="25" y="102"/>
                        </a:lnTo>
                        <a:lnTo>
                          <a:pt x="25" y="25"/>
                        </a:lnTo>
                        <a:close/>
                        <a:moveTo>
                          <a:pt x="1125" y="823"/>
                        </a:moveTo>
                        <a:lnTo>
                          <a:pt x="25" y="823"/>
                        </a:lnTo>
                        <a:lnTo>
                          <a:pt x="25" y="127"/>
                        </a:lnTo>
                        <a:lnTo>
                          <a:pt x="1125" y="127"/>
                        </a:lnTo>
                        <a:lnTo>
                          <a:pt x="1125" y="823"/>
                        </a:lnTo>
                        <a:close/>
                      </a:path>
                    </a:pathLst>
                  </a:custGeom>
                  <a:grpFill/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Freeform 95"/>
                  <p:cNvSpPr>
                    <a:spLocks noEditPoints="1"/>
                  </p:cNvSpPr>
                  <p:nvPr/>
                </p:nvSpPr>
                <p:spPr bwMode="auto">
                  <a:xfrm>
                    <a:off x="4911726" y="2046288"/>
                    <a:ext cx="2268538" cy="1584325"/>
                  </a:xfrm>
                  <a:custGeom>
                    <a:avLst/>
                    <a:gdLst>
                      <a:gd name="T0" fmla="*/ 2 w 530"/>
                      <a:gd name="T1" fmla="*/ 364 h 371"/>
                      <a:gd name="T2" fmla="*/ 3 w 530"/>
                      <a:gd name="T3" fmla="*/ 366 h 371"/>
                      <a:gd name="T4" fmla="*/ 4 w 530"/>
                      <a:gd name="T5" fmla="*/ 367 h 371"/>
                      <a:gd name="T6" fmla="*/ 4 w 530"/>
                      <a:gd name="T7" fmla="*/ 367 h 371"/>
                      <a:gd name="T8" fmla="*/ 8 w 530"/>
                      <a:gd name="T9" fmla="*/ 370 h 371"/>
                      <a:gd name="T10" fmla="*/ 13 w 530"/>
                      <a:gd name="T11" fmla="*/ 371 h 371"/>
                      <a:gd name="T12" fmla="*/ 518 w 530"/>
                      <a:gd name="T13" fmla="*/ 371 h 371"/>
                      <a:gd name="T14" fmla="*/ 523 w 530"/>
                      <a:gd name="T15" fmla="*/ 370 h 371"/>
                      <a:gd name="T16" fmla="*/ 525 w 530"/>
                      <a:gd name="T17" fmla="*/ 369 h 371"/>
                      <a:gd name="T18" fmla="*/ 527 w 530"/>
                      <a:gd name="T19" fmla="*/ 367 h 371"/>
                      <a:gd name="T20" fmla="*/ 527 w 530"/>
                      <a:gd name="T21" fmla="*/ 367 h 371"/>
                      <a:gd name="T22" fmla="*/ 529 w 530"/>
                      <a:gd name="T23" fmla="*/ 364 h 371"/>
                      <a:gd name="T24" fmla="*/ 530 w 530"/>
                      <a:gd name="T25" fmla="*/ 359 h 371"/>
                      <a:gd name="T26" fmla="*/ 530 w 530"/>
                      <a:gd name="T27" fmla="*/ 359 h 371"/>
                      <a:gd name="T28" fmla="*/ 530 w 530"/>
                      <a:gd name="T29" fmla="*/ 12 h 371"/>
                      <a:gd name="T30" fmla="*/ 530 w 530"/>
                      <a:gd name="T31" fmla="*/ 11 h 371"/>
                      <a:gd name="T32" fmla="*/ 530 w 530"/>
                      <a:gd name="T33" fmla="*/ 8 h 371"/>
                      <a:gd name="T34" fmla="*/ 529 w 530"/>
                      <a:gd name="T35" fmla="*/ 6 h 371"/>
                      <a:gd name="T36" fmla="*/ 529 w 530"/>
                      <a:gd name="T37" fmla="*/ 5 h 371"/>
                      <a:gd name="T38" fmla="*/ 528 w 530"/>
                      <a:gd name="T39" fmla="*/ 3 h 371"/>
                      <a:gd name="T40" fmla="*/ 527 w 530"/>
                      <a:gd name="T41" fmla="*/ 2 h 371"/>
                      <a:gd name="T42" fmla="*/ 524 w 530"/>
                      <a:gd name="T43" fmla="*/ 1 h 371"/>
                      <a:gd name="T44" fmla="*/ 522 w 530"/>
                      <a:gd name="T45" fmla="*/ 0 h 371"/>
                      <a:gd name="T46" fmla="*/ 519 w 530"/>
                      <a:gd name="T47" fmla="*/ 0 h 371"/>
                      <a:gd name="T48" fmla="*/ 518 w 530"/>
                      <a:gd name="T49" fmla="*/ 0 h 371"/>
                      <a:gd name="T50" fmla="*/ 13 w 530"/>
                      <a:gd name="T51" fmla="*/ 0 h 371"/>
                      <a:gd name="T52" fmla="*/ 11 w 530"/>
                      <a:gd name="T53" fmla="*/ 0 h 371"/>
                      <a:gd name="T54" fmla="*/ 9 w 530"/>
                      <a:gd name="T55" fmla="*/ 0 h 371"/>
                      <a:gd name="T56" fmla="*/ 7 w 530"/>
                      <a:gd name="T57" fmla="*/ 1 h 371"/>
                      <a:gd name="T58" fmla="*/ 5 w 530"/>
                      <a:gd name="T59" fmla="*/ 2 h 371"/>
                      <a:gd name="T60" fmla="*/ 4 w 530"/>
                      <a:gd name="T61" fmla="*/ 3 h 371"/>
                      <a:gd name="T62" fmla="*/ 3 w 530"/>
                      <a:gd name="T63" fmla="*/ 5 h 371"/>
                      <a:gd name="T64" fmla="*/ 3 w 530"/>
                      <a:gd name="T65" fmla="*/ 6 h 371"/>
                      <a:gd name="T66" fmla="*/ 2 w 530"/>
                      <a:gd name="T67" fmla="*/ 9 h 371"/>
                      <a:gd name="T68" fmla="*/ 2 w 530"/>
                      <a:gd name="T69" fmla="*/ 11 h 371"/>
                      <a:gd name="T70" fmla="*/ 2 w 530"/>
                      <a:gd name="T71" fmla="*/ 12 h 371"/>
                      <a:gd name="T72" fmla="*/ 2 w 530"/>
                      <a:gd name="T73" fmla="*/ 360 h 371"/>
                      <a:gd name="T74" fmla="*/ 2 w 530"/>
                      <a:gd name="T75" fmla="*/ 361 h 371"/>
                      <a:gd name="T76" fmla="*/ 2 w 530"/>
                      <a:gd name="T77" fmla="*/ 364 h 371"/>
                      <a:gd name="T78" fmla="*/ 25 w 530"/>
                      <a:gd name="T79" fmla="*/ 36 h 371"/>
                      <a:gd name="T80" fmla="*/ 204 w 530"/>
                      <a:gd name="T81" fmla="*/ 159 h 371"/>
                      <a:gd name="T82" fmla="*/ 25 w 530"/>
                      <a:gd name="T83" fmla="*/ 330 h 371"/>
                      <a:gd name="T84" fmla="*/ 25 w 530"/>
                      <a:gd name="T85" fmla="*/ 36 h 371"/>
                      <a:gd name="T86" fmla="*/ 505 w 530"/>
                      <a:gd name="T87" fmla="*/ 328 h 371"/>
                      <a:gd name="T88" fmla="*/ 334 w 530"/>
                      <a:gd name="T89" fmla="*/ 153 h 371"/>
                      <a:gd name="T90" fmla="*/ 505 w 530"/>
                      <a:gd name="T91" fmla="*/ 36 h 371"/>
                      <a:gd name="T92" fmla="*/ 505 w 530"/>
                      <a:gd name="T93" fmla="*/ 328 h 371"/>
                      <a:gd name="T94" fmla="*/ 258 w 530"/>
                      <a:gd name="T95" fmla="*/ 196 h 371"/>
                      <a:gd name="T96" fmla="*/ 265 w 530"/>
                      <a:gd name="T97" fmla="*/ 199 h 371"/>
                      <a:gd name="T98" fmla="*/ 268 w 530"/>
                      <a:gd name="T99" fmla="*/ 197 h 371"/>
                      <a:gd name="T100" fmla="*/ 270 w 530"/>
                      <a:gd name="T101" fmla="*/ 197 h 371"/>
                      <a:gd name="T102" fmla="*/ 272 w 530"/>
                      <a:gd name="T103" fmla="*/ 197 h 371"/>
                      <a:gd name="T104" fmla="*/ 274 w 530"/>
                      <a:gd name="T105" fmla="*/ 196 h 371"/>
                      <a:gd name="T106" fmla="*/ 314 w 530"/>
                      <a:gd name="T107" fmla="*/ 169 h 371"/>
                      <a:gd name="T108" fmla="*/ 489 w 530"/>
                      <a:gd name="T109" fmla="*/ 347 h 371"/>
                      <a:gd name="T110" fmla="*/ 44 w 530"/>
                      <a:gd name="T111" fmla="*/ 347 h 371"/>
                      <a:gd name="T112" fmla="*/ 225 w 530"/>
                      <a:gd name="T113" fmla="*/ 174 h 371"/>
                      <a:gd name="T114" fmla="*/ 258 w 530"/>
                      <a:gd name="T115" fmla="*/ 196 h 371"/>
                      <a:gd name="T116" fmla="*/ 265 w 530"/>
                      <a:gd name="T117" fmla="*/ 171 h 371"/>
                      <a:gd name="T118" fmla="*/ 53 w 530"/>
                      <a:gd name="T119" fmla="*/ 25 h 371"/>
                      <a:gd name="T120" fmla="*/ 478 w 530"/>
                      <a:gd name="T121" fmla="*/ 25 h 371"/>
                      <a:gd name="T122" fmla="*/ 265 w 530"/>
                      <a:gd name="T123" fmla="*/ 171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530" h="371">
                        <a:moveTo>
                          <a:pt x="2" y="364"/>
                        </a:moveTo>
                        <a:cubicBezTo>
                          <a:pt x="2" y="365"/>
                          <a:pt x="3" y="365"/>
                          <a:pt x="3" y="366"/>
                        </a:cubicBezTo>
                        <a:cubicBezTo>
                          <a:pt x="3" y="366"/>
                          <a:pt x="3" y="367"/>
                          <a:pt x="4" y="367"/>
                        </a:cubicBezTo>
                        <a:lnTo>
                          <a:pt x="4" y="367"/>
                        </a:lnTo>
                        <a:cubicBezTo>
                          <a:pt x="5" y="369"/>
                          <a:pt x="7" y="370"/>
                          <a:pt x="8" y="370"/>
                        </a:cubicBezTo>
                        <a:cubicBezTo>
                          <a:pt x="9" y="371"/>
                          <a:pt x="12" y="371"/>
                          <a:pt x="13" y="371"/>
                        </a:cubicBezTo>
                        <a:lnTo>
                          <a:pt x="518" y="371"/>
                        </a:lnTo>
                        <a:cubicBezTo>
                          <a:pt x="519" y="371"/>
                          <a:pt x="521" y="371"/>
                          <a:pt x="523" y="370"/>
                        </a:cubicBezTo>
                        <a:cubicBezTo>
                          <a:pt x="524" y="370"/>
                          <a:pt x="524" y="369"/>
                          <a:pt x="525" y="369"/>
                        </a:cubicBezTo>
                        <a:cubicBezTo>
                          <a:pt x="525" y="369"/>
                          <a:pt x="527" y="369"/>
                          <a:pt x="527" y="367"/>
                        </a:cubicBezTo>
                        <a:lnTo>
                          <a:pt x="527" y="367"/>
                        </a:lnTo>
                        <a:cubicBezTo>
                          <a:pt x="528" y="366"/>
                          <a:pt x="529" y="365"/>
                          <a:pt x="529" y="364"/>
                        </a:cubicBezTo>
                        <a:cubicBezTo>
                          <a:pt x="530" y="362"/>
                          <a:pt x="530" y="360"/>
                          <a:pt x="530" y="359"/>
                        </a:cubicBezTo>
                        <a:lnTo>
                          <a:pt x="530" y="359"/>
                        </a:lnTo>
                        <a:lnTo>
                          <a:pt x="530" y="12"/>
                        </a:lnTo>
                        <a:lnTo>
                          <a:pt x="530" y="11"/>
                        </a:lnTo>
                        <a:lnTo>
                          <a:pt x="530" y="8"/>
                        </a:lnTo>
                        <a:cubicBezTo>
                          <a:pt x="530" y="7"/>
                          <a:pt x="530" y="7"/>
                          <a:pt x="529" y="6"/>
                        </a:cubicBezTo>
                        <a:lnTo>
                          <a:pt x="529" y="5"/>
                        </a:lnTo>
                        <a:lnTo>
                          <a:pt x="528" y="3"/>
                        </a:lnTo>
                        <a:cubicBezTo>
                          <a:pt x="528" y="2"/>
                          <a:pt x="527" y="2"/>
                          <a:pt x="527" y="2"/>
                        </a:cubicBezTo>
                        <a:cubicBezTo>
                          <a:pt x="527" y="2"/>
                          <a:pt x="525" y="1"/>
                          <a:pt x="524" y="1"/>
                        </a:cubicBezTo>
                        <a:cubicBezTo>
                          <a:pt x="523" y="1"/>
                          <a:pt x="523" y="0"/>
                          <a:pt x="522" y="0"/>
                        </a:cubicBezTo>
                        <a:lnTo>
                          <a:pt x="519" y="0"/>
                        </a:lnTo>
                        <a:lnTo>
                          <a:pt x="518" y="0"/>
                        </a:lnTo>
                        <a:lnTo>
                          <a:pt x="13" y="0"/>
                        </a:lnTo>
                        <a:lnTo>
                          <a:pt x="11" y="0"/>
                        </a:lnTo>
                        <a:lnTo>
                          <a:pt x="9" y="0"/>
                        </a:lnTo>
                        <a:cubicBezTo>
                          <a:pt x="8" y="0"/>
                          <a:pt x="8" y="0"/>
                          <a:pt x="7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4" y="2"/>
                          <a:pt x="4" y="3"/>
                          <a:pt x="4" y="3"/>
                        </a:cubicBezTo>
                        <a:lnTo>
                          <a:pt x="3" y="5"/>
                        </a:lnTo>
                        <a:lnTo>
                          <a:pt x="3" y="6"/>
                        </a:lnTo>
                        <a:cubicBezTo>
                          <a:pt x="2" y="7"/>
                          <a:pt x="2" y="9"/>
                          <a:pt x="2" y="9"/>
                        </a:cubicBezTo>
                        <a:lnTo>
                          <a:pt x="2" y="11"/>
                        </a:lnTo>
                        <a:lnTo>
                          <a:pt x="2" y="12"/>
                        </a:lnTo>
                        <a:lnTo>
                          <a:pt x="2" y="360"/>
                        </a:lnTo>
                        <a:lnTo>
                          <a:pt x="2" y="361"/>
                        </a:lnTo>
                        <a:cubicBezTo>
                          <a:pt x="0" y="362"/>
                          <a:pt x="0" y="364"/>
                          <a:pt x="2" y="364"/>
                        </a:cubicBezTo>
                        <a:close/>
                        <a:moveTo>
                          <a:pt x="25" y="36"/>
                        </a:moveTo>
                        <a:lnTo>
                          <a:pt x="204" y="159"/>
                        </a:lnTo>
                        <a:lnTo>
                          <a:pt x="25" y="330"/>
                        </a:lnTo>
                        <a:lnTo>
                          <a:pt x="25" y="36"/>
                        </a:lnTo>
                        <a:close/>
                        <a:moveTo>
                          <a:pt x="505" y="328"/>
                        </a:moveTo>
                        <a:lnTo>
                          <a:pt x="334" y="153"/>
                        </a:lnTo>
                        <a:lnTo>
                          <a:pt x="505" y="36"/>
                        </a:lnTo>
                        <a:lnTo>
                          <a:pt x="505" y="328"/>
                        </a:lnTo>
                        <a:close/>
                        <a:moveTo>
                          <a:pt x="258" y="196"/>
                        </a:moveTo>
                        <a:cubicBezTo>
                          <a:pt x="260" y="197"/>
                          <a:pt x="263" y="199"/>
                          <a:pt x="265" y="199"/>
                        </a:cubicBezTo>
                        <a:cubicBezTo>
                          <a:pt x="267" y="199"/>
                          <a:pt x="268" y="199"/>
                          <a:pt x="268" y="197"/>
                        </a:cubicBezTo>
                        <a:lnTo>
                          <a:pt x="270" y="197"/>
                        </a:lnTo>
                        <a:lnTo>
                          <a:pt x="272" y="197"/>
                        </a:lnTo>
                        <a:cubicBezTo>
                          <a:pt x="273" y="197"/>
                          <a:pt x="273" y="197"/>
                          <a:pt x="274" y="196"/>
                        </a:cubicBezTo>
                        <a:lnTo>
                          <a:pt x="314" y="169"/>
                        </a:lnTo>
                        <a:lnTo>
                          <a:pt x="489" y="347"/>
                        </a:lnTo>
                        <a:lnTo>
                          <a:pt x="44" y="347"/>
                        </a:lnTo>
                        <a:lnTo>
                          <a:pt x="225" y="174"/>
                        </a:lnTo>
                        <a:lnTo>
                          <a:pt x="258" y="196"/>
                        </a:lnTo>
                        <a:close/>
                        <a:moveTo>
                          <a:pt x="265" y="171"/>
                        </a:moveTo>
                        <a:lnTo>
                          <a:pt x="53" y="25"/>
                        </a:lnTo>
                        <a:lnTo>
                          <a:pt x="478" y="25"/>
                        </a:lnTo>
                        <a:lnTo>
                          <a:pt x="265" y="171"/>
                        </a:lnTo>
                        <a:close/>
                      </a:path>
                    </a:pathLst>
                  </a:custGeom>
                  <a:grpFill/>
                  <a:ln w="0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3075089" y="4285196"/>
                  <a:ext cx="255108" cy="189096"/>
                  <a:chOff x="3346450" y="704850"/>
                  <a:chExt cx="5478463" cy="4060825"/>
                </a:xfrm>
                <a:solidFill>
                  <a:schemeClr val="bg1"/>
                </a:solidFill>
              </p:grpSpPr>
              <p:sp>
                <p:nvSpPr>
                  <p:cNvPr id="212" name="Freeform 133"/>
                  <p:cNvSpPr>
                    <a:spLocks/>
                  </p:cNvSpPr>
                  <p:nvPr/>
                </p:nvSpPr>
                <p:spPr bwMode="auto">
                  <a:xfrm>
                    <a:off x="3346450" y="841375"/>
                    <a:ext cx="5235575" cy="3924300"/>
                  </a:xfrm>
                  <a:custGeom>
                    <a:avLst/>
                    <a:gdLst>
                      <a:gd name="T0" fmla="*/ 4724 w 6117"/>
                      <a:gd name="T1" fmla="*/ 1612 h 4594"/>
                      <a:gd name="T2" fmla="*/ 4680 w 6117"/>
                      <a:gd name="T3" fmla="*/ 1652 h 4594"/>
                      <a:gd name="T4" fmla="*/ 4088 w 6117"/>
                      <a:gd name="T5" fmla="*/ 2189 h 4594"/>
                      <a:gd name="T6" fmla="*/ 4037 w 6117"/>
                      <a:gd name="T7" fmla="*/ 2237 h 4594"/>
                      <a:gd name="T8" fmla="*/ 4474 w 6117"/>
                      <a:gd name="T9" fmla="*/ 2673 h 4594"/>
                      <a:gd name="T10" fmla="*/ 5289 w 6117"/>
                      <a:gd name="T11" fmla="*/ 3489 h 4594"/>
                      <a:gd name="T12" fmla="*/ 5211 w 6117"/>
                      <a:gd name="T13" fmla="*/ 3815 h 4594"/>
                      <a:gd name="T14" fmla="*/ 5016 w 6117"/>
                      <a:gd name="T15" fmla="*/ 3755 h 4594"/>
                      <a:gd name="T16" fmla="*/ 4205 w 6117"/>
                      <a:gd name="T17" fmla="*/ 2944 h 4594"/>
                      <a:gd name="T18" fmla="*/ 3755 w 6117"/>
                      <a:gd name="T19" fmla="*/ 2493 h 4594"/>
                      <a:gd name="T20" fmla="*/ 3704 w 6117"/>
                      <a:gd name="T21" fmla="*/ 2539 h 4594"/>
                      <a:gd name="T22" fmla="*/ 3200 w 6117"/>
                      <a:gd name="T23" fmla="*/ 2997 h 4594"/>
                      <a:gd name="T24" fmla="*/ 2918 w 6117"/>
                      <a:gd name="T25" fmla="*/ 2998 h 4594"/>
                      <a:gd name="T26" fmla="*/ 2432 w 6117"/>
                      <a:gd name="T27" fmla="*/ 2557 h 4594"/>
                      <a:gd name="T28" fmla="*/ 2354 w 6117"/>
                      <a:gd name="T29" fmla="*/ 2487 h 4594"/>
                      <a:gd name="T30" fmla="*/ 2314 w 6117"/>
                      <a:gd name="T31" fmla="*/ 2543 h 4594"/>
                      <a:gd name="T32" fmla="*/ 1101 w 6117"/>
                      <a:gd name="T33" fmla="*/ 3756 h 4594"/>
                      <a:gd name="T34" fmla="*/ 771 w 6117"/>
                      <a:gd name="T35" fmla="*/ 3689 h 4594"/>
                      <a:gd name="T36" fmla="*/ 832 w 6117"/>
                      <a:gd name="T37" fmla="*/ 3483 h 4594"/>
                      <a:gd name="T38" fmla="*/ 1805 w 6117"/>
                      <a:gd name="T39" fmla="*/ 2513 h 4594"/>
                      <a:gd name="T40" fmla="*/ 2080 w 6117"/>
                      <a:gd name="T41" fmla="*/ 2239 h 4594"/>
                      <a:gd name="T42" fmla="*/ 1583 w 6117"/>
                      <a:gd name="T43" fmla="*/ 1787 h 4594"/>
                      <a:gd name="T44" fmla="*/ 832 w 6117"/>
                      <a:gd name="T45" fmla="*/ 1104 h 4594"/>
                      <a:gd name="T46" fmla="*/ 769 w 6117"/>
                      <a:gd name="T47" fmla="*/ 910 h 4594"/>
                      <a:gd name="T48" fmla="*/ 904 w 6117"/>
                      <a:gd name="T49" fmla="*/ 773 h 4594"/>
                      <a:gd name="T50" fmla="*/ 1095 w 6117"/>
                      <a:gd name="T51" fmla="*/ 827 h 4594"/>
                      <a:gd name="T52" fmla="*/ 2147 w 6117"/>
                      <a:gd name="T53" fmla="*/ 1781 h 4594"/>
                      <a:gd name="T54" fmla="*/ 3058 w 6117"/>
                      <a:gd name="T55" fmla="*/ 2608 h 4594"/>
                      <a:gd name="T56" fmla="*/ 3106 w 6117"/>
                      <a:gd name="T57" fmla="*/ 2566 h 4594"/>
                      <a:gd name="T58" fmla="*/ 4481 w 6117"/>
                      <a:gd name="T59" fmla="*/ 1316 h 4594"/>
                      <a:gd name="T60" fmla="*/ 4500 w 6117"/>
                      <a:gd name="T61" fmla="*/ 1 h 4594"/>
                      <a:gd name="T62" fmla="*/ 754 w 6117"/>
                      <a:gd name="T63" fmla="*/ 1 h 4594"/>
                      <a:gd name="T64" fmla="*/ 12 w 6117"/>
                      <a:gd name="T65" fmla="*/ 631 h 4594"/>
                      <a:gd name="T66" fmla="*/ 0 w 6117"/>
                      <a:gd name="T67" fmla="*/ 670 h 4594"/>
                      <a:gd name="T68" fmla="*/ 0 w 6117"/>
                      <a:gd name="T69" fmla="*/ 3920 h 4594"/>
                      <a:gd name="T70" fmla="*/ 30 w 6117"/>
                      <a:gd name="T71" fmla="*/ 4033 h 4594"/>
                      <a:gd name="T72" fmla="*/ 772 w 6117"/>
                      <a:gd name="T73" fmla="*/ 4588 h 4594"/>
                      <a:gd name="T74" fmla="*/ 5064 w 6117"/>
                      <a:gd name="T75" fmla="*/ 4588 h 4594"/>
                      <a:gd name="T76" fmla="*/ 5516 w 6117"/>
                      <a:gd name="T77" fmla="*/ 4567 h 4594"/>
                      <a:gd name="T78" fmla="*/ 6107 w 6117"/>
                      <a:gd name="T79" fmla="*/ 3946 h 4594"/>
                      <a:gd name="T80" fmla="*/ 6117 w 6117"/>
                      <a:gd name="T81" fmla="*/ 3920 h 4594"/>
                      <a:gd name="T82" fmla="*/ 6117 w 6117"/>
                      <a:gd name="T83" fmla="*/ 1808 h 4594"/>
                      <a:gd name="T84" fmla="*/ 4724 w 6117"/>
                      <a:gd name="T85" fmla="*/ 1612 h 45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117" h="4594">
                        <a:moveTo>
                          <a:pt x="4724" y="1612"/>
                        </a:moveTo>
                        <a:lnTo>
                          <a:pt x="4680" y="1652"/>
                        </a:lnTo>
                        <a:lnTo>
                          <a:pt x="4088" y="2189"/>
                        </a:lnTo>
                        <a:cubicBezTo>
                          <a:pt x="4072" y="2204"/>
                          <a:pt x="4056" y="2219"/>
                          <a:pt x="4037" y="2237"/>
                        </a:cubicBezTo>
                        <a:cubicBezTo>
                          <a:pt x="4184" y="2384"/>
                          <a:pt x="4330" y="2528"/>
                          <a:pt x="4474" y="2673"/>
                        </a:cubicBezTo>
                        <a:cubicBezTo>
                          <a:pt x="4747" y="2944"/>
                          <a:pt x="5018" y="3216"/>
                          <a:pt x="5289" y="3489"/>
                        </a:cubicBezTo>
                        <a:cubicBezTo>
                          <a:pt x="5402" y="3602"/>
                          <a:pt x="5359" y="3775"/>
                          <a:pt x="5211" y="3815"/>
                        </a:cubicBezTo>
                        <a:cubicBezTo>
                          <a:pt x="5134" y="3836"/>
                          <a:pt x="5071" y="3810"/>
                          <a:pt x="5016" y="3755"/>
                        </a:cubicBezTo>
                        <a:lnTo>
                          <a:pt x="4205" y="2944"/>
                        </a:lnTo>
                        <a:cubicBezTo>
                          <a:pt x="4056" y="2795"/>
                          <a:pt x="3908" y="2646"/>
                          <a:pt x="3755" y="2493"/>
                        </a:cubicBezTo>
                        <a:cubicBezTo>
                          <a:pt x="3736" y="2510"/>
                          <a:pt x="3719" y="2524"/>
                          <a:pt x="3704" y="2539"/>
                        </a:cubicBezTo>
                        <a:cubicBezTo>
                          <a:pt x="3536" y="2692"/>
                          <a:pt x="3368" y="2845"/>
                          <a:pt x="3200" y="2997"/>
                        </a:cubicBezTo>
                        <a:cubicBezTo>
                          <a:pt x="3107" y="3081"/>
                          <a:pt x="3011" y="3082"/>
                          <a:pt x="2918" y="2998"/>
                        </a:cubicBezTo>
                        <a:lnTo>
                          <a:pt x="2432" y="2557"/>
                        </a:lnTo>
                        <a:cubicBezTo>
                          <a:pt x="2410" y="2537"/>
                          <a:pt x="2388" y="2518"/>
                          <a:pt x="2354" y="2487"/>
                        </a:cubicBezTo>
                        <a:cubicBezTo>
                          <a:pt x="2342" y="2507"/>
                          <a:pt x="2329" y="2526"/>
                          <a:pt x="2314" y="2543"/>
                        </a:cubicBezTo>
                        <a:cubicBezTo>
                          <a:pt x="1910" y="2948"/>
                          <a:pt x="1506" y="3353"/>
                          <a:pt x="1101" y="3756"/>
                        </a:cubicBezTo>
                        <a:cubicBezTo>
                          <a:pt x="987" y="3870"/>
                          <a:pt x="816" y="3835"/>
                          <a:pt x="771" y="3689"/>
                        </a:cubicBezTo>
                        <a:cubicBezTo>
                          <a:pt x="746" y="3608"/>
                          <a:pt x="774" y="3542"/>
                          <a:pt x="832" y="3483"/>
                        </a:cubicBezTo>
                        <a:lnTo>
                          <a:pt x="1805" y="2513"/>
                        </a:lnTo>
                        <a:cubicBezTo>
                          <a:pt x="1895" y="2422"/>
                          <a:pt x="1986" y="2333"/>
                          <a:pt x="2080" y="2239"/>
                        </a:cubicBezTo>
                        <a:lnTo>
                          <a:pt x="1583" y="1787"/>
                        </a:lnTo>
                        <a:cubicBezTo>
                          <a:pt x="1333" y="1559"/>
                          <a:pt x="1083" y="1331"/>
                          <a:pt x="832" y="1104"/>
                        </a:cubicBezTo>
                        <a:cubicBezTo>
                          <a:pt x="775" y="1051"/>
                          <a:pt x="750" y="987"/>
                          <a:pt x="769" y="910"/>
                        </a:cubicBezTo>
                        <a:cubicBezTo>
                          <a:pt x="784" y="842"/>
                          <a:pt x="836" y="789"/>
                          <a:pt x="904" y="773"/>
                        </a:cubicBezTo>
                        <a:cubicBezTo>
                          <a:pt x="978" y="752"/>
                          <a:pt x="1040" y="776"/>
                          <a:pt x="1095" y="827"/>
                        </a:cubicBezTo>
                        <a:cubicBezTo>
                          <a:pt x="1446" y="1145"/>
                          <a:pt x="1796" y="1463"/>
                          <a:pt x="2147" y="1781"/>
                        </a:cubicBezTo>
                        <a:lnTo>
                          <a:pt x="3058" y="2608"/>
                        </a:lnTo>
                        <a:cubicBezTo>
                          <a:pt x="3075" y="2593"/>
                          <a:pt x="3091" y="2580"/>
                          <a:pt x="3106" y="2566"/>
                        </a:cubicBezTo>
                        <a:lnTo>
                          <a:pt x="4481" y="1316"/>
                        </a:lnTo>
                        <a:cubicBezTo>
                          <a:pt x="4240" y="909"/>
                          <a:pt x="4247" y="401"/>
                          <a:pt x="4500" y="1"/>
                        </a:cubicBezTo>
                        <a:cubicBezTo>
                          <a:pt x="3251" y="0"/>
                          <a:pt x="2003" y="0"/>
                          <a:pt x="754" y="1"/>
                        </a:cubicBezTo>
                        <a:cubicBezTo>
                          <a:pt x="388" y="2"/>
                          <a:pt x="75" y="271"/>
                          <a:pt x="12" y="631"/>
                        </a:cubicBezTo>
                        <a:cubicBezTo>
                          <a:pt x="9" y="644"/>
                          <a:pt x="5" y="657"/>
                          <a:pt x="0" y="670"/>
                        </a:cubicBezTo>
                        <a:lnTo>
                          <a:pt x="0" y="3920"/>
                        </a:lnTo>
                        <a:cubicBezTo>
                          <a:pt x="10" y="3958"/>
                          <a:pt x="19" y="3996"/>
                          <a:pt x="30" y="4033"/>
                        </a:cubicBezTo>
                        <a:cubicBezTo>
                          <a:pt x="125" y="4365"/>
                          <a:pt x="421" y="4588"/>
                          <a:pt x="772" y="4588"/>
                        </a:cubicBezTo>
                        <a:cubicBezTo>
                          <a:pt x="2203" y="4589"/>
                          <a:pt x="3634" y="4589"/>
                          <a:pt x="5064" y="4588"/>
                        </a:cubicBezTo>
                        <a:cubicBezTo>
                          <a:pt x="5215" y="4588"/>
                          <a:pt x="5369" y="4594"/>
                          <a:pt x="5516" y="4567"/>
                        </a:cubicBezTo>
                        <a:cubicBezTo>
                          <a:pt x="5829" y="4507"/>
                          <a:pt x="6050" y="4264"/>
                          <a:pt x="6107" y="3946"/>
                        </a:cubicBezTo>
                        <a:cubicBezTo>
                          <a:pt x="6109" y="3937"/>
                          <a:pt x="6113" y="3928"/>
                          <a:pt x="6117" y="3920"/>
                        </a:cubicBezTo>
                        <a:lnTo>
                          <a:pt x="6117" y="1808"/>
                        </a:lnTo>
                        <a:cubicBezTo>
                          <a:pt x="5656" y="2032"/>
                          <a:pt x="5105" y="1954"/>
                          <a:pt x="4724" y="161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3" name="Freeform 134"/>
                  <p:cNvSpPr>
                    <a:spLocks noEditPoints="1"/>
                  </p:cNvSpPr>
                  <p:nvPr/>
                </p:nvSpPr>
                <p:spPr bwMode="auto">
                  <a:xfrm>
                    <a:off x="7340600" y="704850"/>
                    <a:ext cx="1484313" cy="1479550"/>
                  </a:xfrm>
                  <a:custGeom>
                    <a:avLst/>
                    <a:gdLst>
                      <a:gd name="T0" fmla="*/ 900 w 1733"/>
                      <a:gd name="T1" fmla="*/ 0 h 1732"/>
                      <a:gd name="T2" fmla="*/ 129 w 1733"/>
                      <a:gd name="T3" fmla="*/ 514 h 1732"/>
                      <a:gd name="T4" fmla="*/ 310 w 1733"/>
                      <a:gd name="T5" fmla="*/ 1422 h 1732"/>
                      <a:gd name="T6" fmla="*/ 1218 w 1733"/>
                      <a:gd name="T7" fmla="*/ 1603 h 1732"/>
                      <a:gd name="T8" fmla="*/ 1733 w 1733"/>
                      <a:gd name="T9" fmla="*/ 833 h 1732"/>
                      <a:gd name="T10" fmla="*/ 900 w 1733"/>
                      <a:gd name="T11" fmla="*/ 0 h 1732"/>
                      <a:gd name="T12" fmla="*/ 1175 w 1733"/>
                      <a:gd name="T13" fmla="*/ 982 h 1732"/>
                      <a:gd name="T14" fmla="*/ 1007 w 1733"/>
                      <a:gd name="T15" fmla="*/ 815 h 1732"/>
                      <a:gd name="T16" fmla="*/ 1007 w 1733"/>
                      <a:gd name="T17" fmla="*/ 823 h 1732"/>
                      <a:gd name="T18" fmla="*/ 1007 w 1733"/>
                      <a:gd name="T19" fmla="*/ 1256 h 1732"/>
                      <a:gd name="T20" fmla="*/ 1007 w 1733"/>
                      <a:gd name="T21" fmla="*/ 1261 h 1732"/>
                      <a:gd name="T22" fmla="*/ 792 w 1733"/>
                      <a:gd name="T23" fmla="*/ 1261 h 1732"/>
                      <a:gd name="T24" fmla="*/ 792 w 1733"/>
                      <a:gd name="T25" fmla="*/ 1251 h 1732"/>
                      <a:gd name="T26" fmla="*/ 792 w 1733"/>
                      <a:gd name="T27" fmla="*/ 826 h 1732"/>
                      <a:gd name="T28" fmla="*/ 792 w 1733"/>
                      <a:gd name="T29" fmla="*/ 815 h 1732"/>
                      <a:gd name="T30" fmla="*/ 624 w 1733"/>
                      <a:gd name="T31" fmla="*/ 983 h 1732"/>
                      <a:gd name="T32" fmla="*/ 474 w 1733"/>
                      <a:gd name="T33" fmla="*/ 832 h 1732"/>
                      <a:gd name="T34" fmla="*/ 899 w 1733"/>
                      <a:gd name="T35" fmla="*/ 405 h 1732"/>
                      <a:gd name="T36" fmla="*/ 1325 w 1733"/>
                      <a:gd name="T37" fmla="*/ 832 h 1732"/>
                      <a:gd name="T38" fmla="*/ 1175 w 1733"/>
                      <a:gd name="T39" fmla="*/ 982 h 17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733" h="1732">
                        <a:moveTo>
                          <a:pt x="900" y="0"/>
                        </a:moveTo>
                        <a:cubicBezTo>
                          <a:pt x="562" y="0"/>
                          <a:pt x="258" y="203"/>
                          <a:pt x="129" y="514"/>
                        </a:cubicBezTo>
                        <a:cubicBezTo>
                          <a:pt x="0" y="826"/>
                          <a:pt x="72" y="1184"/>
                          <a:pt x="310" y="1422"/>
                        </a:cubicBezTo>
                        <a:cubicBezTo>
                          <a:pt x="548" y="1661"/>
                          <a:pt x="907" y="1732"/>
                          <a:pt x="1218" y="1603"/>
                        </a:cubicBezTo>
                        <a:cubicBezTo>
                          <a:pt x="1530" y="1474"/>
                          <a:pt x="1733" y="1170"/>
                          <a:pt x="1733" y="833"/>
                        </a:cubicBezTo>
                        <a:cubicBezTo>
                          <a:pt x="1733" y="373"/>
                          <a:pt x="1360" y="0"/>
                          <a:pt x="900" y="0"/>
                        </a:cubicBezTo>
                        <a:close/>
                        <a:moveTo>
                          <a:pt x="1175" y="982"/>
                        </a:moveTo>
                        <a:lnTo>
                          <a:pt x="1007" y="815"/>
                        </a:lnTo>
                        <a:lnTo>
                          <a:pt x="1007" y="823"/>
                        </a:lnTo>
                        <a:lnTo>
                          <a:pt x="1007" y="1256"/>
                        </a:lnTo>
                        <a:lnTo>
                          <a:pt x="1007" y="1261"/>
                        </a:lnTo>
                        <a:lnTo>
                          <a:pt x="792" y="1261"/>
                        </a:lnTo>
                        <a:lnTo>
                          <a:pt x="792" y="1251"/>
                        </a:lnTo>
                        <a:lnTo>
                          <a:pt x="792" y="826"/>
                        </a:lnTo>
                        <a:lnTo>
                          <a:pt x="792" y="815"/>
                        </a:lnTo>
                        <a:lnTo>
                          <a:pt x="624" y="983"/>
                        </a:lnTo>
                        <a:lnTo>
                          <a:pt x="474" y="832"/>
                        </a:lnTo>
                        <a:lnTo>
                          <a:pt x="899" y="405"/>
                        </a:lnTo>
                        <a:lnTo>
                          <a:pt x="1325" y="832"/>
                        </a:lnTo>
                        <a:lnTo>
                          <a:pt x="1175" y="98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 flipH="1">
                  <a:off x="2647871" y="4751124"/>
                  <a:ext cx="255904" cy="340374"/>
                  <a:chOff x="3551238" y="0"/>
                  <a:chExt cx="5054600" cy="6723063"/>
                </a:xfrm>
                <a:solidFill>
                  <a:schemeClr val="bg1"/>
                </a:solidFill>
              </p:grpSpPr>
              <p:sp>
                <p:nvSpPr>
                  <p:cNvPr id="250" name="Freeform 170"/>
                  <p:cNvSpPr>
                    <a:spLocks/>
                  </p:cNvSpPr>
                  <p:nvPr/>
                </p:nvSpPr>
                <p:spPr bwMode="auto">
                  <a:xfrm>
                    <a:off x="3551238" y="4975225"/>
                    <a:ext cx="5054600" cy="1747838"/>
                  </a:xfrm>
                  <a:custGeom>
                    <a:avLst/>
                    <a:gdLst>
                      <a:gd name="T0" fmla="*/ 501 w 938"/>
                      <a:gd name="T1" fmla="*/ 144 h 325"/>
                      <a:gd name="T2" fmla="*/ 469 w 938"/>
                      <a:gd name="T3" fmla="*/ 160 h 325"/>
                      <a:gd name="T4" fmla="*/ 437 w 938"/>
                      <a:gd name="T5" fmla="*/ 144 h 325"/>
                      <a:gd name="T6" fmla="*/ 159 w 938"/>
                      <a:gd name="T7" fmla="*/ 0 h 325"/>
                      <a:gd name="T8" fmla="*/ 0 w 938"/>
                      <a:gd name="T9" fmla="*/ 82 h 325"/>
                      <a:gd name="T10" fmla="*/ 469 w 938"/>
                      <a:gd name="T11" fmla="*/ 325 h 325"/>
                      <a:gd name="T12" fmla="*/ 938 w 938"/>
                      <a:gd name="T13" fmla="*/ 82 h 325"/>
                      <a:gd name="T14" fmla="*/ 779 w 938"/>
                      <a:gd name="T15" fmla="*/ 0 h 325"/>
                      <a:gd name="T16" fmla="*/ 501 w 938"/>
                      <a:gd name="T17" fmla="*/ 14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8" h="325">
                        <a:moveTo>
                          <a:pt x="501" y="144"/>
                        </a:moveTo>
                        <a:lnTo>
                          <a:pt x="469" y="160"/>
                        </a:lnTo>
                        <a:lnTo>
                          <a:pt x="437" y="144"/>
                        </a:lnTo>
                        <a:lnTo>
                          <a:pt x="159" y="0"/>
                        </a:lnTo>
                        <a:lnTo>
                          <a:pt x="0" y="82"/>
                        </a:lnTo>
                        <a:lnTo>
                          <a:pt x="469" y="325"/>
                        </a:lnTo>
                        <a:lnTo>
                          <a:pt x="938" y="82"/>
                        </a:lnTo>
                        <a:lnTo>
                          <a:pt x="779" y="0"/>
                        </a:lnTo>
                        <a:lnTo>
                          <a:pt x="501" y="144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1" name="Freeform 171"/>
                  <p:cNvSpPr>
                    <a:spLocks/>
                  </p:cNvSpPr>
                  <p:nvPr/>
                </p:nvSpPr>
                <p:spPr bwMode="auto">
                  <a:xfrm>
                    <a:off x="3551238" y="3668713"/>
                    <a:ext cx="5054600" cy="1747838"/>
                  </a:xfrm>
                  <a:custGeom>
                    <a:avLst/>
                    <a:gdLst>
                      <a:gd name="T0" fmla="*/ 501 w 938"/>
                      <a:gd name="T1" fmla="*/ 144 h 325"/>
                      <a:gd name="T2" fmla="*/ 469 w 938"/>
                      <a:gd name="T3" fmla="*/ 160 h 325"/>
                      <a:gd name="T4" fmla="*/ 437 w 938"/>
                      <a:gd name="T5" fmla="*/ 144 h 325"/>
                      <a:gd name="T6" fmla="*/ 159 w 938"/>
                      <a:gd name="T7" fmla="*/ 0 h 325"/>
                      <a:gd name="T8" fmla="*/ 0 w 938"/>
                      <a:gd name="T9" fmla="*/ 82 h 325"/>
                      <a:gd name="T10" fmla="*/ 469 w 938"/>
                      <a:gd name="T11" fmla="*/ 325 h 325"/>
                      <a:gd name="T12" fmla="*/ 938 w 938"/>
                      <a:gd name="T13" fmla="*/ 82 h 325"/>
                      <a:gd name="T14" fmla="*/ 779 w 938"/>
                      <a:gd name="T15" fmla="*/ 0 h 325"/>
                      <a:gd name="T16" fmla="*/ 501 w 938"/>
                      <a:gd name="T17" fmla="*/ 14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8" h="325">
                        <a:moveTo>
                          <a:pt x="501" y="144"/>
                        </a:moveTo>
                        <a:lnTo>
                          <a:pt x="469" y="160"/>
                        </a:lnTo>
                        <a:lnTo>
                          <a:pt x="437" y="144"/>
                        </a:lnTo>
                        <a:lnTo>
                          <a:pt x="159" y="0"/>
                        </a:lnTo>
                        <a:lnTo>
                          <a:pt x="0" y="82"/>
                        </a:lnTo>
                        <a:lnTo>
                          <a:pt x="469" y="325"/>
                        </a:lnTo>
                        <a:lnTo>
                          <a:pt x="938" y="82"/>
                        </a:lnTo>
                        <a:lnTo>
                          <a:pt x="779" y="0"/>
                        </a:lnTo>
                        <a:lnTo>
                          <a:pt x="501" y="144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Freeform 172"/>
                  <p:cNvSpPr>
                    <a:spLocks noEditPoints="1"/>
                  </p:cNvSpPr>
                  <p:nvPr/>
                </p:nvSpPr>
                <p:spPr bwMode="auto">
                  <a:xfrm>
                    <a:off x="5140326" y="0"/>
                    <a:ext cx="1870075" cy="2801938"/>
                  </a:xfrm>
                  <a:custGeom>
                    <a:avLst/>
                    <a:gdLst>
                      <a:gd name="T0" fmla="*/ 174 w 347"/>
                      <a:gd name="T1" fmla="*/ 0 h 521"/>
                      <a:gd name="T2" fmla="*/ 0 w 347"/>
                      <a:gd name="T3" fmla="*/ 174 h 521"/>
                      <a:gd name="T4" fmla="*/ 174 w 347"/>
                      <a:gd name="T5" fmla="*/ 521 h 521"/>
                      <a:gd name="T6" fmla="*/ 347 w 347"/>
                      <a:gd name="T7" fmla="*/ 174 h 521"/>
                      <a:gd name="T8" fmla="*/ 174 w 347"/>
                      <a:gd name="T9" fmla="*/ 0 h 521"/>
                      <a:gd name="T10" fmla="*/ 174 w 347"/>
                      <a:gd name="T11" fmla="*/ 243 h 521"/>
                      <a:gd name="T12" fmla="*/ 104 w 347"/>
                      <a:gd name="T13" fmla="*/ 174 h 521"/>
                      <a:gd name="T14" fmla="*/ 174 w 347"/>
                      <a:gd name="T15" fmla="*/ 104 h 521"/>
                      <a:gd name="T16" fmla="*/ 243 w 347"/>
                      <a:gd name="T17" fmla="*/ 174 h 521"/>
                      <a:gd name="T18" fmla="*/ 174 w 347"/>
                      <a:gd name="T19" fmla="*/ 243 h 5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47" h="521">
                        <a:moveTo>
                          <a:pt x="174" y="0"/>
                        </a:moveTo>
                        <a:cubicBezTo>
                          <a:pt x="78" y="0"/>
                          <a:pt x="0" y="78"/>
                          <a:pt x="0" y="174"/>
                        </a:cubicBezTo>
                        <a:cubicBezTo>
                          <a:pt x="0" y="270"/>
                          <a:pt x="174" y="521"/>
                          <a:pt x="174" y="521"/>
                        </a:cubicBezTo>
                        <a:cubicBezTo>
                          <a:pt x="174" y="521"/>
                          <a:pt x="347" y="270"/>
                          <a:pt x="347" y="174"/>
                        </a:cubicBezTo>
                        <a:cubicBezTo>
                          <a:pt x="347" y="78"/>
                          <a:pt x="270" y="0"/>
                          <a:pt x="174" y="0"/>
                        </a:cubicBezTo>
                        <a:close/>
                        <a:moveTo>
                          <a:pt x="174" y="243"/>
                        </a:moveTo>
                        <a:cubicBezTo>
                          <a:pt x="135" y="243"/>
                          <a:pt x="104" y="212"/>
                          <a:pt x="104" y="174"/>
                        </a:cubicBezTo>
                        <a:cubicBezTo>
                          <a:pt x="104" y="135"/>
                          <a:pt x="135" y="104"/>
                          <a:pt x="174" y="104"/>
                        </a:cubicBezTo>
                        <a:cubicBezTo>
                          <a:pt x="212" y="104"/>
                          <a:pt x="243" y="135"/>
                          <a:pt x="243" y="174"/>
                        </a:cubicBezTo>
                        <a:cubicBezTo>
                          <a:pt x="243" y="212"/>
                          <a:pt x="212" y="243"/>
                          <a:pt x="174" y="2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Freeform 173"/>
                  <p:cNvSpPr>
                    <a:spLocks/>
                  </p:cNvSpPr>
                  <p:nvPr/>
                </p:nvSpPr>
                <p:spPr bwMode="auto">
                  <a:xfrm>
                    <a:off x="3551238" y="1936750"/>
                    <a:ext cx="5054600" cy="2171700"/>
                  </a:xfrm>
                  <a:custGeom>
                    <a:avLst/>
                    <a:gdLst>
                      <a:gd name="T0" fmla="*/ 628 w 938"/>
                      <a:gd name="T1" fmla="*/ 0 h 404"/>
                      <a:gd name="T2" fmla="*/ 577 w 938"/>
                      <a:gd name="T3" fmla="*/ 89 h 404"/>
                      <a:gd name="T4" fmla="*/ 660 w 938"/>
                      <a:gd name="T5" fmla="*/ 161 h 404"/>
                      <a:gd name="T6" fmla="*/ 469 w 938"/>
                      <a:gd name="T7" fmla="*/ 248 h 404"/>
                      <a:gd name="T8" fmla="*/ 278 w 938"/>
                      <a:gd name="T9" fmla="*/ 161 h 404"/>
                      <a:gd name="T10" fmla="*/ 360 w 938"/>
                      <a:gd name="T11" fmla="*/ 89 h 404"/>
                      <a:gd name="T12" fmla="*/ 309 w 938"/>
                      <a:gd name="T13" fmla="*/ 0 h 404"/>
                      <a:gd name="T14" fmla="*/ 0 w 938"/>
                      <a:gd name="T15" fmla="*/ 161 h 404"/>
                      <a:gd name="T16" fmla="*/ 469 w 938"/>
                      <a:gd name="T17" fmla="*/ 404 h 404"/>
                      <a:gd name="T18" fmla="*/ 938 w 938"/>
                      <a:gd name="T19" fmla="*/ 161 h 404"/>
                      <a:gd name="T20" fmla="*/ 628 w 938"/>
                      <a:gd name="T21" fmla="*/ 0 h 4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38" h="404">
                        <a:moveTo>
                          <a:pt x="628" y="0"/>
                        </a:moveTo>
                        <a:cubicBezTo>
                          <a:pt x="612" y="32"/>
                          <a:pt x="594" y="62"/>
                          <a:pt x="577" y="89"/>
                        </a:cubicBezTo>
                        <a:cubicBezTo>
                          <a:pt x="627" y="105"/>
                          <a:pt x="660" y="131"/>
                          <a:pt x="660" y="161"/>
                        </a:cubicBezTo>
                        <a:cubicBezTo>
                          <a:pt x="660" y="209"/>
                          <a:pt x="574" y="248"/>
                          <a:pt x="469" y="248"/>
                        </a:cubicBezTo>
                        <a:cubicBezTo>
                          <a:pt x="363" y="248"/>
                          <a:pt x="278" y="209"/>
                          <a:pt x="278" y="161"/>
                        </a:cubicBezTo>
                        <a:cubicBezTo>
                          <a:pt x="278" y="131"/>
                          <a:pt x="311" y="105"/>
                          <a:pt x="360" y="89"/>
                        </a:cubicBezTo>
                        <a:cubicBezTo>
                          <a:pt x="344" y="62"/>
                          <a:pt x="326" y="32"/>
                          <a:pt x="309" y="0"/>
                        </a:cubicBezTo>
                        <a:lnTo>
                          <a:pt x="0" y="161"/>
                        </a:lnTo>
                        <a:lnTo>
                          <a:pt x="469" y="404"/>
                        </a:lnTo>
                        <a:lnTo>
                          <a:pt x="938" y="161"/>
                        </a:lnTo>
                        <a:lnTo>
                          <a:pt x="62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2" name="Group 311"/>
                <p:cNvGrpSpPr/>
                <p:nvPr/>
              </p:nvGrpSpPr>
              <p:grpSpPr>
                <a:xfrm>
                  <a:off x="1997955" y="5130748"/>
                  <a:ext cx="354160" cy="174798"/>
                  <a:chOff x="3438525" y="1333500"/>
                  <a:chExt cx="5297488" cy="2614613"/>
                </a:xfrm>
                <a:solidFill>
                  <a:schemeClr val="bg1"/>
                </a:solidFill>
              </p:grpSpPr>
              <p:sp>
                <p:nvSpPr>
                  <p:cNvPr id="258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5127625" y="1862138"/>
                    <a:ext cx="409575" cy="407988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Freeform 178"/>
                  <p:cNvSpPr>
                    <a:spLocks noEditPoints="1"/>
                  </p:cNvSpPr>
                  <p:nvPr/>
                </p:nvSpPr>
                <p:spPr bwMode="auto">
                  <a:xfrm>
                    <a:off x="3438525" y="1333500"/>
                    <a:ext cx="5297488" cy="2614613"/>
                  </a:xfrm>
                  <a:custGeom>
                    <a:avLst/>
                    <a:gdLst>
                      <a:gd name="T0" fmla="*/ 689 w 800"/>
                      <a:gd name="T1" fmla="*/ 0 h 396"/>
                      <a:gd name="T2" fmla="*/ 577 w 800"/>
                      <a:gd name="T3" fmla="*/ 111 h 396"/>
                      <a:gd name="T4" fmla="*/ 602 w 800"/>
                      <a:gd name="T5" fmla="*/ 180 h 396"/>
                      <a:gd name="T6" fmla="*/ 538 w 800"/>
                      <a:gd name="T7" fmla="*/ 245 h 396"/>
                      <a:gd name="T8" fmla="*/ 491 w 800"/>
                      <a:gd name="T9" fmla="*/ 230 h 396"/>
                      <a:gd name="T10" fmla="*/ 440 w 800"/>
                      <a:gd name="T11" fmla="*/ 248 h 396"/>
                      <a:gd name="T12" fmla="*/ 373 w 800"/>
                      <a:gd name="T13" fmla="*/ 180 h 396"/>
                      <a:gd name="T14" fmla="*/ 398 w 800"/>
                      <a:gd name="T15" fmla="*/ 111 h 396"/>
                      <a:gd name="T16" fmla="*/ 286 w 800"/>
                      <a:gd name="T17" fmla="*/ 0 h 396"/>
                      <a:gd name="T18" fmla="*/ 175 w 800"/>
                      <a:gd name="T19" fmla="*/ 111 h 396"/>
                      <a:gd name="T20" fmla="*/ 199 w 800"/>
                      <a:gd name="T21" fmla="*/ 180 h 396"/>
                      <a:gd name="T22" fmla="*/ 133 w 800"/>
                      <a:gd name="T23" fmla="*/ 246 h 396"/>
                      <a:gd name="T24" fmla="*/ 83 w 800"/>
                      <a:gd name="T25" fmla="*/ 230 h 396"/>
                      <a:gd name="T26" fmla="*/ 0 w 800"/>
                      <a:gd name="T27" fmla="*/ 313 h 396"/>
                      <a:gd name="T28" fmla="*/ 83 w 800"/>
                      <a:gd name="T29" fmla="*/ 396 h 396"/>
                      <a:gd name="T30" fmla="*/ 167 w 800"/>
                      <a:gd name="T31" fmla="*/ 313 h 396"/>
                      <a:gd name="T32" fmla="*/ 150 w 800"/>
                      <a:gd name="T33" fmla="*/ 264 h 396"/>
                      <a:gd name="T34" fmla="*/ 217 w 800"/>
                      <a:gd name="T35" fmla="*/ 197 h 396"/>
                      <a:gd name="T36" fmla="*/ 286 w 800"/>
                      <a:gd name="T37" fmla="*/ 222 h 396"/>
                      <a:gd name="T38" fmla="*/ 355 w 800"/>
                      <a:gd name="T39" fmla="*/ 198 h 396"/>
                      <a:gd name="T40" fmla="*/ 423 w 800"/>
                      <a:gd name="T41" fmla="*/ 266 h 396"/>
                      <a:gd name="T42" fmla="*/ 407 w 800"/>
                      <a:gd name="T43" fmla="*/ 313 h 396"/>
                      <a:gd name="T44" fmla="*/ 491 w 800"/>
                      <a:gd name="T45" fmla="*/ 396 h 396"/>
                      <a:gd name="T46" fmla="*/ 574 w 800"/>
                      <a:gd name="T47" fmla="*/ 313 h 396"/>
                      <a:gd name="T48" fmla="*/ 556 w 800"/>
                      <a:gd name="T49" fmla="*/ 262 h 396"/>
                      <a:gd name="T50" fmla="*/ 620 w 800"/>
                      <a:gd name="T51" fmla="*/ 198 h 396"/>
                      <a:gd name="T52" fmla="*/ 689 w 800"/>
                      <a:gd name="T53" fmla="*/ 222 h 396"/>
                      <a:gd name="T54" fmla="*/ 800 w 800"/>
                      <a:gd name="T55" fmla="*/ 111 h 396"/>
                      <a:gd name="T56" fmla="*/ 689 w 800"/>
                      <a:gd name="T57" fmla="*/ 0 h 396"/>
                      <a:gd name="T58" fmla="*/ 83 w 800"/>
                      <a:gd name="T59" fmla="*/ 340 h 396"/>
                      <a:gd name="T60" fmla="*/ 57 w 800"/>
                      <a:gd name="T61" fmla="*/ 313 h 396"/>
                      <a:gd name="T62" fmla="*/ 83 w 800"/>
                      <a:gd name="T63" fmla="*/ 287 h 396"/>
                      <a:gd name="T64" fmla="*/ 110 w 800"/>
                      <a:gd name="T65" fmla="*/ 313 h 396"/>
                      <a:gd name="T66" fmla="*/ 83 w 800"/>
                      <a:gd name="T67" fmla="*/ 340 h 396"/>
                      <a:gd name="T68" fmla="*/ 286 w 800"/>
                      <a:gd name="T69" fmla="*/ 167 h 396"/>
                      <a:gd name="T70" fmla="*/ 230 w 800"/>
                      <a:gd name="T71" fmla="*/ 111 h 396"/>
                      <a:gd name="T72" fmla="*/ 286 w 800"/>
                      <a:gd name="T73" fmla="*/ 55 h 396"/>
                      <a:gd name="T74" fmla="*/ 342 w 800"/>
                      <a:gd name="T75" fmla="*/ 111 h 396"/>
                      <a:gd name="T76" fmla="*/ 286 w 800"/>
                      <a:gd name="T77" fmla="*/ 167 h 396"/>
                      <a:gd name="T78" fmla="*/ 491 w 800"/>
                      <a:gd name="T79" fmla="*/ 340 h 396"/>
                      <a:gd name="T80" fmla="*/ 464 w 800"/>
                      <a:gd name="T81" fmla="*/ 313 h 396"/>
                      <a:gd name="T82" fmla="*/ 491 w 800"/>
                      <a:gd name="T83" fmla="*/ 287 h 396"/>
                      <a:gd name="T84" fmla="*/ 517 w 800"/>
                      <a:gd name="T85" fmla="*/ 313 h 396"/>
                      <a:gd name="T86" fmla="*/ 491 w 800"/>
                      <a:gd name="T87" fmla="*/ 340 h 396"/>
                      <a:gd name="T88" fmla="*/ 689 w 800"/>
                      <a:gd name="T89" fmla="*/ 167 h 396"/>
                      <a:gd name="T90" fmla="*/ 633 w 800"/>
                      <a:gd name="T91" fmla="*/ 111 h 396"/>
                      <a:gd name="T92" fmla="*/ 689 w 800"/>
                      <a:gd name="T93" fmla="*/ 55 h 396"/>
                      <a:gd name="T94" fmla="*/ 745 w 800"/>
                      <a:gd name="T95" fmla="*/ 111 h 396"/>
                      <a:gd name="T96" fmla="*/ 689 w 800"/>
                      <a:gd name="T97" fmla="*/ 167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800" h="396">
                        <a:moveTo>
                          <a:pt x="689" y="0"/>
                        </a:moveTo>
                        <a:cubicBezTo>
                          <a:pt x="627" y="0"/>
                          <a:pt x="577" y="49"/>
                          <a:pt x="577" y="111"/>
                        </a:cubicBezTo>
                        <a:cubicBezTo>
                          <a:pt x="577" y="137"/>
                          <a:pt x="587" y="161"/>
                          <a:pt x="602" y="180"/>
                        </a:cubicBezTo>
                        <a:lnTo>
                          <a:pt x="538" y="245"/>
                        </a:lnTo>
                        <a:cubicBezTo>
                          <a:pt x="525" y="235"/>
                          <a:pt x="508" y="230"/>
                          <a:pt x="491" y="230"/>
                        </a:cubicBezTo>
                        <a:cubicBezTo>
                          <a:pt x="472" y="230"/>
                          <a:pt x="454" y="237"/>
                          <a:pt x="440" y="248"/>
                        </a:cubicBezTo>
                        <a:lnTo>
                          <a:pt x="373" y="180"/>
                        </a:lnTo>
                        <a:cubicBezTo>
                          <a:pt x="388" y="161"/>
                          <a:pt x="398" y="137"/>
                          <a:pt x="398" y="111"/>
                        </a:cubicBezTo>
                        <a:cubicBezTo>
                          <a:pt x="398" y="49"/>
                          <a:pt x="348" y="0"/>
                          <a:pt x="286" y="0"/>
                        </a:cubicBezTo>
                        <a:cubicBezTo>
                          <a:pt x="225" y="0"/>
                          <a:pt x="175" y="49"/>
                          <a:pt x="175" y="111"/>
                        </a:cubicBezTo>
                        <a:cubicBezTo>
                          <a:pt x="175" y="137"/>
                          <a:pt x="184" y="161"/>
                          <a:pt x="199" y="180"/>
                        </a:cubicBezTo>
                        <a:lnTo>
                          <a:pt x="133" y="246"/>
                        </a:lnTo>
                        <a:cubicBezTo>
                          <a:pt x="119" y="236"/>
                          <a:pt x="102" y="230"/>
                          <a:pt x="83" y="230"/>
                        </a:cubicBezTo>
                        <a:cubicBezTo>
                          <a:pt x="37" y="230"/>
                          <a:pt x="0" y="267"/>
                          <a:pt x="0" y="313"/>
                        </a:cubicBezTo>
                        <a:cubicBezTo>
                          <a:pt x="0" y="359"/>
                          <a:pt x="37" y="396"/>
                          <a:pt x="83" y="396"/>
                        </a:cubicBezTo>
                        <a:cubicBezTo>
                          <a:pt x="129" y="396"/>
                          <a:pt x="167" y="359"/>
                          <a:pt x="167" y="313"/>
                        </a:cubicBezTo>
                        <a:cubicBezTo>
                          <a:pt x="167" y="295"/>
                          <a:pt x="161" y="278"/>
                          <a:pt x="150" y="264"/>
                        </a:cubicBezTo>
                        <a:lnTo>
                          <a:pt x="217" y="197"/>
                        </a:lnTo>
                        <a:cubicBezTo>
                          <a:pt x="236" y="213"/>
                          <a:pt x="260" y="222"/>
                          <a:pt x="286" y="222"/>
                        </a:cubicBezTo>
                        <a:cubicBezTo>
                          <a:pt x="312" y="222"/>
                          <a:pt x="336" y="213"/>
                          <a:pt x="355" y="198"/>
                        </a:cubicBezTo>
                        <a:lnTo>
                          <a:pt x="423" y="266"/>
                        </a:lnTo>
                        <a:cubicBezTo>
                          <a:pt x="413" y="279"/>
                          <a:pt x="407" y="295"/>
                          <a:pt x="407" y="313"/>
                        </a:cubicBezTo>
                        <a:cubicBezTo>
                          <a:pt x="407" y="359"/>
                          <a:pt x="445" y="396"/>
                          <a:pt x="491" y="396"/>
                        </a:cubicBezTo>
                        <a:cubicBezTo>
                          <a:pt x="537" y="396"/>
                          <a:pt x="574" y="359"/>
                          <a:pt x="574" y="313"/>
                        </a:cubicBezTo>
                        <a:cubicBezTo>
                          <a:pt x="574" y="294"/>
                          <a:pt x="567" y="276"/>
                          <a:pt x="556" y="262"/>
                        </a:cubicBezTo>
                        <a:lnTo>
                          <a:pt x="620" y="198"/>
                        </a:lnTo>
                        <a:cubicBezTo>
                          <a:pt x="639" y="213"/>
                          <a:pt x="663" y="222"/>
                          <a:pt x="689" y="222"/>
                        </a:cubicBezTo>
                        <a:cubicBezTo>
                          <a:pt x="750" y="222"/>
                          <a:pt x="800" y="172"/>
                          <a:pt x="800" y="111"/>
                        </a:cubicBezTo>
                        <a:cubicBezTo>
                          <a:pt x="800" y="49"/>
                          <a:pt x="750" y="0"/>
                          <a:pt x="689" y="0"/>
                        </a:cubicBezTo>
                        <a:close/>
                        <a:moveTo>
                          <a:pt x="83" y="340"/>
                        </a:moveTo>
                        <a:cubicBezTo>
                          <a:pt x="69" y="340"/>
                          <a:pt x="57" y="328"/>
                          <a:pt x="57" y="313"/>
                        </a:cubicBezTo>
                        <a:cubicBezTo>
                          <a:pt x="57" y="299"/>
                          <a:pt x="69" y="287"/>
                          <a:pt x="83" y="287"/>
                        </a:cubicBezTo>
                        <a:cubicBezTo>
                          <a:pt x="98" y="287"/>
                          <a:pt x="110" y="299"/>
                          <a:pt x="110" y="313"/>
                        </a:cubicBezTo>
                        <a:cubicBezTo>
                          <a:pt x="110" y="328"/>
                          <a:pt x="98" y="340"/>
                          <a:pt x="83" y="340"/>
                        </a:cubicBezTo>
                        <a:close/>
                        <a:moveTo>
                          <a:pt x="286" y="167"/>
                        </a:moveTo>
                        <a:cubicBezTo>
                          <a:pt x="256" y="167"/>
                          <a:pt x="230" y="141"/>
                          <a:pt x="230" y="111"/>
                        </a:cubicBezTo>
                        <a:cubicBezTo>
                          <a:pt x="230" y="80"/>
                          <a:pt x="256" y="55"/>
                          <a:pt x="286" y="55"/>
                        </a:cubicBezTo>
                        <a:cubicBezTo>
                          <a:pt x="317" y="55"/>
                          <a:pt x="342" y="80"/>
                          <a:pt x="342" y="111"/>
                        </a:cubicBezTo>
                        <a:cubicBezTo>
                          <a:pt x="342" y="141"/>
                          <a:pt x="317" y="167"/>
                          <a:pt x="286" y="167"/>
                        </a:cubicBezTo>
                        <a:close/>
                        <a:moveTo>
                          <a:pt x="491" y="340"/>
                        </a:moveTo>
                        <a:cubicBezTo>
                          <a:pt x="476" y="340"/>
                          <a:pt x="464" y="328"/>
                          <a:pt x="464" y="313"/>
                        </a:cubicBezTo>
                        <a:cubicBezTo>
                          <a:pt x="464" y="299"/>
                          <a:pt x="476" y="287"/>
                          <a:pt x="491" y="287"/>
                        </a:cubicBezTo>
                        <a:cubicBezTo>
                          <a:pt x="505" y="287"/>
                          <a:pt x="517" y="299"/>
                          <a:pt x="517" y="313"/>
                        </a:cubicBezTo>
                        <a:cubicBezTo>
                          <a:pt x="517" y="328"/>
                          <a:pt x="505" y="340"/>
                          <a:pt x="491" y="340"/>
                        </a:cubicBezTo>
                        <a:close/>
                        <a:moveTo>
                          <a:pt x="689" y="167"/>
                        </a:moveTo>
                        <a:cubicBezTo>
                          <a:pt x="658" y="167"/>
                          <a:pt x="633" y="141"/>
                          <a:pt x="633" y="111"/>
                        </a:cubicBezTo>
                        <a:cubicBezTo>
                          <a:pt x="633" y="80"/>
                          <a:pt x="658" y="55"/>
                          <a:pt x="689" y="55"/>
                        </a:cubicBezTo>
                        <a:cubicBezTo>
                          <a:pt x="720" y="55"/>
                          <a:pt x="745" y="80"/>
                          <a:pt x="745" y="111"/>
                        </a:cubicBezTo>
                        <a:cubicBezTo>
                          <a:pt x="745" y="141"/>
                          <a:pt x="720" y="167"/>
                          <a:pt x="689" y="16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7794625" y="1862138"/>
                    <a:ext cx="411163" cy="407988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3157375" y="3575195"/>
                  <a:ext cx="322562" cy="341880"/>
                  <a:chOff x="2923803" y="1273714"/>
                  <a:chExt cx="3413331" cy="3617758"/>
                </a:xfrm>
                <a:solidFill>
                  <a:schemeClr val="bg1"/>
                </a:solidFill>
              </p:grpSpPr>
              <p:sp>
                <p:nvSpPr>
                  <p:cNvPr id="106" name="Rounded Rectangle 105"/>
                  <p:cNvSpPr/>
                  <p:nvPr/>
                </p:nvSpPr>
                <p:spPr>
                  <a:xfrm>
                    <a:off x="4039975" y="2587626"/>
                    <a:ext cx="889430" cy="101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4039975" y="2957513"/>
                    <a:ext cx="889430" cy="101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4039975" y="3327400"/>
                    <a:ext cx="889430" cy="1016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Freeform 125"/>
                  <p:cNvSpPr/>
                  <p:nvPr/>
                </p:nvSpPr>
                <p:spPr>
                  <a:xfrm rot="13567745">
                    <a:off x="2765751" y="1431766"/>
                    <a:ext cx="3617758" cy="3301653"/>
                  </a:xfrm>
                  <a:custGeom>
                    <a:avLst/>
                    <a:gdLst>
                      <a:gd name="connsiteX0" fmla="*/ 3574880 w 3617758"/>
                      <a:gd name="connsiteY0" fmla="*/ 2147367 h 3301653"/>
                      <a:gd name="connsiteX1" fmla="*/ 2789803 w 3617758"/>
                      <a:gd name="connsiteY1" fmla="*/ 2964011 h 3301653"/>
                      <a:gd name="connsiteX2" fmla="*/ 2788957 w 3617758"/>
                      <a:gd name="connsiteY2" fmla="*/ 2963198 h 3301653"/>
                      <a:gd name="connsiteX3" fmla="*/ 2473416 w 3617758"/>
                      <a:gd name="connsiteY3" fmla="*/ 3291428 h 3301653"/>
                      <a:gd name="connsiteX4" fmla="*/ 2354284 w 3617758"/>
                      <a:gd name="connsiteY4" fmla="*/ 3292035 h 3301653"/>
                      <a:gd name="connsiteX5" fmla="*/ 1747374 w 3617758"/>
                      <a:gd name="connsiteY5" fmla="*/ 3301653 h 3301653"/>
                      <a:gd name="connsiteX6" fmla="*/ 1647926 w 3617758"/>
                      <a:gd name="connsiteY6" fmla="*/ 3206049 h 3301653"/>
                      <a:gd name="connsiteX7" fmla="*/ 1648556 w 3617758"/>
                      <a:gd name="connsiteY7" fmla="*/ 3205406 h 3301653"/>
                      <a:gd name="connsiteX8" fmla="*/ 1568191 w 3617758"/>
                      <a:gd name="connsiteY8" fmla="*/ 3128147 h 3301653"/>
                      <a:gd name="connsiteX9" fmla="*/ 1627344 w 3617758"/>
                      <a:gd name="connsiteY9" fmla="*/ 3082837 h 3301653"/>
                      <a:gd name="connsiteX10" fmla="*/ 1699931 w 3617758"/>
                      <a:gd name="connsiteY10" fmla="*/ 3014582 h 3301653"/>
                      <a:gd name="connsiteX11" fmla="*/ 1731325 w 3617758"/>
                      <a:gd name="connsiteY11" fmla="*/ 2978442 h 3301653"/>
                      <a:gd name="connsiteX12" fmla="*/ 1803183 w 3617758"/>
                      <a:gd name="connsiteY12" fmla="*/ 3047523 h 3301653"/>
                      <a:gd name="connsiteX13" fmla="*/ 2049683 w 3617758"/>
                      <a:gd name="connsiteY13" fmla="*/ 2795834 h 3301653"/>
                      <a:gd name="connsiteX14" fmla="*/ 2126501 w 3617758"/>
                      <a:gd name="connsiteY14" fmla="*/ 2822718 h 3301653"/>
                      <a:gd name="connsiteX15" fmla="*/ 2390525 w 3617758"/>
                      <a:gd name="connsiteY15" fmla="*/ 3085818 h 3301653"/>
                      <a:gd name="connsiteX16" fmla="*/ 3379139 w 3617758"/>
                      <a:gd name="connsiteY16" fmla="*/ 2057452 h 3301653"/>
                      <a:gd name="connsiteX17" fmla="*/ 1483958 w 3617758"/>
                      <a:gd name="connsiteY17" fmla="*/ 235529 h 3301653"/>
                      <a:gd name="connsiteX18" fmla="*/ 232376 w 3617758"/>
                      <a:gd name="connsiteY18" fmla="*/ 1537437 h 3301653"/>
                      <a:gd name="connsiteX19" fmla="*/ 331539 w 3617758"/>
                      <a:gd name="connsiteY19" fmla="*/ 1632767 h 3301653"/>
                      <a:gd name="connsiteX20" fmla="*/ 296665 w 3617758"/>
                      <a:gd name="connsiteY20" fmla="*/ 1665559 h 3301653"/>
                      <a:gd name="connsiteX21" fmla="*/ 231322 w 3617758"/>
                      <a:gd name="connsiteY21" fmla="*/ 1740780 h 3301653"/>
                      <a:gd name="connsiteX22" fmla="*/ 188378 w 3617758"/>
                      <a:gd name="connsiteY22" fmla="*/ 1801671 h 3301653"/>
                      <a:gd name="connsiteX23" fmla="*/ 47160 w 3617758"/>
                      <a:gd name="connsiteY23" fmla="*/ 1665912 h 3301653"/>
                      <a:gd name="connsiteX24" fmla="*/ 42878 w 3617758"/>
                      <a:gd name="connsiteY24" fmla="*/ 1448682 h 3301653"/>
                      <a:gd name="connsiteX25" fmla="*/ 1390224 w 3617758"/>
                      <a:gd name="connsiteY25" fmla="*/ 47160 h 3301653"/>
                      <a:gd name="connsiteX26" fmla="*/ 1607454 w 3617758"/>
                      <a:gd name="connsiteY26" fmla="*/ 42879 h 3301653"/>
                      <a:gd name="connsiteX27" fmla="*/ 3570598 w 3617758"/>
                      <a:gd name="connsiteY27" fmla="*/ 1930136 h 3301653"/>
                      <a:gd name="connsiteX28" fmla="*/ 3574880 w 3617758"/>
                      <a:gd name="connsiteY28" fmla="*/ 2147367 h 330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617758" h="3301653">
                        <a:moveTo>
                          <a:pt x="3574880" y="2147367"/>
                        </a:moveTo>
                        <a:lnTo>
                          <a:pt x="2789803" y="2964011"/>
                        </a:lnTo>
                        <a:lnTo>
                          <a:pt x="2788957" y="2963198"/>
                        </a:lnTo>
                        <a:lnTo>
                          <a:pt x="2473416" y="3291428"/>
                        </a:lnTo>
                        <a:lnTo>
                          <a:pt x="2354284" y="3292035"/>
                        </a:lnTo>
                        <a:lnTo>
                          <a:pt x="1747374" y="3301653"/>
                        </a:lnTo>
                        <a:lnTo>
                          <a:pt x="1647926" y="3206049"/>
                        </a:lnTo>
                        <a:lnTo>
                          <a:pt x="1648556" y="3205406"/>
                        </a:lnTo>
                        <a:lnTo>
                          <a:pt x="1568191" y="3128147"/>
                        </a:lnTo>
                        <a:lnTo>
                          <a:pt x="1627344" y="3082837"/>
                        </a:lnTo>
                        <a:cubicBezTo>
                          <a:pt x="1652414" y="3061553"/>
                          <a:pt x="1676649" y="3038800"/>
                          <a:pt x="1699931" y="3014582"/>
                        </a:cubicBezTo>
                        <a:lnTo>
                          <a:pt x="1731325" y="2978442"/>
                        </a:lnTo>
                        <a:lnTo>
                          <a:pt x="1803183" y="3047523"/>
                        </a:lnTo>
                        <a:lnTo>
                          <a:pt x="2049683" y="2795834"/>
                        </a:lnTo>
                        <a:cubicBezTo>
                          <a:pt x="2062062" y="2788775"/>
                          <a:pt x="2085992" y="2769700"/>
                          <a:pt x="2126501" y="2822718"/>
                        </a:cubicBezTo>
                        <a:lnTo>
                          <a:pt x="2390525" y="3085818"/>
                        </a:lnTo>
                        <a:lnTo>
                          <a:pt x="3379139" y="2057452"/>
                        </a:lnTo>
                        <a:lnTo>
                          <a:pt x="1483958" y="235529"/>
                        </a:lnTo>
                        <a:lnTo>
                          <a:pt x="232376" y="1537437"/>
                        </a:lnTo>
                        <a:lnTo>
                          <a:pt x="331539" y="1632767"/>
                        </a:lnTo>
                        <a:lnTo>
                          <a:pt x="296665" y="1665559"/>
                        </a:lnTo>
                        <a:cubicBezTo>
                          <a:pt x="273382" y="1689778"/>
                          <a:pt x="251602" y="1714890"/>
                          <a:pt x="231322" y="1740780"/>
                        </a:cubicBezTo>
                        <a:lnTo>
                          <a:pt x="188378" y="1801671"/>
                        </a:lnTo>
                        <a:lnTo>
                          <a:pt x="47160" y="1665912"/>
                        </a:lnTo>
                        <a:cubicBezTo>
                          <a:pt x="-14009" y="1607108"/>
                          <a:pt x="-15926" y="1509850"/>
                          <a:pt x="42878" y="1448682"/>
                        </a:cubicBezTo>
                        <a:lnTo>
                          <a:pt x="1390224" y="47160"/>
                        </a:lnTo>
                        <a:cubicBezTo>
                          <a:pt x="1449028" y="-14009"/>
                          <a:pt x="1546285" y="-15926"/>
                          <a:pt x="1607454" y="42879"/>
                        </a:cubicBezTo>
                        <a:lnTo>
                          <a:pt x="3570598" y="1930136"/>
                        </a:lnTo>
                        <a:cubicBezTo>
                          <a:pt x="3631767" y="1988940"/>
                          <a:pt x="3633684" y="2086198"/>
                          <a:pt x="3574880" y="21473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Freeform 126"/>
                  <p:cNvSpPr/>
                  <p:nvPr/>
                </p:nvSpPr>
                <p:spPr>
                  <a:xfrm>
                    <a:off x="4912456" y="2385060"/>
                    <a:ext cx="1424678" cy="1633834"/>
                  </a:xfrm>
                  <a:custGeom>
                    <a:avLst/>
                    <a:gdLst>
                      <a:gd name="connsiteX0" fmla="*/ 134482 w 273278"/>
                      <a:gd name="connsiteY0" fmla="*/ 0 h 313399"/>
                      <a:gd name="connsiteX1" fmla="*/ 200924 w 273278"/>
                      <a:gd name="connsiteY1" fmla="*/ 87300 h 313399"/>
                      <a:gd name="connsiteX2" fmla="*/ 193702 w 273278"/>
                      <a:gd name="connsiteY2" fmla="*/ 122609 h 313399"/>
                      <a:gd name="connsiteX3" fmla="*/ 179200 w 273278"/>
                      <a:gd name="connsiteY3" fmla="*/ 160436 h 313399"/>
                      <a:gd name="connsiteX4" fmla="*/ 252155 w 273278"/>
                      <a:gd name="connsiteY4" fmla="*/ 193941 h 313399"/>
                      <a:gd name="connsiteX5" fmla="*/ 272128 w 273278"/>
                      <a:gd name="connsiteY5" fmla="*/ 291385 h 313399"/>
                      <a:gd name="connsiteX6" fmla="*/ 1507 w 273278"/>
                      <a:gd name="connsiteY6" fmla="*/ 282681 h 313399"/>
                      <a:gd name="connsiteX7" fmla="*/ 35844 w 273278"/>
                      <a:gd name="connsiteY7" fmla="*/ 188286 h 313399"/>
                      <a:gd name="connsiteX8" fmla="*/ 106840 w 273278"/>
                      <a:gd name="connsiteY8" fmla="*/ 163293 h 313399"/>
                      <a:gd name="connsiteX9" fmla="*/ 89010 w 273278"/>
                      <a:gd name="connsiteY9" fmla="*/ 125954 h 313399"/>
                      <a:gd name="connsiteX10" fmla="*/ 80744 w 273278"/>
                      <a:gd name="connsiteY10" fmla="*/ 89921 h 313399"/>
                      <a:gd name="connsiteX11" fmla="*/ 134482 w 273278"/>
                      <a:gd name="connsiteY11" fmla="*/ 0 h 313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73278" h="313399">
                        <a:moveTo>
                          <a:pt x="134482" y="0"/>
                        </a:moveTo>
                        <a:cubicBezTo>
                          <a:pt x="160842" y="325"/>
                          <a:pt x="212794" y="13706"/>
                          <a:pt x="200924" y="87300"/>
                        </a:cubicBezTo>
                        <a:cubicBezTo>
                          <a:pt x="208719" y="81688"/>
                          <a:pt x="206753" y="120644"/>
                          <a:pt x="193702" y="122609"/>
                        </a:cubicBezTo>
                        <a:cubicBezTo>
                          <a:pt x="190424" y="138532"/>
                          <a:pt x="177847" y="147132"/>
                          <a:pt x="179200" y="160436"/>
                        </a:cubicBezTo>
                        <a:cubicBezTo>
                          <a:pt x="184608" y="191343"/>
                          <a:pt x="233092" y="175418"/>
                          <a:pt x="252155" y="193941"/>
                        </a:cubicBezTo>
                        <a:cubicBezTo>
                          <a:pt x="267741" y="209962"/>
                          <a:pt x="276579" y="240065"/>
                          <a:pt x="272128" y="291385"/>
                        </a:cubicBezTo>
                        <a:cubicBezTo>
                          <a:pt x="230796" y="316498"/>
                          <a:pt x="40687" y="327854"/>
                          <a:pt x="1507" y="282681"/>
                        </a:cubicBezTo>
                        <a:cubicBezTo>
                          <a:pt x="447" y="264337"/>
                          <a:pt x="-8839" y="211016"/>
                          <a:pt x="35844" y="188286"/>
                        </a:cubicBezTo>
                        <a:cubicBezTo>
                          <a:pt x="63467" y="176675"/>
                          <a:pt x="103896" y="191209"/>
                          <a:pt x="106840" y="163293"/>
                        </a:cubicBezTo>
                        <a:cubicBezTo>
                          <a:pt x="108191" y="151733"/>
                          <a:pt x="89010" y="137965"/>
                          <a:pt x="89010" y="125954"/>
                        </a:cubicBezTo>
                        <a:cubicBezTo>
                          <a:pt x="74809" y="122460"/>
                          <a:pt x="72053" y="82278"/>
                          <a:pt x="80744" y="89921"/>
                        </a:cubicBezTo>
                        <a:cubicBezTo>
                          <a:pt x="68026" y="26372"/>
                          <a:pt x="99080" y="3277"/>
                          <a:pt x="13448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30" name="Group 229"/>
            <p:cNvGrpSpPr/>
            <p:nvPr/>
          </p:nvGrpSpPr>
          <p:grpSpPr>
            <a:xfrm>
              <a:off x="1063911" y="2924944"/>
              <a:ext cx="1573544" cy="1830551"/>
              <a:chOff x="1063911" y="2924944"/>
              <a:chExt cx="1573544" cy="1830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063911" y="4361603"/>
                <a:ext cx="1573544" cy="3938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Key Highlights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5"/>
              <p:cNvSpPr>
                <a:spLocks noEditPoints="1"/>
              </p:cNvSpPr>
              <p:nvPr/>
            </p:nvSpPr>
            <p:spPr bwMode="auto">
              <a:xfrm>
                <a:off x="1190871" y="2924944"/>
                <a:ext cx="1313588" cy="1310820"/>
              </a:xfrm>
              <a:custGeom>
                <a:avLst/>
                <a:gdLst>
                  <a:gd name="T0" fmla="*/ 1188 w 1188"/>
                  <a:gd name="T1" fmla="*/ 717 h 1188"/>
                  <a:gd name="T2" fmla="*/ 1188 w 1188"/>
                  <a:gd name="T3" fmla="*/ 472 h 1188"/>
                  <a:gd name="T4" fmla="*/ 973 w 1188"/>
                  <a:gd name="T5" fmla="*/ 472 h 1188"/>
                  <a:gd name="T6" fmla="*/ 948 w 1188"/>
                  <a:gd name="T7" fmla="*/ 414 h 1188"/>
                  <a:gd name="T8" fmla="*/ 1102 w 1188"/>
                  <a:gd name="T9" fmla="*/ 260 h 1188"/>
                  <a:gd name="T10" fmla="*/ 928 w 1188"/>
                  <a:gd name="T11" fmla="*/ 88 h 1188"/>
                  <a:gd name="T12" fmla="*/ 770 w 1188"/>
                  <a:gd name="T13" fmla="*/ 244 h 1188"/>
                  <a:gd name="T14" fmla="*/ 715 w 1188"/>
                  <a:gd name="T15" fmla="*/ 222 h 1188"/>
                  <a:gd name="T16" fmla="*/ 715 w 1188"/>
                  <a:gd name="T17" fmla="*/ 0 h 1188"/>
                  <a:gd name="T18" fmla="*/ 472 w 1188"/>
                  <a:gd name="T19" fmla="*/ 0 h 1188"/>
                  <a:gd name="T20" fmla="*/ 472 w 1188"/>
                  <a:gd name="T21" fmla="*/ 222 h 1188"/>
                  <a:gd name="T22" fmla="*/ 417 w 1188"/>
                  <a:gd name="T23" fmla="*/ 244 h 1188"/>
                  <a:gd name="T24" fmla="*/ 260 w 1188"/>
                  <a:gd name="T25" fmla="*/ 88 h 1188"/>
                  <a:gd name="T26" fmla="*/ 88 w 1188"/>
                  <a:gd name="T27" fmla="*/ 260 h 1188"/>
                  <a:gd name="T28" fmla="*/ 242 w 1188"/>
                  <a:gd name="T29" fmla="*/ 414 h 1188"/>
                  <a:gd name="T30" fmla="*/ 217 w 1188"/>
                  <a:gd name="T31" fmla="*/ 472 h 1188"/>
                  <a:gd name="T32" fmla="*/ 0 w 1188"/>
                  <a:gd name="T33" fmla="*/ 472 h 1188"/>
                  <a:gd name="T34" fmla="*/ 0 w 1188"/>
                  <a:gd name="T35" fmla="*/ 715 h 1188"/>
                  <a:gd name="T36" fmla="*/ 209 w 1188"/>
                  <a:gd name="T37" fmla="*/ 715 h 1188"/>
                  <a:gd name="T38" fmla="*/ 234 w 1188"/>
                  <a:gd name="T39" fmla="*/ 780 h 1188"/>
                  <a:gd name="T40" fmla="*/ 88 w 1188"/>
                  <a:gd name="T41" fmla="*/ 928 h 1188"/>
                  <a:gd name="T42" fmla="*/ 260 w 1188"/>
                  <a:gd name="T43" fmla="*/ 1100 h 1188"/>
                  <a:gd name="T44" fmla="*/ 404 w 1188"/>
                  <a:gd name="T45" fmla="*/ 957 h 1188"/>
                  <a:gd name="T46" fmla="*/ 471 w 1188"/>
                  <a:gd name="T47" fmla="*/ 985 h 1188"/>
                  <a:gd name="T48" fmla="*/ 471 w 1188"/>
                  <a:gd name="T49" fmla="*/ 1188 h 1188"/>
                  <a:gd name="T50" fmla="*/ 715 w 1188"/>
                  <a:gd name="T51" fmla="*/ 1188 h 1188"/>
                  <a:gd name="T52" fmla="*/ 715 w 1188"/>
                  <a:gd name="T53" fmla="*/ 985 h 1188"/>
                  <a:gd name="T54" fmla="*/ 783 w 1188"/>
                  <a:gd name="T55" fmla="*/ 957 h 1188"/>
                  <a:gd name="T56" fmla="*/ 926 w 1188"/>
                  <a:gd name="T57" fmla="*/ 1100 h 1188"/>
                  <a:gd name="T58" fmla="*/ 1099 w 1188"/>
                  <a:gd name="T59" fmla="*/ 928 h 1188"/>
                  <a:gd name="T60" fmla="*/ 954 w 1188"/>
                  <a:gd name="T61" fmla="*/ 780 h 1188"/>
                  <a:gd name="T62" fmla="*/ 979 w 1188"/>
                  <a:gd name="T63" fmla="*/ 715 h 1188"/>
                  <a:gd name="T64" fmla="*/ 1188 w 1188"/>
                  <a:gd name="T65" fmla="*/ 715 h 1188"/>
                  <a:gd name="T66" fmla="*/ 1188 w 1188"/>
                  <a:gd name="T67" fmla="*/ 717 h 1188"/>
                  <a:gd name="T68" fmla="*/ 594 w 1188"/>
                  <a:gd name="T69" fmla="*/ 840 h 1188"/>
                  <a:gd name="T70" fmla="*/ 358 w 1188"/>
                  <a:gd name="T71" fmla="*/ 604 h 1188"/>
                  <a:gd name="T72" fmla="*/ 594 w 1188"/>
                  <a:gd name="T73" fmla="*/ 368 h 1188"/>
                  <a:gd name="T74" fmla="*/ 830 w 1188"/>
                  <a:gd name="T75" fmla="*/ 604 h 1188"/>
                  <a:gd name="T76" fmla="*/ 594 w 1188"/>
                  <a:gd name="T77" fmla="*/ 840 h 1188"/>
                  <a:gd name="T78" fmla="*/ 507 w 1188"/>
                  <a:gd name="T79" fmla="*/ 444 h 1188"/>
                  <a:gd name="T80" fmla="*/ 758 w 1188"/>
                  <a:gd name="T81" fmla="*/ 604 h 1188"/>
                  <a:gd name="T82" fmla="*/ 507 w 1188"/>
                  <a:gd name="T83" fmla="*/ 764 h 1188"/>
                  <a:gd name="T84" fmla="*/ 507 w 1188"/>
                  <a:gd name="T85" fmla="*/ 444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88" h="1188">
                    <a:moveTo>
                      <a:pt x="1188" y="717"/>
                    </a:moveTo>
                    <a:lnTo>
                      <a:pt x="1188" y="472"/>
                    </a:lnTo>
                    <a:lnTo>
                      <a:pt x="973" y="472"/>
                    </a:lnTo>
                    <a:cubicBezTo>
                      <a:pt x="965" y="452"/>
                      <a:pt x="958" y="432"/>
                      <a:pt x="948" y="414"/>
                    </a:cubicBezTo>
                    <a:lnTo>
                      <a:pt x="1102" y="260"/>
                    </a:lnTo>
                    <a:lnTo>
                      <a:pt x="928" y="88"/>
                    </a:lnTo>
                    <a:lnTo>
                      <a:pt x="770" y="244"/>
                    </a:lnTo>
                    <a:cubicBezTo>
                      <a:pt x="753" y="235"/>
                      <a:pt x="734" y="228"/>
                      <a:pt x="715" y="222"/>
                    </a:cubicBezTo>
                    <a:lnTo>
                      <a:pt x="715" y="0"/>
                    </a:lnTo>
                    <a:lnTo>
                      <a:pt x="472" y="0"/>
                    </a:lnTo>
                    <a:lnTo>
                      <a:pt x="472" y="222"/>
                    </a:lnTo>
                    <a:cubicBezTo>
                      <a:pt x="453" y="228"/>
                      <a:pt x="434" y="235"/>
                      <a:pt x="417" y="244"/>
                    </a:cubicBezTo>
                    <a:lnTo>
                      <a:pt x="260" y="88"/>
                    </a:lnTo>
                    <a:lnTo>
                      <a:pt x="88" y="260"/>
                    </a:lnTo>
                    <a:lnTo>
                      <a:pt x="242" y="414"/>
                    </a:lnTo>
                    <a:cubicBezTo>
                      <a:pt x="232" y="433"/>
                      <a:pt x="223" y="452"/>
                      <a:pt x="217" y="472"/>
                    </a:cubicBezTo>
                    <a:lnTo>
                      <a:pt x="0" y="472"/>
                    </a:lnTo>
                    <a:lnTo>
                      <a:pt x="0" y="715"/>
                    </a:lnTo>
                    <a:lnTo>
                      <a:pt x="209" y="715"/>
                    </a:lnTo>
                    <a:cubicBezTo>
                      <a:pt x="215" y="738"/>
                      <a:pt x="224" y="759"/>
                      <a:pt x="234" y="780"/>
                    </a:cubicBezTo>
                    <a:lnTo>
                      <a:pt x="88" y="928"/>
                    </a:lnTo>
                    <a:lnTo>
                      <a:pt x="260" y="1100"/>
                    </a:lnTo>
                    <a:lnTo>
                      <a:pt x="404" y="957"/>
                    </a:lnTo>
                    <a:cubicBezTo>
                      <a:pt x="425" y="968"/>
                      <a:pt x="448" y="978"/>
                      <a:pt x="471" y="985"/>
                    </a:cubicBezTo>
                    <a:lnTo>
                      <a:pt x="471" y="1188"/>
                    </a:lnTo>
                    <a:lnTo>
                      <a:pt x="715" y="1188"/>
                    </a:lnTo>
                    <a:lnTo>
                      <a:pt x="715" y="985"/>
                    </a:lnTo>
                    <a:cubicBezTo>
                      <a:pt x="739" y="978"/>
                      <a:pt x="762" y="968"/>
                      <a:pt x="783" y="957"/>
                    </a:cubicBezTo>
                    <a:lnTo>
                      <a:pt x="926" y="1100"/>
                    </a:lnTo>
                    <a:lnTo>
                      <a:pt x="1099" y="928"/>
                    </a:lnTo>
                    <a:lnTo>
                      <a:pt x="954" y="780"/>
                    </a:lnTo>
                    <a:cubicBezTo>
                      <a:pt x="964" y="760"/>
                      <a:pt x="973" y="738"/>
                      <a:pt x="979" y="715"/>
                    </a:cubicBezTo>
                    <a:lnTo>
                      <a:pt x="1188" y="715"/>
                    </a:lnTo>
                    <a:lnTo>
                      <a:pt x="1188" y="717"/>
                    </a:lnTo>
                    <a:close/>
                    <a:moveTo>
                      <a:pt x="594" y="840"/>
                    </a:moveTo>
                    <a:cubicBezTo>
                      <a:pt x="464" y="840"/>
                      <a:pt x="358" y="734"/>
                      <a:pt x="358" y="604"/>
                    </a:cubicBezTo>
                    <a:cubicBezTo>
                      <a:pt x="358" y="474"/>
                      <a:pt x="464" y="368"/>
                      <a:pt x="594" y="368"/>
                    </a:cubicBezTo>
                    <a:cubicBezTo>
                      <a:pt x="725" y="368"/>
                      <a:pt x="830" y="474"/>
                      <a:pt x="830" y="604"/>
                    </a:cubicBezTo>
                    <a:cubicBezTo>
                      <a:pt x="830" y="734"/>
                      <a:pt x="725" y="840"/>
                      <a:pt x="594" y="840"/>
                    </a:cubicBezTo>
                    <a:close/>
                    <a:moveTo>
                      <a:pt x="507" y="444"/>
                    </a:moveTo>
                    <a:lnTo>
                      <a:pt x="758" y="604"/>
                    </a:lnTo>
                    <a:lnTo>
                      <a:pt x="507" y="764"/>
                    </a:lnTo>
                    <a:lnTo>
                      <a:pt x="507" y="44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3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22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vvvv</dc:creator>
  <cp:lastModifiedBy>Gitesh lalit</cp:lastModifiedBy>
  <cp:revision>9</cp:revision>
  <dcterms:created xsi:type="dcterms:W3CDTF">2018-04-12T17:44:24Z</dcterms:created>
  <dcterms:modified xsi:type="dcterms:W3CDTF">2019-09-12T03:20:37Z</dcterms:modified>
</cp:coreProperties>
</file>