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4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5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4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7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6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ACD8-9986-4CCA-952B-FAE61E58442A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225E-CC4C-4F54-AE67-12BCFC648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EB5-9630-413F-BBC0-9EFDBEC5C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Open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87604-3CA9-4E3A-AE55-B3B58D0C4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Class + CRUD</a:t>
            </a:r>
          </a:p>
        </p:txBody>
      </p:sp>
    </p:spTree>
    <p:extLst>
      <p:ext uri="{BB962C8B-B14F-4D97-AF65-F5344CB8AC3E}">
        <p14:creationId xmlns:p14="http://schemas.microsoft.com/office/powerpoint/2010/main" val="419711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7C2F-AF5A-471A-B26D-DFEEB254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981EB3-C17D-4020-91B8-54866BFC5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027907"/>
            <a:ext cx="7886699" cy="56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6026-E56D-479D-BFD2-75277E79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2D622B-D147-4F57-9B54-C85BB59CC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15770"/>
            <a:ext cx="7886700" cy="58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5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3F1F-44A2-45A9-B9C4-5E295639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560EE8-542D-4FD1-9C75-EA4D79988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9278"/>
            <a:ext cx="7886700" cy="50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FFA1-F63E-4561-B345-ABDBDE8E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96640-9D90-46F3-B897-111DE56A3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6899"/>
            <a:ext cx="7995424" cy="24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6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C808-585B-4349-A3EF-9724693A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E511E7-568E-444D-917E-3B4037A1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52" y="1829234"/>
            <a:ext cx="7930295" cy="43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C411-7579-4FC3-921A-090E3BAA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00218E-D028-45BC-8ABE-F577FF8F1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74126"/>
            <a:ext cx="8068763" cy="51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4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FF8C-927E-45B3-9928-7345E5E9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0A7DE-CACD-432A-A5D0-A23569169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59" y="2667217"/>
            <a:ext cx="8256081" cy="15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8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Pemrograman Berbasis Open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Berbasis Open Source</dc:title>
  <dc:creator>DAVID LIAUW</dc:creator>
  <cp:lastModifiedBy>DAVID LIAUW</cp:lastModifiedBy>
  <cp:revision>8</cp:revision>
  <dcterms:created xsi:type="dcterms:W3CDTF">2019-05-28T08:29:24Z</dcterms:created>
  <dcterms:modified xsi:type="dcterms:W3CDTF">2019-05-28T09:22:51Z</dcterms:modified>
</cp:coreProperties>
</file>