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4037-063A-4342-B7FD-1C9CCEF432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D08E-42C9-4F9D-99A2-D9338F6FC9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 smtClean="0"/>
          </a:p>
          <a:p>
            <a:r>
              <a:rPr lang="en-US" dirty="0" smtClean="0"/>
              <a:t>Inheritance, Encapsulation</a:t>
            </a:r>
            <a:r>
              <a:rPr lang="en-US" smtClean="0"/>
              <a:t>, Polymorphic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(Inheritance)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20106"/>
            <a:ext cx="6915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4119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program python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Kami </a:t>
            </a:r>
            <a:r>
              <a:rPr lang="en-US" dirty="0" err="1" smtClean="0"/>
              <a:t>membuat</a:t>
            </a:r>
            <a:r>
              <a:rPr lang="en-US" dirty="0" smtClean="0"/>
              <a:t> class Car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 drive()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updateSoftware</a:t>
            </a:r>
            <a:r>
              <a:rPr lang="en-US" dirty="0" smtClean="0"/>
              <a:t>().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Car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__</a:t>
            </a:r>
            <a:r>
              <a:rPr lang="en-US" dirty="0" err="1" smtClean="0"/>
              <a:t>updateSoftware</a:t>
            </a:r>
            <a:r>
              <a:rPr lang="en-US" dirty="0" smtClean="0"/>
              <a:t>().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443809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2161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18910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private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_Car "di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class.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redcar</a:t>
            </a:r>
            <a:r>
              <a:rPr lang="en-US" dirty="0" smtClean="0"/>
              <a:t>._Car__</a:t>
            </a:r>
            <a:r>
              <a:rPr lang="en-US" dirty="0" err="1" smtClean="0"/>
              <a:t>updateSoftware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data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pun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90985"/>
            <a:ext cx="2590800" cy="142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948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setter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Setter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dirty="0" smtClean="0">
                <a:sym typeface="+mn-ea"/>
              </a:rPr>
              <a:t>Inheritance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Encapsulation</a:t>
            </a:r>
            <a:endParaRPr lang="en-US" b="1" dirty="0" smtClean="0">
              <a:sym typeface="+mn-ea"/>
            </a:endParaRPr>
          </a:p>
          <a:p>
            <a:r>
              <a:rPr lang="en-US" dirty="0">
                <a:sym typeface="+mn-ea"/>
              </a:rPr>
              <a:t>Private </a:t>
            </a:r>
            <a:r>
              <a:rPr lang="en-US" dirty="0" smtClean="0">
                <a:sym typeface="+mn-ea"/>
              </a:rPr>
              <a:t>methods</a:t>
            </a:r>
            <a:endParaRPr lang="en-US" dirty="0"/>
          </a:p>
          <a:p>
            <a:r>
              <a:rPr lang="en-US" dirty="0">
                <a:sym typeface="+mn-ea"/>
              </a:rPr>
              <a:t>Private </a:t>
            </a:r>
            <a:r>
              <a:rPr lang="en-US" dirty="0" smtClean="0">
                <a:sym typeface="+mn-ea"/>
              </a:rPr>
              <a:t>variables</a:t>
            </a:r>
            <a:endParaRPr lang="en-US" dirty="0"/>
          </a:p>
          <a:p>
            <a:r>
              <a:rPr lang="en-US" smtClean="0">
                <a:sym typeface="+mn-ea"/>
              </a:rPr>
              <a:t>Polymorphic</a:t>
            </a:r>
            <a:endParaRPr lang="en-US" smtClean="0">
              <a:sym typeface="+mn-ea"/>
            </a:endParaRPr>
          </a:p>
          <a:p>
            <a:r>
              <a:rPr lang="en-US" dirty="0">
                <a:sym typeface="+mn-ea"/>
              </a:rPr>
              <a:t>Polymorphism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Class Methods</a:t>
            </a:r>
            <a:endParaRPr lang="en-US" dirty="0" smtClean="0">
              <a:sym typeface="+mn-ea"/>
            </a:endParaRPr>
          </a:p>
          <a:p>
            <a:r>
              <a:rPr lang="en-US" dirty="0">
                <a:sym typeface="+mn-ea"/>
              </a:rPr>
              <a:t>Polymorphism </a:t>
            </a:r>
            <a:r>
              <a:rPr lang="en-US" dirty="0" err="1" smtClean="0">
                <a:sym typeface="+mn-ea"/>
              </a:rPr>
              <a:t>dengan</a:t>
            </a:r>
            <a:r>
              <a:rPr lang="en-US" dirty="0" smtClean="0">
                <a:sym typeface="+mn-ea"/>
              </a:rPr>
              <a:t> Function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5371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Polymorphism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Polymorphism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Python,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seolah-olah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Polymorphism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dipelihara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 Polymorphism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Polymorphism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Python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subclass.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polimorfik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Polymorphism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subkelas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menimpanya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smtClean="0"/>
              <a:t>Polymorphism </a:t>
            </a:r>
            <a:r>
              <a:rPr lang="en-US" dirty="0" smtClean="0"/>
              <a:t>,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/>
              <a:t>Polymorphism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Clownfish,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swim(), </a:t>
            </a:r>
            <a:r>
              <a:rPr lang="en-US" dirty="0" err="1" smtClean="0"/>
              <a:t>swim_backwards</a:t>
            </a:r>
            <a:r>
              <a:rPr lang="en-US" dirty="0" smtClean="0"/>
              <a:t>(), </a:t>
            </a:r>
            <a:r>
              <a:rPr lang="en-US" dirty="0" err="1" smtClean="0"/>
              <a:t>dan</a:t>
            </a:r>
            <a:r>
              <a:rPr lang="en-US" dirty="0" smtClean="0"/>
              <a:t> skeleton().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2012"/>
            <a:ext cx="8229600" cy="214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13473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4550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 </a:t>
            </a:r>
            <a:r>
              <a:rPr lang="en-US" dirty="0" err="1" smtClean="0"/>
              <a:t>dengan</a:t>
            </a:r>
            <a:r>
              <a:rPr lang="en-US" dirty="0" smtClean="0"/>
              <a:t>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Python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pertama</a:t>
            </a:r>
            <a:r>
              <a:rPr lang="en-US" dirty="0" smtClean="0"/>
              <a:t>-tama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 yang </a:t>
            </a:r>
            <a:r>
              <a:rPr lang="en-US" dirty="0" err="1" smtClean="0"/>
              <a:t>beriterasi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khawatir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Kami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berasumsi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5496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sammy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casey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Clownfish. </a:t>
            </a:r>
            <a:endParaRPr lang="en-US" dirty="0" smtClean="0"/>
          </a:p>
          <a:p>
            <a:r>
              <a:rPr lang="en-US" dirty="0" err="1" smtClean="0"/>
              <a:t>Perulangan</a:t>
            </a:r>
            <a:r>
              <a:rPr lang="en-US" dirty="0" smtClean="0"/>
              <a:t> for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swim(), </a:t>
            </a:r>
            <a:r>
              <a:rPr lang="en-US" dirty="0" err="1" smtClean="0"/>
              <a:t>swim_backwards</a:t>
            </a:r>
            <a:r>
              <a:rPr lang="en-US" dirty="0" smtClean="0"/>
              <a:t>(), </a:t>
            </a:r>
            <a:r>
              <a:rPr lang="en-US" dirty="0" err="1" smtClean="0"/>
              <a:t>dan</a:t>
            </a:r>
            <a:r>
              <a:rPr lang="en-US" dirty="0" smtClean="0"/>
              <a:t> skeleton()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objeknya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(</a:t>
            </a:r>
            <a:r>
              <a:rPr lang="en-US" dirty="0" err="1" smtClean="0"/>
              <a:t>Pewarisan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loop </a:t>
            </a:r>
            <a:r>
              <a:rPr lang="en-US" dirty="0" err="1" smtClean="0"/>
              <a:t>diulangi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instantiasi</a:t>
            </a:r>
            <a:r>
              <a:rPr lang="en-US" dirty="0" smtClean="0"/>
              <a:t> </a:t>
            </a:r>
            <a:r>
              <a:rPr lang="en-US" dirty="0" err="1" smtClean="0"/>
              <a:t>sammy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case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Clownfish,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Clownfish.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Python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Artinya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polimorfik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</a:t>
            </a:r>
            <a:r>
              <a:rPr lang="en-US" dirty="0" err="1" smtClean="0"/>
              <a:t>dengan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Kami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pun,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Mari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in_the_pacific</a:t>
            </a:r>
            <a:r>
              <a:rPr lang="en-US" dirty="0" smtClean="0"/>
              <a:t>() 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</a:t>
            </a:r>
            <a:r>
              <a:rPr lang="en-US" dirty="0" err="1" smtClean="0"/>
              <a:t>ikan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Meskipun</a:t>
            </a:r>
            <a:r>
              <a:rPr lang="en-US" dirty="0" smtClean="0"/>
              <a:t> kami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ikan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 instantiated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44024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melewatkan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random (fish)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in_the_pacific</a:t>
            </a:r>
            <a:r>
              <a:rPr lang="en-US" dirty="0" smtClean="0"/>
              <a:t>()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mendefinisikannya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instantiations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 </a:t>
            </a:r>
            <a:r>
              <a:rPr lang="en-US" dirty="0" err="1" smtClean="0"/>
              <a:t>dan</a:t>
            </a:r>
            <a:r>
              <a:rPr lang="en-US" dirty="0" smtClean="0"/>
              <a:t> Clownfish. </a:t>
            </a:r>
            <a:endParaRPr lang="en-US" dirty="0" smtClean="0"/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casey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swim()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Clownfish,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sammy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swim()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Shark.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Inheritance </a:t>
            </a:r>
            <a:r>
              <a:rPr lang="en-US" b="1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83250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Poligon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tertutup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 </a:t>
            </a:r>
            <a:r>
              <a:rPr lang="en-US" dirty="0" err="1" smtClean="0"/>
              <a:t>Katakanlah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Polygon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7627"/>
            <a:ext cx="8229600" cy="21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, 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inputSides</a:t>
            </a:r>
            <a:r>
              <a:rPr lang="en-US" dirty="0" smtClean="0"/>
              <a:t> ()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dispSides</a:t>
            </a:r>
            <a:r>
              <a:rPr lang="en-US" dirty="0" smtClean="0"/>
              <a:t> ()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poligon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sisi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Triangle yang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Polygon.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Polygon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r>
              <a:rPr lang="en-US" dirty="0" err="1" smtClean="0"/>
              <a:t>Segitiga</a:t>
            </a:r>
            <a:r>
              <a:rPr lang="en-US" dirty="0" smtClean="0"/>
              <a:t>. Kita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mendefinisikannya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(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3479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findArea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area </a:t>
            </a:r>
            <a:r>
              <a:rPr lang="en-US" dirty="0" err="1" smtClean="0"/>
              <a:t>segitiga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8999"/>
            <a:ext cx="5638800" cy="30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5692</Words>
  <Application>WPS Presentation</Application>
  <PresentationFormat>On-screen Show (4:3)</PresentationFormat>
  <Paragraphs>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Pemrograman Berbasis Open Source</vt:lpstr>
      <vt:lpstr>PowerPoint 演示文稿</vt:lpstr>
      <vt:lpstr>Inheritance</vt:lpstr>
      <vt:lpstr>Python Inheritance Syntax</vt:lpstr>
      <vt:lpstr>Contoh Inheritance</vt:lpstr>
      <vt:lpstr>PowerPoint 演示文稿</vt:lpstr>
      <vt:lpstr>PowerPoint 演示文稿</vt:lpstr>
      <vt:lpstr>PowerPoint 演示文稿</vt:lpstr>
      <vt:lpstr>PowerPoint 演示文稿</vt:lpstr>
      <vt:lpstr>Contoh Lain (Inheritance)</vt:lpstr>
      <vt:lpstr>PowerPoint 演示文稿</vt:lpstr>
      <vt:lpstr>Encapsulation</vt:lpstr>
      <vt:lpstr>Private methods</vt:lpstr>
      <vt:lpstr>PowerPoint 演示文稿</vt:lpstr>
      <vt:lpstr>PowerPoint 演示文稿</vt:lpstr>
      <vt:lpstr>PowerPoint 演示文稿</vt:lpstr>
      <vt:lpstr>Private variables</vt:lpstr>
      <vt:lpstr>PowerPoint 演示文稿</vt:lpstr>
      <vt:lpstr>PowerPoint 演示文稿</vt:lpstr>
      <vt:lpstr>PowerPoint 演示文稿</vt:lpstr>
      <vt:lpstr>Polymorphism </vt:lpstr>
      <vt:lpstr>Apa itu Polymorphism ?</vt:lpstr>
      <vt:lpstr>PowerPoint 演示文稿</vt:lpstr>
      <vt:lpstr>PowerPoint 演示文稿</vt:lpstr>
      <vt:lpstr>PowerPoint 演示文稿</vt:lpstr>
      <vt:lpstr>PowerPoint 演示文稿</vt:lpstr>
      <vt:lpstr>Polymorphism dengan Class Methods</vt:lpstr>
      <vt:lpstr>PowerPoint 演示文稿</vt:lpstr>
      <vt:lpstr>PowerPoint 演示文稿</vt:lpstr>
      <vt:lpstr>PowerPoint 演示文稿</vt:lpstr>
      <vt:lpstr>Polymorphism dengan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Open Source</dc:title>
  <dc:creator>David</dc:creator>
  <cp:lastModifiedBy>David</cp:lastModifiedBy>
  <cp:revision>32</cp:revision>
  <dcterms:created xsi:type="dcterms:W3CDTF">2019-05-20T10:43:00Z</dcterms:created>
  <dcterms:modified xsi:type="dcterms:W3CDTF">2020-03-28T08:49:34Z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