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3EE9-6BDC-47A8-932D-EADE382CD8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4327-6C0E-4A48-BE41-DF36B25C81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  <a:endParaRPr lang="en-US" dirty="0"/>
          </a:p>
          <a:p>
            <a:r>
              <a:rPr lang="en-US" b="1" dirty="0"/>
              <a:t>Python </a:t>
            </a:r>
            <a:r>
              <a:rPr lang="en-US" b="1" dirty="0" err="1"/>
              <a:t>dan</a:t>
            </a:r>
            <a:r>
              <a:rPr lang="en-US" b="1" dirty="0"/>
              <a:t> MySQL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database. Kita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atau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</a:t>
            </a:r>
            <a:r>
              <a:rPr lang="en-US" b="1" dirty="0"/>
              <a:t>execute().</a:t>
            </a:r>
            <a:endParaRPr lang="en-US" b="1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kontektor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parameter database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database mana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769842"/>
            <a:ext cx="7176868" cy="5813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162" y="1786731"/>
            <a:ext cx="806767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52562"/>
            <a:ext cx="8332046" cy="4795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42162"/>
            <a:ext cx="8229600" cy="3842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%s </a:t>
            </a:r>
            <a:r>
              <a:rPr lang="en-US" dirty="0" err="1"/>
              <a:t>sebagai</a:t>
            </a:r>
            <a:r>
              <a:rPr lang="en-US" dirty="0"/>
              <a:t> placeholder </a:t>
            </a:r>
            <a:r>
              <a:rPr lang="en-US" dirty="0" err="1"/>
              <a:t>untuk</a:t>
            </a:r>
            <a:r>
              <a:rPr lang="en-US" dirty="0"/>
              <a:t> value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 err="1"/>
              <a:t>db.commit</a:t>
            </a:r>
            <a:r>
              <a:rPr lang="en-US" b="1" dirty="0"/>
              <a:t>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insert data, update data, dan </a:t>
            </a:r>
            <a:r>
              <a:rPr lang="en-US" dirty="0" err="1"/>
              <a:t>hapus</a:t>
            </a:r>
            <a:r>
              <a:rPr lang="en-US" dirty="0"/>
              <a:t> data.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582" y="990600"/>
            <a:ext cx="8254218" cy="56250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305" y="1676400"/>
            <a:ext cx="8229600" cy="40467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MySQL </a:t>
            </a:r>
            <a:r>
              <a:rPr lang="en-US" dirty="0" err="1"/>
              <a:t>dengan</a:t>
            </a:r>
            <a:r>
              <a:rPr lang="en-US" dirty="0"/>
              <a:t> query SELECT.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method:</a:t>
            </a:r>
            <a:endParaRPr lang="en-US" dirty="0"/>
          </a:p>
          <a:p>
            <a:pPr lvl="1"/>
            <a:r>
              <a:rPr lang="en-US" b="1" dirty="0" err="1"/>
              <a:t>fetchall</a:t>
            </a:r>
            <a:r>
              <a:rPr lang="en-US" b="1" dirty="0"/>
              <a:t>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data;</a:t>
            </a:r>
            <a:endParaRPr lang="en-US" dirty="0"/>
          </a:p>
          <a:p>
            <a:pPr lvl="1"/>
            <a:r>
              <a:rPr lang="en-US" b="1" dirty="0" err="1"/>
              <a:t>fetachmany</a:t>
            </a:r>
            <a:r>
              <a:rPr lang="en-US" b="1" dirty="0"/>
              <a:t>(10)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10 data;</a:t>
            </a:r>
            <a:endParaRPr lang="en-US" dirty="0"/>
          </a:p>
          <a:p>
            <a:pPr lvl="1"/>
            <a:r>
              <a:rPr lang="en-US" b="1" dirty="0" err="1"/>
              <a:t>fetchone</a:t>
            </a:r>
            <a:r>
              <a:rPr lang="en-US" b="1" dirty="0"/>
              <a:t>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fetchall</a:t>
            </a:r>
            <a:r>
              <a:rPr lang="en-US" dirty="0"/>
              <a:t>(), </a:t>
            </a:r>
            <a:r>
              <a:rPr lang="en-US" dirty="0" err="1"/>
              <a:t>fetchmany</a:t>
            </a:r>
            <a:r>
              <a:rPr lang="en-US" dirty="0"/>
              <a:t>(), dan </a:t>
            </a:r>
            <a:r>
              <a:rPr lang="en-US" dirty="0" err="1"/>
              <a:t>fetchone</a:t>
            </a:r>
            <a:r>
              <a:rPr lang="en-US" dirty="0"/>
              <a:t>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list yang </a:t>
            </a:r>
            <a:r>
              <a:rPr lang="en-US" dirty="0" err="1"/>
              <a:t>berisi</a:t>
            </a:r>
            <a:r>
              <a:rPr lang="en-US" dirty="0"/>
              <a:t> tuple.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46138"/>
            <a:ext cx="7467600" cy="5775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err="1">
                <a:sym typeface="+mn-ea"/>
              </a:rPr>
              <a:t>Instalasi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Modul</a:t>
            </a:r>
            <a:r>
              <a:rPr lang="en-US" dirty="0">
                <a:sym typeface="+mn-ea"/>
              </a:rPr>
              <a:t> MySQL Connector</a:t>
            </a:r>
            <a:endParaRPr lang="en-US" dirty="0"/>
          </a:p>
          <a:p>
            <a:r>
              <a:rPr lang="en-US" dirty="0" err="1">
                <a:sym typeface="+mn-ea"/>
              </a:rPr>
              <a:t>Koneksi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</a:t>
            </a:r>
            <a:r>
              <a:rPr lang="en-US">
                <a:sym typeface="+mn-ea"/>
              </a:rPr>
              <a:t> MySQL</a:t>
            </a:r>
            <a:endParaRPr lang="en-US" b="1">
              <a:sym typeface="+mn-ea"/>
            </a:endParaRPr>
          </a:p>
          <a:p>
            <a:r>
              <a:rPr lang="en-US" dirty="0" err="1">
                <a:sym typeface="+mn-ea"/>
              </a:rPr>
              <a:t>Membuat</a:t>
            </a:r>
            <a:r>
              <a:rPr lang="en-US" dirty="0">
                <a:sym typeface="+mn-ea"/>
              </a:rPr>
              <a:t> Database</a:t>
            </a:r>
            <a:endParaRPr lang="en-US" dirty="0">
              <a:sym typeface="+mn-ea"/>
            </a:endParaRPr>
          </a:p>
          <a:p>
            <a:r>
              <a:rPr lang="en-US" dirty="0" err="1">
                <a:sym typeface="+mn-ea"/>
              </a:rPr>
              <a:t>Menampilkan</a:t>
            </a:r>
            <a:r>
              <a:rPr lang="en-US" dirty="0">
                <a:sym typeface="+mn-ea"/>
              </a:rPr>
              <a:t> Data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Update Data</a:t>
            </a:r>
            <a:endParaRPr lang="en-US" dirty="0">
              <a:sym typeface="+mn-ea"/>
            </a:endParaRPr>
          </a:p>
          <a:p>
            <a:r>
              <a:rPr lang="en-US" dirty="0" err="1">
                <a:sym typeface="+mn-ea"/>
              </a:rPr>
              <a:t>Aplikasi</a:t>
            </a:r>
            <a:r>
              <a:rPr lang="en-US" dirty="0">
                <a:sym typeface="+mn-ea"/>
              </a:rPr>
              <a:t> CRUDS </a:t>
            </a:r>
            <a:r>
              <a:rPr lang="en-US" dirty="0" err="1">
                <a:sym typeface="+mn-ea"/>
              </a:rPr>
              <a:t>berbasis</a:t>
            </a:r>
            <a:r>
              <a:rPr lang="en-US" dirty="0">
                <a:sym typeface="+mn-ea"/>
              </a:rPr>
              <a:t> CLI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638"/>
            <a:ext cx="7696200" cy="5272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43782"/>
            <a:ext cx="8123232" cy="41426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023" y="2050732"/>
            <a:ext cx="8319953" cy="2756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update data. 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query DELETE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dan WHERE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66800"/>
            <a:ext cx="8229600" cy="5532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615" y="1417638"/>
            <a:ext cx="8264313" cy="40687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CRUDS </a:t>
            </a:r>
            <a:r>
              <a:rPr lang="en-US" dirty="0" err="1"/>
              <a:t>berbasis</a:t>
            </a:r>
            <a:r>
              <a:rPr lang="en-US" dirty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pada </a:t>
            </a:r>
            <a:r>
              <a:rPr lang="en-US" dirty="0" err="1"/>
              <a:t>pemrograman</a:t>
            </a:r>
            <a:r>
              <a:rPr lang="en-US" dirty="0"/>
              <a:t> database.</a:t>
            </a:r>
            <a:endParaRPr lang="en-US" dirty="0"/>
          </a:p>
          <a:p>
            <a:r>
              <a:rPr lang="en-US" dirty="0"/>
              <a:t>CRUDS = Create, Read, Update, Delete, dan Search.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97709"/>
            <a:ext cx="8325098" cy="47744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199" y="1383641"/>
            <a:ext cx="8229711" cy="48647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7638"/>
            <a:ext cx="8250775" cy="3154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database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web.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di </a:t>
            </a:r>
            <a:r>
              <a:rPr lang="en-US" dirty="0" err="1"/>
              <a:t>komputermu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 MySQL server.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XAMPP </a:t>
            </a:r>
            <a:r>
              <a:rPr lang="en-US" dirty="0" err="1"/>
              <a:t>ataupun</a:t>
            </a:r>
            <a:r>
              <a:rPr lang="en-US" dirty="0"/>
              <a:t> MySQL Server </a:t>
            </a:r>
            <a:r>
              <a:rPr lang="en-US" dirty="0" err="1"/>
              <a:t>terpisah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809795"/>
            <a:ext cx="8229600" cy="558265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166" y="1417638"/>
            <a:ext cx="8214146" cy="429736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687" y="1143000"/>
            <a:ext cx="6524625" cy="53231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MySQL 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mysql</a:t>
            </a:r>
            <a:r>
              <a:rPr lang="en-US" dirty="0"/>
              <a:t>-connector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6800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Percobaan</a:t>
            </a:r>
            <a:r>
              <a:rPr lang="en-US" b="1" dirty="0"/>
              <a:t> </a:t>
            </a:r>
            <a:r>
              <a:rPr lang="en-US" b="1" dirty="0" err="1"/>
              <a:t>Koneksi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/>
              <a:t> MySQL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7651" y="1828800"/>
            <a:ext cx="7728697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server MySQL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b="1" dirty="0"/>
              <a:t>localhost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b="1" dirty="0" err="1"/>
              <a:t>mysql.connector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MySQL.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connect()</a:t>
            </a:r>
            <a:r>
              <a:rPr lang="en-US" dirty="0"/>
              <a:t> dan parameter </a:t>
            </a:r>
            <a:r>
              <a:rPr lang="en-US" b="1" dirty="0"/>
              <a:t>host</a:t>
            </a:r>
            <a:r>
              <a:rPr lang="en-US" dirty="0"/>
              <a:t>, </a:t>
            </a:r>
            <a:r>
              <a:rPr lang="en-US" b="1" dirty="0"/>
              <a:t>user</a:t>
            </a:r>
            <a:r>
              <a:rPr lang="en-US" dirty="0"/>
              <a:t>, dan </a:t>
            </a:r>
            <a:r>
              <a:rPr lang="en-US" b="1" dirty="0"/>
              <a:t>passwd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Karena user default di XAMPP </a:t>
            </a:r>
            <a:r>
              <a:rPr lang="en-US" dirty="0" err="1"/>
              <a:t>adalah</a:t>
            </a:r>
            <a:r>
              <a:rPr lang="en-US" dirty="0"/>
              <a:t> root dan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password.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konektor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MySQL.</a:t>
            </a:r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atau</a:t>
            </a:r>
            <a:r>
              <a:rPr lang="en-US" dirty="0"/>
              <a:t> query.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db.</a:t>
            </a:r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cursor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b="1" dirty="0"/>
              <a:t>cursor = </a:t>
            </a:r>
            <a:r>
              <a:rPr lang="en-US" b="1" dirty="0" err="1"/>
              <a:t>db.cursor</a:t>
            </a:r>
            <a:r>
              <a:rPr lang="en-US" b="1" dirty="0"/>
              <a:t>()</a:t>
            </a:r>
            <a:endParaRPr lang="en-US" b="1" dirty="0"/>
          </a:p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query,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method execute() </a:t>
            </a:r>
            <a:r>
              <a:rPr lang="en-US" dirty="0" err="1"/>
              <a:t>dengan</a:t>
            </a:r>
            <a:r>
              <a:rPr lang="en-US" dirty="0"/>
              <a:t> parameter string query.</a:t>
            </a:r>
            <a:endParaRPr lang="en-US" dirty="0"/>
          </a:p>
          <a:p>
            <a:pPr lvl="1"/>
            <a:r>
              <a:rPr lang="en-US" b="1" dirty="0" err="1"/>
              <a:t>cursor.execute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74" y="1398881"/>
            <a:ext cx="8261252" cy="5519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1336486"/>
            <a:ext cx="4559251" cy="5246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Presentation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Pemrograman Berbasis Open Source</vt:lpstr>
      <vt:lpstr>PowerPoint 演示文稿</vt:lpstr>
      <vt:lpstr>PowerPoint 演示文稿</vt:lpstr>
      <vt:lpstr>Instalasi Modul MySQL Connector</vt:lpstr>
      <vt:lpstr>Percobaan Koneksi ke MySQL</vt:lpstr>
      <vt:lpstr>PowerPoint 演示文稿</vt:lpstr>
      <vt:lpstr>Membuat Database</vt:lpstr>
      <vt:lpstr>PowerPoint 演示文稿</vt:lpstr>
      <vt:lpstr>PowerPoint 演示文稿</vt:lpstr>
      <vt:lpstr>Membuat Tabel</vt:lpstr>
      <vt:lpstr>PowerPoint 演示文稿</vt:lpstr>
      <vt:lpstr>PowerPoint 演示文稿</vt:lpstr>
      <vt:lpstr>Insert Data</vt:lpstr>
      <vt:lpstr>PowerPoint 演示文稿</vt:lpstr>
      <vt:lpstr>PowerPoint 演示文稿</vt:lpstr>
      <vt:lpstr> </vt:lpstr>
      <vt:lpstr>PowerPoint 演示文稿</vt:lpstr>
      <vt:lpstr>Menampilkan Data</vt:lpstr>
      <vt:lpstr>PowerPoint 演示文稿</vt:lpstr>
      <vt:lpstr>PowerPoint 演示文稿</vt:lpstr>
      <vt:lpstr>Update Data</vt:lpstr>
      <vt:lpstr>PowerPoint 演示文稿</vt:lpstr>
      <vt:lpstr>Hapus Data</vt:lpstr>
      <vt:lpstr>PowerPoint 演示文稿</vt:lpstr>
      <vt:lpstr>PowerPoint 演示文稿</vt:lpstr>
      <vt:lpstr>Aplikasi CRUDS berbasis CLI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Open Source</dc:title>
  <dc:creator>David</dc:creator>
  <cp:lastModifiedBy>David</cp:lastModifiedBy>
  <cp:revision>32</cp:revision>
  <dcterms:created xsi:type="dcterms:W3CDTF">2019-05-20T11:24:00Z</dcterms:created>
  <dcterms:modified xsi:type="dcterms:W3CDTF">2020-03-28T03:44:49Z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