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15C5-8826-4DE2-A485-3FBD2553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ED80E-10CC-44B7-AC78-CDF5F707F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AB7AA-C376-4F64-B8FD-207CEB9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49733-962A-4A58-9EB0-33F8461A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EE373-D3C3-4ABD-9445-FD578682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7B38-865F-484A-8C33-57B7A56B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CA2CC-4C4D-45DB-AD67-5DAEDBBA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3D35-B452-4B9C-A7A8-076A2D7C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4323A-0442-439B-90CF-2F0E13A3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A75B0-8B43-4DD9-9B82-95512E8B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0AD9F-4564-4FA1-B8DB-03060BB7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3D8BF-DAB3-4B2D-84B8-4C86C649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AF629-7328-4353-A98C-7408218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DF887-B773-49A3-BF24-E6004B7A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B60A-29AB-4BAD-B1D7-D800D8FB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F4202-5549-4FE4-A536-1FC41162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28FF0-F917-48F1-B686-147FE6E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EC4A0-2630-4AD5-911E-7016B4D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2C59-D472-4B6B-BB16-EE4DC287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E1617-4812-4B83-AFC3-8DA07259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80D3-5871-42E3-B7A8-076330EA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27E31-B579-4042-882F-CA9A0203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E3BDB-BB11-425E-B659-3C0DF4B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51AE7-40D9-45C1-A762-5E07CFFC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BB4C6-F643-4750-80EF-7F144A5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9EDA6-38C0-4BEF-AD46-64A743C2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81EB-FB27-491F-BBF1-4B3D90CA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22491-E7D7-4150-9924-16ACA094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2CE67-52EA-4840-901D-275DF721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14195-AA72-446F-8570-25698F51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1E848-1607-454D-95BE-341AF410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8F3-7F85-489C-B763-D4FECEBD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ADC1E-9022-4FE1-8835-9B58C8B8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B6A83-F1CE-4475-84F6-28AD9E5D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0419B-8572-414E-A5A2-7130792C9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30247-E7FF-4AA2-833B-B408FD4F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9980D-CE1E-457B-B332-B9B53B8B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4A929-F6A9-40C9-A101-4E07BC16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DF1FFE-32A6-4E06-95AD-C7D60D0A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68B3-2DFC-4F0A-ABBA-6241E82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D9107-CD45-4005-A7D5-C2E54A27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5AA0A-C5F9-4AEC-9CA9-7677636D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D15B2-595B-4099-B0BA-8BDEE07A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4AFA4-363D-405A-9BA3-86AC6F57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F58FF4-FD8D-468B-B7E7-54317D8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2A34B-7D42-4A73-B9BC-221D9819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BA119-99A4-4319-9486-AC837A48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9C603-9B99-45D5-AECA-BC473AC8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382D9-066A-411A-AF1D-8500E9B1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0DE71-06B9-49C4-AD6C-2B5A0380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F81C4-EB30-4370-ABA9-597DB98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EB0CF-95EC-4D9A-9DC6-005B888F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6C83-C717-4E95-A404-2CF89ABC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0E95F-B35C-4D71-B900-10E7A5CD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7D21-09D4-4132-A51C-98F7073F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91EBD-5BB0-4A0F-B3CE-3A74515F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2BECF-BADA-4277-85C2-46E710A7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4FE47-E76A-4A40-8780-F214DDF4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8B423-96C5-4C08-ABBE-CDB7AB42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29DFB-E1C2-45FC-B952-2BA7583B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F4732-088D-4335-9A84-9C8DFDC31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2F45-9AAD-42CD-AE7A-8C79990D277B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505CA-48C7-40DC-A5AD-FD86E639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9F41B-C791-4B91-97E6-5452B1F0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B6B2-92DE-4E49-A295-4C6498C6A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377766FD-C4BA-4DAC-AC5E-FB89F8751660}"/>
              </a:ext>
            </a:extLst>
          </p:cNvPr>
          <p:cNvSpPr txBox="1"/>
          <p:nvPr/>
        </p:nvSpPr>
        <p:spPr>
          <a:xfrm>
            <a:off x="5378376" y="977777"/>
            <a:ext cx="169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TIPS</a:t>
            </a:r>
          </a:p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整个课堂总共有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分钟；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随机在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分钟的某一分钟让学生上来做题，所有学生都做好了准备；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5F9D059-0233-4370-8BE8-A715A561EBF8}"/>
              </a:ext>
            </a:extLst>
          </p:cNvPr>
          <p:cNvGrpSpPr/>
          <p:nvPr/>
        </p:nvGrpSpPr>
        <p:grpSpPr>
          <a:xfrm>
            <a:off x="7559919" y="2354112"/>
            <a:ext cx="4097215" cy="1230923"/>
            <a:chOff x="7597536" y="281354"/>
            <a:chExt cx="4097215" cy="123092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E443033-5F4B-4AE2-A394-723CC0AAABB8}"/>
                </a:ext>
              </a:extLst>
            </p:cNvPr>
            <p:cNvSpPr txBox="1"/>
            <p:nvPr/>
          </p:nvSpPr>
          <p:spPr>
            <a:xfrm>
              <a:off x="8325223" y="775003"/>
              <a:ext cx="2713148" cy="60016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zh-CN" altLang="en-US" sz="1100" dirty="0"/>
                <a:t>、上课；</a:t>
              </a:r>
              <a:endParaRPr lang="en-US" altLang="zh-CN" sz="1100" dirty="0"/>
            </a:p>
            <a:p>
              <a:r>
                <a:rPr lang="en-US" altLang="zh-CN" sz="1100" dirty="0"/>
                <a:t>2</a:t>
              </a:r>
              <a:r>
                <a:rPr lang="zh-CN" altLang="en-US" sz="1100" dirty="0"/>
                <a:t>、时刻等待上去做题</a:t>
              </a:r>
              <a:endParaRPr lang="en-US" altLang="zh-CN" sz="1100" dirty="0"/>
            </a:p>
            <a:p>
              <a:r>
                <a:rPr lang="en-US" altLang="zh-CN" sz="1100" dirty="0"/>
                <a:t>3</a:t>
              </a:r>
              <a:r>
                <a:rPr lang="zh-CN" altLang="en-US" sz="1100" dirty="0"/>
                <a:t>、如果得到了命令则需要获取黑板的锁；</a:t>
              </a:r>
              <a:endParaRPr lang="en-US" altLang="zh-CN" sz="11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9F30D4B-2574-4567-B9AC-0F584A44081F}"/>
                </a:ext>
              </a:extLst>
            </p:cNvPr>
            <p:cNvSpPr/>
            <p:nvPr/>
          </p:nvSpPr>
          <p:spPr>
            <a:xfrm>
              <a:off x="7597536" y="281354"/>
              <a:ext cx="4097215" cy="1230923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9A29E6C-F16E-4427-A260-6776988FD923}"/>
                </a:ext>
              </a:extLst>
            </p:cNvPr>
            <p:cNvSpPr txBox="1"/>
            <p:nvPr/>
          </p:nvSpPr>
          <p:spPr>
            <a:xfrm>
              <a:off x="8785521" y="347401"/>
              <a:ext cx="169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学生线程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77FCE6E-6247-4870-A988-2866CD8BB328}"/>
              </a:ext>
            </a:extLst>
          </p:cNvPr>
          <p:cNvGrpSpPr/>
          <p:nvPr/>
        </p:nvGrpSpPr>
        <p:grpSpPr>
          <a:xfrm>
            <a:off x="7547754" y="4165826"/>
            <a:ext cx="4097215" cy="1230923"/>
            <a:chOff x="7597536" y="281354"/>
            <a:chExt cx="4097215" cy="123092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71031B2-6094-428A-99EA-8A9A110431F0}"/>
                </a:ext>
              </a:extLst>
            </p:cNvPr>
            <p:cNvSpPr txBox="1"/>
            <p:nvPr/>
          </p:nvSpPr>
          <p:spPr>
            <a:xfrm>
              <a:off x="8325223" y="775003"/>
              <a:ext cx="2713148" cy="60016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zh-CN" altLang="en-US" sz="1100" dirty="0"/>
                <a:t>、上课；</a:t>
              </a:r>
              <a:endParaRPr lang="en-US" altLang="zh-CN" sz="1100" dirty="0"/>
            </a:p>
            <a:p>
              <a:r>
                <a:rPr lang="en-US" altLang="zh-CN" sz="1100" dirty="0"/>
                <a:t>2</a:t>
              </a:r>
              <a:r>
                <a:rPr lang="zh-CN" altLang="en-US" sz="1100" dirty="0"/>
                <a:t>、当有题目出来时候释放锁；</a:t>
              </a:r>
              <a:endParaRPr lang="en-US" altLang="zh-CN" sz="1100" dirty="0"/>
            </a:p>
            <a:p>
              <a:r>
                <a:rPr lang="en-US" altLang="zh-CN" sz="1100" dirty="0"/>
                <a:t>3</a:t>
              </a:r>
              <a:r>
                <a:rPr lang="zh-CN" altLang="en-US" sz="1100" dirty="0"/>
                <a:t>、让指定的学生上来做题；</a:t>
              </a:r>
              <a:endParaRPr lang="en-US" altLang="zh-CN" sz="11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51719FC-6C5C-4D7E-A721-440EFF5AB7CC}"/>
                </a:ext>
              </a:extLst>
            </p:cNvPr>
            <p:cNvSpPr/>
            <p:nvPr/>
          </p:nvSpPr>
          <p:spPr>
            <a:xfrm>
              <a:off x="7597536" y="281354"/>
              <a:ext cx="4097215" cy="1230923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7993FD2-A067-4642-AD52-55B885E376F5}"/>
                </a:ext>
              </a:extLst>
            </p:cNvPr>
            <p:cNvSpPr txBox="1"/>
            <p:nvPr/>
          </p:nvSpPr>
          <p:spPr>
            <a:xfrm>
              <a:off x="8785521" y="347401"/>
              <a:ext cx="169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教师线程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628F074-1DFD-474D-9304-3AB402BF60CC}"/>
              </a:ext>
            </a:extLst>
          </p:cNvPr>
          <p:cNvGrpSpPr/>
          <p:nvPr/>
        </p:nvGrpSpPr>
        <p:grpSpPr>
          <a:xfrm>
            <a:off x="659895" y="291685"/>
            <a:ext cx="4097215" cy="2128474"/>
            <a:chOff x="7597536" y="281354"/>
            <a:chExt cx="4097215" cy="159402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4325D55-25CF-4686-A466-2CD2E9BA2932}"/>
                </a:ext>
              </a:extLst>
            </p:cNvPr>
            <p:cNvSpPr txBox="1"/>
            <p:nvPr/>
          </p:nvSpPr>
          <p:spPr>
            <a:xfrm>
              <a:off x="8325223" y="775003"/>
              <a:ext cx="2713148" cy="76944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zh-CN" altLang="en-US" sz="1100" dirty="0"/>
                <a:t>、开始上课；</a:t>
              </a:r>
              <a:endParaRPr lang="en-US" altLang="zh-CN" sz="1100" dirty="0"/>
            </a:p>
            <a:p>
              <a:r>
                <a:rPr lang="en-US" altLang="zh-CN" sz="1100" dirty="0"/>
                <a:t>2</a:t>
              </a:r>
              <a:r>
                <a:rPr lang="zh-CN" altLang="en-US" sz="1100" dirty="0"/>
                <a:t>、新建一个老师线程；</a:t>
              </a:r>
              <a:endParaRPr lang="en-US" altLang="zh-CN" sz="1100" dirty="0"/>
            </a:p>
            <a:p>
              <a:r>
                <a:rPr lang="en-US" altLang="zh-CN" sz="1100" dirty="0"/>
                <a:t>3</a:t>
              </a:r>
              <a:r>
                <a:rPr lang="zh-CN" altLang="en-US" sz="1100" dirty="0"/>
                <a:t>、新建若干个学生线程；</a:t>
              </a:r>
              <a:endParaRPr lang="en-US" altLang="zh-CN" sz="1100" dirty="0"/>
            </a:p>
            <a:p>
              <a:r>
                <a:rPr lang="en-US" altLang="zh-CN" sz="1100" dirty="0"/>
                <a:t>4</a:t>
              </a:r>
              <a:r>
                <a:rPr lang="zh-CN" altLang="en-US" sz="1100" dirty="0"/>
                <a:t>、结束上课；</a:t>
              </a:r>
              <a:endParaRPr lang="en-US" altLang="zh-CN" sz="11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11253B-82FE-45F8-AFD1-6F2FCC67DCE9}"/>
                </a:ext>
              </a:extLst>
            </p:cNvPr>
            <p:cNvSpPr/>
            <p:nvPr/>
          </p:nvSpPr>
          <p:spPr>
            <a:xfrm>
              <a:off x="7597536" y="281354"/>
              <a:ext cx="4097215" cy="1594023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2CEA67A-A2BD-45B8-912C-F90601B1A831}"/>
                </a:ext>
              </a:extLst>
            </p:cNvPr>
            <p:cNvSpPr txBox="1"/>
            <p:nvPr/>
          </p:nvSpPr>
          <p:spPr>
            <a:xfrm>
              <a:off x="8785521" y="347401"/>
              <a:ext cx="169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课堂类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3B8ED45-53FD-4B88-ADD5-0D056CF5F863}"/>
              </a:ext>
            </a:extLst>
          </p:cNvPr>
          <p:cNvGrpSpPr/>
          <p:nvPr/>
        </p:nvGrpSpPr>
        <p:grpSpPr>
          <a:xfrm>
            <a:off x="7559919" y="542398"/>
            <a:ext cx="4097215" cy="1230923"/>
            <a:chOff x="7597536" y="281354"/>
            <a:chExt cx="4097215" cy="123092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737C9B5-37D6-4B3C-9AA1-AB0A6FA26627}"/>
                </a:ext>
              </a:extLst>
            </p:cNvPr>
            <p:cNvSpPr txBox="1"/>
            <p:nvPr/>
          </p:nvSpPr>
          <p:spPr>
            <a:xfrm>
              <a:off x="8325223" y="775003"/>
              <a:ext cx="2713148" cy="26161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zh-CN" altLang="en-US" sz="1100" dirty="0"/>
                <a:t>、具有同步的写字的方法</a:t>
              </a:r>
              <a:endParaRPr lang="en-US" altLang="zh-CN" sz="11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93D95ED-3BC4-4A97-8A25-1AB5D6E9F505}"/>
                </a:ext>
              </a:extLst>
            </p:cNvPr>
            <p:cNvSpPr/>
            <p:nvPr/>
          </p:nvSpPr>
          <p:spPr>
            <a:xfrm>
              <a:off x="7597536" y="281354"/>
              <a:ext cx="4097215" cy="1230923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D4CF3-D35F-40D8-96A8-1E0FB82F2694}"/>
                </a:ext>
              </a:extLst>
            </p:cNvPr>
            <p:cNvSpPr txBox="1"/>
            <p:nvPr/>
          </p:nvSpPr>
          <p:spPr>
            <a:xfrm>
              <a:off x="8785521" y="347401"/>
              <a:ext cx="169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黑板类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80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yuhu</dc:creator>
  <cp:lastModifiedBy>sun yuhu</cp:lastModifiedBy>
  <cp:revision>4</cp:revision>
  <dcterms:created xsi:type="dcterms:W3CDTF">2019-10-17T13:46:40Z</dcterms:created>
  <dcterms:modified xsi:type="dcterms:W3CDTF">2019-10-26T02:49:13Z</dcterms:modified>
</cp:coreProperties>
</file>