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69d6b7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69d6b7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7a18c6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7a18c6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69d6b7f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b69d6b7f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7a18c6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7a18c6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a18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a18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69d6b7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69d6b7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69d6b7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69d6b7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TP 1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392248" y="76225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63700"/>
            <a:ext cx="5151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Inicialmente era de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cerrado para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más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luego ser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abierto siendo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está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su versión V2.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Corre la ventaja de estar integrado en Visual Studio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 el de menor profundidad de los 3 y el que presenta menor curva de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aprendizaje.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multiplataforma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y dispone de una amplia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customización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para el desarrollador. 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8" y="2911100"/>
            <a:ext cx="4369900" cy="20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17190" l="-6030" r="6029" t="-17190"/>
          <a:stretch/>
        </p:blipFill>
        <p:spPr>
          <a:xfrm>
            <a:off x="2545148" y="3764462"/>
            <a:ext cx="1052081" cy="6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143" y="3304124"/>
            <a:ext cx="692983" cy="6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5" y="-12"/>
            <a:ext cx="2702476" cy="50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122262" y="597300"/>
            <a:ext cx="13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V1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170825" y="388377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V2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24925" y="192062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r>
              <a:rPr lang="es"/>
              <a:t>Práctico</a:t>
            </a:r>
            <a:r>
              <a:rPr lang="es"/>
              <a:t> de MSTest: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877975" y="3482700"/>
            <a:ext cx="1278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172675"/>
            <a:ext cx="7197225" cy="47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4900" y="56150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984225" y="887450"/>
            <a:ext cx="3580800" cy="3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6736"/>
              <a:buFont typeface="Arial"/>
              <a:buNone/>
            </a:pPr>
            <a:r>
              <a:rPr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2994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99" y="1082628"/>
            <a:ext cx="3700503" cy="37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20700" y="85800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09700" y="1020750"/>
            <a:ext cx="8331600" cy="155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Lógica del código 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Legibilidad del código       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Documentación          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Pocos milisegundos 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09700" y="2735350"/>
            <a:ext cx="72648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35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Refactorizar el código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335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Calidad final del código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43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" sz="2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Probar distintas partes del proyecto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4487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9575" y="913525"/>
            <a:ext cx="8851200" cy="37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primer paso de las pruebas unitarias. En esta parte se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definen los requisitos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debe cumplir el código.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paso intermedio de las pruebas, el momento de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ejecutar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i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dará lugar a los resultados que deberás analizar.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En el último paso, es el momento de comprobar si los resultados obtenidos son los que se esperaban.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es así, se valida y se sigue adelante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Si no, se corrige el error hasta que desaparezca.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2" name="Google Shape;102;p18"/>
          <p:cNvCxnSpPr>
            <a:stCxn id="98" idx="6"/>
            <a:endCxn id="100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86020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>
            <a:stCxn id="100" idx="4"/>
            <a:endCxn id="97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stCxn id="96" idx="2"/>
            <a:endCxn id="101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101" idx="0"/>
            <a:endCxn id="99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8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97" idx="3"/>
            <a:endCxn id="96" idx="4"/>
          </p:cNvCxnSpPr>
          <p:nvPr/>
        </p:nvCxnSpPr>
        <p:spPr>
          <a:xfrm flipH="1" rot="5400000">
            <a:off x="3028724" y="3567033"/>
            <a:ext cx="778800" cy="1412700"/>
          </a:xfrm>
          <a:prstGeom prst="curvedConnector3">
            <a:avLst>
              <a:gd fmla="val 44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>
            <a:stCxn id="99" idx="7"/>
            <a:endCxn id="98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5541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8" y="317113"/>
            <a:ext cx="8511226" cy="4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250" y="3185750"/>
            <a:ext cx="3355775" cy="19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801600" y="100050"/>
            <a:ext cx="52773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NUnit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facilita las pruebas de automatización con C#, ya que es compatible con marcos de automatización de pruebas populares como Selenium.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NUnit annotations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(Tags) ayuda a acelerar el desarrollo y la ejecución de pruebas, ya que las pruebas se pueden ejecutar con diferentes valores de entrada.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TDD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(Test Driven Development) se utiliza para localizar problemas (o errores) durante las primeras etapas del desarrollo del producto.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3009125"/>
            <a:ext cx="53151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s" sz="1700">
                <a:solidFill>
                  <a:srgbClr val="202124"/>
                </a:solidFill>
                <a:highlight>
                  <a:srgbClr val="F8F9FA"/>
                </a:highlight>
              </a:rPr>
              <a:t>Con </a:t>
            </a:r>
            <a:r>
              <a:rPr b="1" lang="es" sz="1700">
                <a:solidFill>
                  <a:srgbClr val="202124"/>
                </a:solidFill>
                <a:highlight>
                  <a:srgbClr val="F8F9FA"/>
                </a:highlight>
              </a:rPr>
              <a:t>NUnit</a:t>
            </a:r>
            <a:r>
              <a:rPr lang="es" sz="1700">
                <a:solidFill>
                  <a:srgbClr val="202124"/>
                </a:solidFill>
                <a:highlight>
                  <a:srgbClr val="F8F9FA"/>
                </a:highlight>
              </a:rPr>
              <a:t>, puede ejecutar casos de prueba desde  la consola a través de una herramienta de prueba de automatización de terceros o el Adaptador de prueba NUnit dentro de Visual Studio</a:t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5" y="219300"/>
            <a:ext cx="3855800" cy="2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25" y="724400"/>
            <a:ext cx="1669025" cy="1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008632" y="262700"/>
            <a:ext cx="9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206400" y="-86775"/>
            <a:ext cx="59376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Versión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derivada de NUnit , siendo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esta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de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abierto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Presenta menos Tags que NUnit , haciendo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más amigable el código y su mantenimiento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XUnit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está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orientada a trabajos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más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complejos </a:t>
            </a:r>
            <a:endParaRPr sz="1600" strike="sngStrike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Ofrece una mayor extensibilidad y alcance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1075" y="2806375"/>
            <a:ext cx="55071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En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NUnit y MSTest, la clase que contiene las pruebas está bajo el atributo [TestClass]. Este no fue un enfoque muy robusto, por lo tanto, el atributo [TestClass] también se eliminó en xUnit. En cambio, la inteligencia se construye en el marco xUnit para que pueda ubicar los métodos de prueba, independientemente de la ubicación de las pruebas.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175" y="2806375"/>
            <a:ext cx="2908727" cy="20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