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3" r:id="rId2"/>
    <p:sldId id="306" r:id="rId3"/>
    <p:sldId id="316" r:id="rId4"/>
    <p:sldId id="318" r:id="rId5"/>
    <p:sldId id="327" r:id="rId6"/>
    <p:sldId id="328" r:id="rId7"/>
    <p:sldId id="329" r:id="rId8"/>
    <p:sldId id="330" r:id="rId9"/>
    <p:sldId id="331" r:id="rId10"/>
    <p:sldId id="332" r:id="rId11"/>
    <p:sldId id="317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21" r:id="rId2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5" d="100"/>
          <a:sy n="35" d="100"/>
        </p:scale>
        <p:origin x="-474" y="-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与数据库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/>
              <a:t>MySQL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ORM</a:t>
            </a:r>
            <a:r>
              <a:rPr lang="zh-CN" altLang="en-US" dirty="0" smtClean="0"/>
              <a:t>（</a:t>
            </a:r>
            <a:r>
              <a:rPr lang="en-US" altLang="zh-CN" dirty="0"/>
              <a:t>Object Relational Mapping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334871" y="5520444"/>
            <a:ext cx="4491317" cy="47192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6000" b="1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6000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6000" dirty="0" smtClean="0">
                <a:latin typeface="Noto Sans CJK SC Bold" pitchFamily="34" charset="-122"/>
                <a:ea typeface="Noto Sans CJK SC Bold" pitchFamily="34" charset="-122"/>
              </a:rPr>
              <a:t>Web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41388" y="5574501"/>
            <a:ext cx="4491317" cy="471924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6000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6000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6000" dirty="0" smtClean="0">
                <a:latin typeface="Noto Sans CJK SC Bold" pitchFamily="34" charset="-122"/>
                <a:ea typeface="Noto Sans CJK SC Bold" pitchFamily="34" charset="-122"/>
              </a:rPr>
              <a:t>DB</a:t>
            </a:r>
            <a:endParaRPr lang="en-US" altLang="zh-CN" sz="6000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7826188" y="7637748"/>
            <a:ext cx="7315200" cy="484632"/>
          </a:xfrm>
          <a:prstGeom prst="left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9359153" y="6397562"/>
            <a:ext cx="4195482" cy="1304290"/>
          </a:xfrm>
          <a:prstGeom prst="flowChartDecision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Noto Sans CJK SC Bold" pitchFamily="34" charset="-122"/>
                <a:ea typeface="Noto Sans CJK SC Bold" pitchFamily="34" charset="-122"/>
                <a:sym typeface="Helvetica Light"/>
              </a:rPr>
              <a:t>ORM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err="1" smtClean="0"/>
              <a:t>SQLAlchemy</a:t>
            </a:r>
            <a:endParaRPr lang="en-US" altLang="zh-CN" dirty="0" smtClean="0"/>
          </a:p>
          <a:p>
            <a:r>
              <a:rPr lang="en-US" altLang="zh-CN" dirty="0" smtClean="0"/>
              <a:t>Pony </a:t>
            </a:r>
          </a:p>
          <a:p>
            <a:r>
              <a:rPr lang="en-US" altLang="zh-CN" dirty="0"/>
              <a:t>Peewee </a:t>
            </a:r>
            <a:endParaRPr lang="en-US" altLang="zh-CN" dirty="0" smtClean="0"/>
          </a:p>
          <a:p>
            <a:r>
              <a:rPr lang="en-US" altLang="zh-CN" dirty="0" err="1" smtClean="0"/>
              <a:t>SQLObject</a:t>
            </a:r>
            <a:endParaRPr lang="en-US" altLang="zh-CN" dirty="0" smtClean="0"/>
          </a:p>
          <a:p>
            <a:r>
              <a:rPr lang="en-US" altLang="zh-CN" dirty="0" err="1"/>
              <a:t>Django's</a:t>
            </a:r>
            <a:r>
              <a:rPr lang="en-US" altLang="zh-CN" dirty="0"/>
              <a:t> </a:t>
            </a:r>
            <a:r>
              <a:rPr lang="en-US" altLang="zh-CN" dirty="0" smtClean="0"/>
              <a:t>ORM</a:t>
            </a:r>
            <a:endParaRPr lang="en-US" altLang="zh-CN" dirty="0"/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91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/>
              <a:t>MySQL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与数据库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/>
              <a:t>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2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/>
              <a:t>MongoDB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pymongo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Flask-</a:t>
            </a:r>
            <a:r>
              <a:rPr lang="en-US" altLang="zh-CN" dirty="0" err="1"/>
              <a:t>MongoEngine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22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/>
              <a:t>MongoDB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37" y="3738283"/>
            <a:ext cx="18296880" cy="56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err="1" smtClean="0"/>
              <a:t>MongoDB</a:t>
            </a:r>
            <a:r>
              <a:rPr lang="zh-CN" altLang="en-US" dirty="0" smtClean="0"/>
              <a:t>驱动 </a:t>
            </a:r>
            <a:endParaRPr lang="en-US" altLang="zh-CN" dirty="0"/>
          </a:p>
          <a:p>
            <a:r>
              <a:rPr lang="en-US" altLang="zh-CN" dirty="0" err="1" smtClean="0"/>
              <a:t>Pymongo</a:t>
            </a:r>
            <a:endParaRPr lang="en-US" altLang="zh-CN" dirty="0"/>
          </a:p>
          <a:p>
            <a:r>
              <a:rPr lang="en-US" altLang="zh-CN" dirty="0"/>
              <a:t>Motor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61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/>
              <a:t>MongoDB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8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err="1" smtClean="0"/>
              <a:t>MongoDB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err="1"/>
              <a:t>MongoKit</a:t>
            </a:r>
            <a:endParaRPr lang="en-US" altLang="zh-CN" dirty="0"/>
          </a:p>
          <a:p>
            <a:r>
              <a:rPr lang="en-US" altLang="zh-CN" dirty="0" err="1"/>
              <a:t>MongoAlchemy</a:t>
            </a:r>
            <a:endParaRPr lang="en-US" altLang="zh-CN" dirty="0"/>
          </a:p>
          <a:p>
            <a:r>
              <a:rPr lang="en-US" altLang="zh-CN" dirty="0" err="1"/>
              <a:t>Minimongo</a:t>
            </a:r>
            <a:endParaRPr lang="en-US" altLang="zh-CN" dirty="0"/>
          </a:p>
          <a:p>
            <a:r>
              <a:rPr lang="en-US" altLang="zh-CN" dirty="0" err="1"/>
              <a:t>MongoEngine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91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与数据库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应用的外部脚本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/>
              <a:t>MySQL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/>
              <a:t>MongoDB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/>
              <a:t>MongoDB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4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与数据库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课程</a:t>
            </a:r>
            <a:r>
              <a:rPr lang="zh-CN" altLang="en-US" dirty="0" smtClean="0"/>
              <a:t>中主要学习如何</a:t>
            </a:r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应用中使用数据库。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Flask-Script</a:t>
            </a:r>
            <a:r>
              <a:rPr lang="zh-CN" altLang="en-US" dirty="0"/>
              <a:t>的使用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/>
              <a:t>MySQL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本</a:t>
            </a:r>
            <a:r>
              <a:rPr lang="zh-CN" altLang="en-US" dirty="0" smtClean="0"/>
              <a:t>课程是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开发的</a:t>
            </a:r>
            <a:r>
              <a:rPr lang="zh-CN" altLang="en-US" dirty="0" smtClean="0"/>
              <a:t>基础课程</a:t>
            </a:r>
            <a:r>
              <a:rPr lang="zh-CN" altLang="en-US" dirty="0" smtClean="0"/>
              <a:t>，也是后续项目实战的基础</a:t>
            </a:r>
            <a:r>
              <a:rPr lang="zh-CN" altLang="en-US" dirty="0" smtClean="0"/>
              <a:t>，重点熟练掌握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框架的使用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4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与数据库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应用的外部脚本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应用的外部脚本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Flask-Script</a:t>
            </a:r>
            <a:r>
              <a:rPr lang="zh-CN" altLang="en-US" dirty="0"/>
              <a:t>的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/>
              <a:t>Flask-Script</a:t>
            </a:r>
            <a:r>
              <a:rPr lang="zh-CN" altLang="en-US" dirty="0"/>
              <a:t>的安装与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应用的外部脚本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Flask-Script</a:t>
            </a:r>
            <a:r>
              <a:rPr lang="zh-CN" altLang="en-US" dirty="0"/>
              <a:t>是一个可以在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应用外部</a:t>
            </a:r>
            <a:r>
              <a:rPr lang="zh-CN" altLang="en-US" dirty="0"/>
              <a:t>编写脚本的扩展。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 smtClean="0"/>
              <a:t>常用功能：</a:t>
            </a:r>
            <a:endParaRPr lang="en-US" altLang="zh-CN" dirty="0" smtClean="0"/>
          </a:p>
          <a:p>
            <a:r>
              <a:rPr lang="zh-CN" altLang="en-US" dirty="0"/>
              <a:t>运行一个开发的服务器</a:t>
            </a:r>
            <a:endParaRPr lang="en-US" altLang="zh-CN" dirty="0" smtClean="0"/>
          </a:p>
          <a:p>
            <a:r>
              <a:rPr lang="en-US" altLang="zh-CN" dirty="0"/>
              <a:t>Python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中操作数据库</a:t>
            </a:r>
            <a:endParaRPr lang="en-US" altLang="zh-CN" dirty="0" smtClean="0"/>
          </a:p>
          <a:p>
            <a:r>
              <a:rPr lang="zh-CN" altLang="en-US" dirty="0" smtClean="0"/>
              <a:t>命令行任务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62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应用的外部脚本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5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与数据库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/>
              <a:t>驱动 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smtClean="0"/>
              <a:t>MySQL-python</a:t>
            </a:r>
          </a:p>
          <a:p>
            <a:r>
              <a:rPr lang="en-US" altLang="zh-CN" dirty="0" smtClean="0"/>
              <a:t>ORM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Flask-</a:t>
            </a:r>
            <a:r>
              <a:rPr lang="en-US" altLang="zh-CN" dirty="0" err="1"/>
              <a:t>SQLAlchemy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53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Flask</a:t>
            </a:r>
            <a:r>
              <a:rPr lang="zh-CN" altLang="en-US" dirty="0"/>
              <a:t>应用中使用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/>
              <a:t>MySQL</a:t>
            </a:r>
            <a:r>
              <a:rPr lang="zh-CN" altLang="en-US" dirty="0"/>
              <a:t>驱动 </a:t>
            </a:r>
            <a:endParaRPr lang="en-US" altLang="zh-CN" dirty="0"/>
          </a:p>
          <a:p>
            <a:r>
              <a:rPr lang="en-US" altLang="zh-CN" dirty="0"/>
              <a:t>MySQL-python</a:t>
            </a:r>
          </a:p>
          <a:p>
            <a:r>
              <a:rPr lang="en-US" altLang="zh-CN" dirty="0"/>
              <a:t>MySQL </a:t>
            </a:r>
            <a:r>
              <a:rPr lang="en-US" altLang="zh-CN" dirty="0" smtClean="0"/>
              <a:t>Connector</a:t>
            </a:r>
          </a:p>
          <a:p>
            <a:r>
              <a:rPr lang="en-US" altLang="zh-CN" dirty="0" err="1"/>
              <a:t>PyMySQL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78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1147</TotalTime>
  <Words>315</Words>
  <Application>Microsoft Office PowerPoint</Application>
  <PresentationFormat>自定义</PresentationFormat>
  <Paragraphs>96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Black</vt:lpstr>
      <vt:lpstr>Flask与数据库</vt:lpstr>
      <vt:lpstr>Flask与数据库— 课程概要</vt:lpstr>
      <vt:lpstr>Flask与数据库</vt:lpstr>
      <vt:lpstr>Flask应用的外部脚本</vt:lpstr>
      <vt:lpstr>Flask应用的外部脚本</vt:lpstr>
      <vt:lpstr>Flask应用的外部脚本</vt:lpstr>
      <vt:lpstr>Flask与数据库</vt:lpstr>
      <vt:lpstr>在Flask应用中使用MySQL</vt:lpstr>
      <vt:lpstr>在Flask应用中使用MySQL</vt:lpstr>
      <vt:lpstr>在Flask应用中使用MySQL</vt:lpstr>
      <vt:lpstr>在Flask应用中使用MySQL</vt:lpstr>
      <vt:lpstr>在Flask应用中使用MySQL</vt:lpstr>
      <vt:lpstr>在Flask应用中使用MySQL</vt:lpstr>
      <vt:lpstr>Flask与数据库</vt:lpstr>
      <vt:lpstr>在Flask应用中使用MongoDB</vt:lpstr>
      <vt:lpstr>在Flask应用中使用MongoDB</vt:lpstr>
      <vt:lpstr>在Flask应用中使用MongoDB</vt:lpstr>
      <vt:lpstr>在Flask应用中使用MongoDB</vt:lpstr>
      <vt:lpstr>在Flask应用中使用MongoDB</vt:lpstr>
      <vt:lpstr>在Flask应用中使用MongoDB</vt:lpstr>
      <vt:lpstr>Flask与数据库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xin</cp:lastModifiedBy>
  <cp:revision>108</cp:revision>
  <dcterms:created xsi:type="dcterms:W3CDTF">2015-03-23T11:35:35Z</dcterms:created>
  <dcterms:modified xsi:type="dcterms:W3CDTF">2015-05-14T13:29:57Z</dcterms:modified>
</cp:coreProperties>
</file>