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117.xml"/>
  <Override ContentType="application/vnd.openxmlformats-officedocument.presentationml.notesSlide+xml" PartName="/ppt/notesSlides/notesSlide3.xml"/>
  <Override ContentType="application/vnd.openxmlformats-officedocument.presentationml.notesSlide+xml" PartName="/ppt/notesSlides/notesSlide91.xml"/>
  <Override ContentType="application/vnd.openxmlformats-officedocument.presentationml.notesSlide+xml" PartName="/ppt/notesSlides/notesSlide109.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07.xml"/>
  <Override ContentType="application/vnd.openxmlformats-officedocument.presentationml.notesSlide+xml" PartName="/ppt/notesSlides/notesSlide100.xml"/>
  <Override ContentType="application/vnd.openxmlformats-officedocument.presentationml.notesSlide+xml" PartName="/ppt/notesSlides/notesSlide4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77.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119.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105.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93.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123.xml"/>
  <Override ContentType="application/vnd.openxmlformats-officedocument.presentationml.notesSlide+xml" PartName="/ppt/notesSlides/notesSlide110.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112.xml"/>
  <Override ContentType="application/vnd.openxmlformats-officedocument.presentationml.notesSlide+xml" PartName="/ppt/notesSlides/notesSlide103.xml"/>
  <Override ContentType="application/vnd.openxmlformats-officedocument.presentationml.notesSlide+xml" PartName="/ppt/notesSlides/notesSlide97.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89.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120.xml"/>
  <Override ContentType="application/vnd.openxmlformats-officedocument.presentationml.notesSlide+xml" PartName="/ppt/notesSlides/notesSlide20.xml"/>
  <Override ContentType="application/vnd.openxmlformats-officedocument.presentationml.notesSlide+xml" PartName="/ppt/notesSlides/notesSlide60.xml"/>
  <Override ContentType="application/vnd.openxmlformats-officedocument.presentationml.notesSlide+xml" PartName="/ppt/notesSlides/notesSlide18.xml"/>
  <Override ContentType="application/vnd.openxmlformats-officedocument.presentationml.notesSlide+xml" PartName="/ppt/notesSlides/notesSlide48.xml"/>
  <Override ContentType="application/vnd.openxmlformats-officedocument.presentationml.notesSlide+xml" PartName="/ppt/notesSlides/notesSlide114.xml"/>
  <Override ContentType="application/vnd.openxmlformats-officedocument.presentationml.notesSlide+xml" PartName="/ppt/notesSlides/notesSlide101.xml"/>
  <Override ContentType="application/vnd.openxmlformats-officedocument.presentationml.notesSlide+xml" PartName="/ppt/notesSlides/notesSlide95.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1.xml"/>
  <Override ContentType="application/vnd.openxmlformats-officedocument.presentationml.notesSlide+xml" PartName="/ppt/notesSlides/notesSlide92.xml"/>
  <Override ContentType="application/vnd.openxmlformats-officedocument.presentationml.notesSlide+xml" PartName="/ppt/notesSlides/notesSlide84.xml"/>
  <Override ContentType="application/vnd.openxmlformats-officedocument.presentationml.notesSlide+xml" PartName="/ppt/notesSlides/notesSlide116.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82.xml"/>
  <Override ContentType="application/vnd.openxmlformats-officedocument.presentationml.notesSlide+xml" PartName="/ppt/notesSlides/notesSlide94.xml"/>
  <Override ContentType="application/vnd.openxmlformats-officedocument.presentationml.notesSlide+xml" PartName="/ppt/notesSlides/notesSlide51.xml"/>
  <Override ContentType="application/vnd.openxmlformats-officedocument.presentationml.notesSlide+xml" PartName="/ppt/notesSlides/notesSlide108.xml"/>
  <Override ContentType="application/vnd.openxmlformats-officedocument.presentationml.notesSlide+xml" PartName="/ppt/notesSlides/notesSlide90.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106.xml"/>
  <Override ContentType="application/vnd.openxmlformats-officedocument.presentationml.notesSlide+xml" PartName="/ppt/notesSlides/notesSlide99.xml"/>
  <Override ContentType="application/vnd.openxmlformats-officedocument.presentationml.notesSlide+xml" PartName="/ppt/notesSlides/notesSlide56.xml"/>
  <Override ContentType="application/vnd.openxmlformats-officedocument.presentationml.notesSlide+xml" PartName="/ppt/notesSlides/notesSlide122.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118.xml"/>
  <Override ContentType="application/vnd.openxmlformats-officedocument.presentationml.notesSlide+xml" PartName="/ppt/notesSlides/notesSlide7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2.xml"/>
  <Override ContentType="application/vnd.openxmlformats-officedocument.presentationml.notesSlide+xml" PartName="/ppt/notesSlides/notesSlide62.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28.xml"/>
  <Override ContentType="application/vnd.openxmlformats-officedocument.presentationml.notesSlide+xml" PartName="/ppt/notesSlides/notesSlide1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113.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98.xml"/>
  <Override ContentType="application/vnd.openxmlformats-officedocument.presentationml.notesSlide+xml" PartName="/ppt/notesSlides/notesSlide104.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21.xml"/>
  <Override ContentType="application/vnd.openxmlformats-officedocument.presentationml.notesSlide+xml" PartName="/ppt/notesSlides/notesSlide6.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96.xml"/>
  <Override ContentType="application/vnd.openxmlformats-officedocument.presentationml.notesSlide+xml" PartName="/ppt/notesSlides/notesSlide102.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115.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21.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56.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57.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8.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9.xml"/>
  <Override ContentType="application/vnd.openxmlformats-officedocument.presentationml.slideMaster+xml" PartName="/ppt/slideMasters/slideMaster11.xml"/>
  <Override ContentType="application/vnd.openxmlformats-officedocument.presentationml.slideMaster+xml" PartName="/ppt/slideMasters/slideMaster10.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vnd.openxmlformats-officedocument.presentationml.slideMaster+xml" PartName="/ppt/slideMasters/slideMaster7.xml"/>
  <Override ContentType="application/vnd.openxmlformats-officedocument.presentationml.slideMaster+xml" PartName="/ppt/slideMasters/slideMaster6.xml"/>
  <Override ContentType="application/vnd.openxmlformats-officedocument.presentationml.slideMaster+xml" PartName="/ppt/slideMasters/slideMaster5.xml"/>
  <Override ContentType="application/vnd.openxmlformats-officedocument.presentationml.slide+xml" PartName="/ppt/slides/slide121.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105.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13.xml"/>
  <Override ContentType="application/vnd.openxmlformats-officedocument.presentationml.slide+xml" PartName="/ppt/slides/slide68.xml"/>
  <Override ContentType="application/vnd.openxmlformats-officedocument.presentationml.slide+xml" PartName="/ppt/slides/slide94.xml"/>
  <Override ContentType="application/vnd.openxmlformats-officedocument.presentationml.slide+xml" PartName="/ppt/slides/slide84.xml"/>
  <Override ContentType="application/vnd.openxmlformats-officedocument.presentationml.slide+xml" PartName="/ppt/slides/slide107.xml"/>
  <Override ContentType="application/vnd.openxmlformats-officedocument.presentationml.slide+xml" PartName="/ppt/slides/slide37.xml"/>
  <Override ContentType="application/vnd.openxmlformats-officedocument.presentationml.slide+xml" PartName="/ppt/slides/slide123.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111.xml"/>
  <Override ContentType="application/vnd.openxmlformats-officedocument.presentationml.slide+xml" PartName="/ppt/slides/slide53.xml"/>
  <Override ContentType="application/vnd.openxmlformats-officedocument.presentationml.slide+xml" PartName="/ppt/slides/slide96.xml"/>
  <Override ContentType="application/vnd.openxmlformats-officedocument.presentationml.slide+xml" PartName="/ppt/slides/slide48.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18.xml"/>
  <Override ContentType="application/vnd.openxmlformats-officedocument.presentationml.slide+xml" PartName="/ppt/slides/slide12.xml"/>
  <Override ContentType="application/vnd.openxmlformats-officedocument.presentationml.slide+xml" PartName="/ppt/slides/slide108.xml"/>
  <Override ContentType="application/vnd.openxmlformats-officedocument.presentationml.slide+xml" PartName="/ppt/slides/slide98.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76.xml"/>
  <Override ContentType="application/vnd.openxmlformats-officedocument.presentationml.slide+xml" PartName="/ppt/slides/slide63.xml"/>
  <Override ContentType="application/vnd.openxmlformats-officedocument.presentationml.slide+xml" PartName="/ppt/slides/slide93.xml"/>
  <Override ContentType="application/vnd.openxmlformats-officedocument.presentationml.slide+xml" PartName="/ppt/slides/slide101.xml"/>
  <Override ContentType="application/vnd.openxmlformats-officedocument.presentationml.slide+xml" PartName="/ppt/slides/slide116.xml"/>
  <Override ContentType="application/vnd.openxmlformats-officedocument.presentationml.slide+xml" PartName="/ppt/slides/slide80.xml"/>
  <Override ContentType="application/vnd.openxmlformats-officedocument.presentationml.slide+xml" PartName="/ppt/slides/slide103.xml"/>
  <Override ContentType="application/vnd.openxmlformats-officedocument.presentationml.slide+xml" PartName="/ppt/slides/slide61.xml"/>
  <Override ContentType="application/vnd.openxmlformats-officedocument.presentationml.slide+xml" PartName="/ppt/slides/slide91.xml"/>
  <Override ContentType="application/vnd.openxmlformats-officedocument.presentationml.slide+xml" PartName="/ppt/slides/slide114.xml"/>
  <Override ContentType="application/vnd.openxmlformats-officedocument.presentationml.slide+xml" PartName="/ppt/slides/slide31.xml"/>
  <Override ContentType="application/vnd.openxmlformats-officedocument.presentationml.slide+xml" PartName="/ppt/slides/slide120.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12.xml"/>
  <Override ContentType="application/vnd.openxmlformats-officedocument.presentationml.slide+xml" PartName="/ppt/slides/slide9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122.xml"/>
  <Override ContentType="application/vnd.openxmlformats-officedocument.presentationml.slide+xml" PartName="/ppt/slides/slide16.xml"/>
  <Override ContentType="application/vnd.openxmlformats-officedocument.presentationml.slide+xml" PartName="/ppt/slides/slide104.xml"/>
  <Override ContentType="application/vnd.openxmlformats-officedocument.presentationml.slide+xml" PartName="/ppt/slides/slide24.xml"/>
  <Override ContentType="application/vnd.openxmlformats-officedocument.presentationml.slide+xml" PartName="/ppt/slides/slide97.xml"/>
  <Override ContentType="application/vnd.openxmlformats-officedocument.presentationml.slide+xml" PartName="/ppt/slides/slide11.xml"/>
  <Override ContentType="application/vnd.openxmlformats-officedocument.presentationml.slide+xml" PartName="/ppt/slides/slide110.xml"/>
  <Override ContentType="application/vnd.openxmlformats-officedocument.presentationml.slide+xml" PartName="/ppt/slides/slide6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79.xml"/>
  <Override ContentType="application/vnd.openxmlformats-officedocument.presentationml.slide+xml" PartName="/ppt/slides/slide49.xml"/>
  <Override ContentType="application/vnd.openxmlformats-officedocument.presentationml.slide+xml" PartName="/ppt/slides/slide83.xml"/>
  <Override ContentType="application/vnd.openxmlformats-officedocument.presentationml.slide+xml" PartName="/ppt/slides/slide106.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119.xml"/>
  <Override ContentType="application/vnd.openxmlformats-officedocument.presentationml.slide+xml" PartName="/ppt/slides/slide40.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109.xml"/>
  <Override ContentType="application/vnd.openxmlformats-officedocument.presentationml.slide+xml" PartName="/ppt/slides/slide99.xml"/>
  <Override ContentType="application/vnd.openxmlformats-officedocument.presentationml.slide+xml" PartName="/ppt/slides/slide3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47.xml"/>
  <Override ContentType="application/vnd.openxmlformats-officedocument.presentationml.slide+xml" PartName="/ppt/slides/slide21.xml"/>
  <Override ContentType="application/vnd.openxmlformats-officedocument.presentationml.slide+xml" PartName="/ppt/slides/slide100.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117.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88.xml"/>
  <Override ContentType="application/vnd.openxmlformats-officedocument.presentationml.slide+xml" PartName="/ppt/slides/slide92.xml"/>
  <Override ContentType="application/vnd.openxmlformats-officedocument.presentationml.slide+xml" PartName="/ppt/slides/slide115.xml"/>
  <Override ContentType="application/vnd.openxmlformats-officedocument.presentationml.slide+xml" PartName="/ppt/slides/slide10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7.xml"/>
  <Override ContentType="application/vnd.openxmlformats-officedocument.theme+xml" PartName="/ppt/theme/theme6.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11.xml"/>
  <Override ContentType="application/vnd.openxmlformats-officedocument.theme+xml" PartName="/ppt/theme/theme5.xml"/>
  <Override ContentType="application/vnd.openxmlformats-officedocument.theme+xml" PartName="/ppt/theme/theme8.xml"/>
  <Override ContentType="application/vnd.openxmlformats-officedocument.theme+xml" PartName="/ppt/theme/theme10.xml"/>
  <Override ContentType="application/vnd.openxmlformats-officedocument.theme+xml" PartName="/ppt/theme/theme12.xml"/>
  <Override ContentType="application/vnd.openxmlformats-officedocument.theme+xml" PartName="/ppt/theme/theme9.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705" r:id="rId5"/>
    <p:sldMasterId id="2147483706" r:id="rId6"/>
    <p:sldMasterId id="2147483707" r:id="rId7"/>
    <p:sldMasterId id="2147483708" r:id="rId8"/>
    <p:sldMasterId id="2147483709" r:id="rId9"/>
    <p:sldMasterId id="2147483710" r:id="rId10"/>
    <p:sldMasterId id="2147483711" r:id="rId11"/>
    <p:sldMasterId id="2147483712" r:id="rId12"/>
    <p:sldMasterId id="2147483713" r:id="rId13"/>
    <p:sldMasterId id="2147483714" r:id="rId14"/>
    <p:sldMasterId id="2147483715" r:id="rId15"/>
  </p:sldMasterIdLst>
  <p:notesMasterIdLst>
    <p:notesMasterId r:id="rId16"/>
  </p:notesMasterIdLst>
  <p:sldIdLst>
    <p:sldId id="256" r:id="rId17"/>
    <p:sldId id="257" r:id="rId18"/>
    <p:sldId id="258" r:id="rId19"/>
    <p:sldId id="259" r:id="rId20"/>
    <p:sldId id="260" r:id="rId21"/>
    <p:sldId id="261" r:id="rId22"/>
    <p:sldId id="262" r:id="rId23"/>
    <p:sldId id="263" r:id="rId24"/>
    <p:sldId id="264" r:id="rId25"/>
    <p:sldId id="265" r:id="rId26"/>
    <p:sldId id="266" r:id="rId27"/>
    <p:sldId id="267" r:id="rId28"/>
    <p:sldId id="268" r:id="rId29"/>
    <p:sldId id="269" r:id="rId30"/>
    <p:sldId id="270" r:id="rId31"/>
    <p:sldId id="271" r:id="rId32"/>
    <p:sldId id="272" r:id="rId33"/>
    <p:sldId id="273" r:id="rId34"/>
    <p:sldId id="274" r:id="rId35"/>
    <p:sldId id="275" r:id="rId36"/>
    <p:sldId id="276" r:id="rId37"/>
    <p:sldId id="277" r:id="rId38"/>
    <p:sldId id="278" r:id="rId39"/>
    <p:sldId id="279" r:id="rId40"/>
    <p:sldId id="280" r:id="rId41"/>
    <p:sldId id="281" r:id="rId42"/>
    <p:sldId id="282" r:id="rId43"/>
    <p:sldId id="283" r:id="rId44"/>
    <p:sldId id="284" r:id="rId45"/>
    <p:sldId id="285" r:id="rId46"/>
    <p:sldId id="286" r:id="rId47"/>
    <p:sldId id="287" r:id="rId48"/>
    <p:sldId id="288" r:id="rId49"/>
    <p:sldId id="289" r:id="rId50"/>
    <p:sldId id="290" r:id="rId51"/>
    <p:sldId id="291" r:id="rId52"/>
    <p:sldId id="292" r:id="rId53"/>
    <p:sldId id="293" r:id="rId54"/>
    <p:sldId id="294" r:id="rId55"/>
    <p:sldId id="295" r:id="rId56"/>
    <p:sldId id="296" r:id="rId57"/>
    <p:sldId id="297" r:id="rId58"/>
    <p:sldId id="298" r:id="rId59"/>
    <p:sldId id="299" r:id="rId60"/>
    <p:sldId id="300" r:id="rId61"/>
    <p:sldId id="301" r:id="rId62"/>
    <p:sldId id="302" r:id="rId63"/>
    <p:sldId id="303" r:id="rId64"/>
    <p:sldId id="304" r:id="rId65"/>
    <p:sldId id="305" r:id="rId66"/>
    <p:sldId id="306" r:id="rId67"/>
    <p:sldId id="307" r:id="rId68"/>
    <p:sldId id="308" r:id="rId69"/>
    <p:sldId id="309" r:id="rId70"/>
    <p:sldId id="310" r:id="rId71"/>
    <p:sldId id="311" r:id="rId72"/>
    <p:sldId id="312" r:id="rId73"/>
    <p:sldId id="313" r:id="rId74"/>
    <p:sldId id="314" r:id="rId75"/>
    <p:sldId id="315" r:id="rId76"/>
    <p:sldId id="316" r:id="rId77"/>
    <p:sldId id="317" r:id="rId78"/>
    <p:sldId id="318" r:id="rId79"/>
    <p:sldId id="319" r:id="rId80"/>
    <p:sldId id="320" r:id="rId81"/>
    <p:sldId id="321" r:id="rId82"/>
    <p:sldId id="322" r:id="rId83"/>
    <p:sldId id="323" r:id="rId84"/>
    <p:sldId id="324" r:id="rId85"/>
    <p:sldId id="325" r:id="rId86"/>
    <p:sldId id="326" r:id="rId87"/>
    <p:sldId id="327" r:id="rId88"/>
    <p:sldId id="328" r:id="rId89"/>
    <p:sldId id="329" r:id="rId90"/>
    <p:sldId id="330" r:id="rId91"/>
    <p:sldId id="331" r:id="rId92"/>
    <p:sldId id="332" r:id="rId93"/>
    <p:sldId id="333" r:id="rId94"/>
    <p:sldId id="334" r:id="rId95"/>
    <p:sldId id="335" r:id="rId96"/>
    <p:sldId id="336" r:id="rId97"/>
    <p:sldId id="337" r:id="rId98"/>
    <p:sldId id="338" r:id="rId99"/>
    <p:sldId id="339" r:id="rId100"/>
    <p:sldId id="340" r:id="rId101"/>
    <p:sldId id="341" r:id="rId102"/>
    <p:sldId id="342" r:id="rId103"/>
    <p:sldId id="343" r:id="rId104"/>
    <p:sldId id="344" r:id="rId105"/>
    <p:sldId id="345" r:id="rId106"/>
    <p:sldId id="346" r:id="rId107"/>
    <p:sldId id="347" r:id="rId108"/>
    <p:sldId id="348" r:id="rId109"/>
    <p:sldId id="349" r:id="rId110"/>
    <p:sldId id="350" r:id="rId111"/>
    <p:sldId id="351" r:id="rId112"/>
    <p:sldId id="352" r:id="rId113"/>
    <p:sldId id="353" r:id="rId114"/>
    <p:sldId id="354" r:id="rId115"/>
    <p:sldId id="355" r:id="rId116"/>
    <p:sldId id="356" r:id="rId117"/>
    <p:sldId id="357" r:id="rId118"/>
    <p:sldId id="358" r:id="rId119"/>
    <p:sldId id="359" r:id="rId120"/>
    <p:sldId id="360" r:id="rId121"/>
    <p:sldId id="361" r:id="rId122"/>
    <p:sldId id="362" r:id="rId123"/>
    <p:sldId id="363" r:id="rId124"/>
    <p:sldId id="364" r:id="rId125"/>
    <p:sldId id="365" r:id="rId126"/>
    <p:sldId id="366" r:id="rId127"/>
    <p:sldId id="367" r:id="rId128"/>
    <p:sldId id="368" r:id="rId129"/>
    <p:sldId id="369" r:id="rId130"/>
    <p:sldId id="370" r:id="rId131"/>
    <p:sldId id="371" r:id="rId132"/>
    <p:sldId id="372" r:id="rId133"/>
    <p:sldId id="373" r:id="rId134"/>
    <p:sldId id="374" r:id="rId135"/>
    <p:sldId id="375" r:id="rId136"/>
    <p:sldId id="376" r:id="rId137"/>
    <p:sldId id="377" r:id="rId138"/>
    <p:sldId id="378" r:id="rId139"/>
  </p:sldIdLst>
  <p:sldSz cy="6858000" cx="12192000"/>
  <p:notesSz cx="6858000" cy="9144000"/>
  <p:embeddedFontLst>
    <p:embeddedFont>
      <p:font typeface="Libre Franklin"/>
      <p:regular r:id="rId140"/>
      <p:bold r:id="rId141"/>
      <p:italic r:id="rId142"/>
      <p:boldItalic r:id="rId143"/>
    </p:embeddedFont>
    <p:embeddedFont>
      <p:font typeface="Tahoma"/>
      <p:regular r:id="rId144"/>
      <p:bold r:id="rId145"/>
    </p:embeddedFont>
    <p:embeddedFont>
      <p:font typeface="Libre Baskerville"/>
      <p:regular r:id="rId146"/>
      <p:bold r:id="rId147"/>
      <p:italic r:id="rId14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5B5C247-46E3-40EC-B085-3E1E26663EF5}">
  <a:tblStyle styleId="{85B5C247-46E3-40EC-B085-3E1E26663EF5}" styleName="Table_0">
    <a:wholeTbl>
      <a:tcTxStyle b="off" i="off">
        <a:font>
          <a:latin typeface="Arial"/>
          <a:ea typeface="Arial"/>
          <a:cs typeface="Arial"/>
        </a:font>
        <a:srgbClr val="000000"/>
      </a:tcTx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24.xml"/><Relationship Id="rId42" Type="http://schemas.openxmlformats.org/officeDocument/2006/relationships/slide" Target="slides/slide26.xml"/><Relationship Id="rId41" Type="http://schemas.openxmlformats.org/officeDocument/2006/relationships/slide" Target="slides/slide25.xml"/><Relationship Id="rId44" Type="http://schemas.openxmlformats.org/officeDocument/2006/relationships/slide" Target="slides/slide28.xml"/><Relationship Id="rId43" Type="http://schemas.openxmlformats.org/officeDocument/2006/relationships/slide" Target="slides/slide27.xml"/><Relationship Id="rId46" Type="http://schemas.openxmlformats.org/officeDocument/2006/relationships/slide" Target="slides/slide30.xml"/><Relationship Id="rId45" Type="http://schemas.openxmlformats.org/officeDocument/2006/relationships/slide" Target="slides/slide29.xml"/><Relationship Id="rId107" Type="http://schemas.openxmlformats.org/officeDocument/2006/relationships/slide" Target="slides/slide91.xml"/><Relationship Id="rId106" Type="http://schemas.openxmlformats.org/officeDocument/2006/relationships/slide" Target="slides/slide90.xml"/><Relationship Id="rId105" Type="http://schemas.openxmlformats.org/officeDocument/2006/relationships/slide" Target="slides/slide89.xml"/><Relationship Id="rId104" Type="http://schemas.openxmlformats.org/officeDocument/2006/relationships/slide" Target="slides/slide88.xml"/><Relationship Id="rId109" Type="http://schemas.openxmlformats.org/officeDocument/2006/relationships/slide" Target="slides/slide93.xml"/><Relationship Id="rId108" Type="http://schemas.openxmlformats.org/officeDocument/2006/relationships/slide" Target="slides/slide92.xml"/><Relationship Id="rId48" Type="http://schemas.openxmlformats.org/officeDocument/2006/relationships/slide" Target="slides/slide32.xml"/><Relationship Id="rId47" Type="http://schemas.openxmlformats.org/officeDocument/2006/relationships/slide" Target="slides/slide31.xml"/><Relationship Id="rId49" Type="http://schemas.openxmlformats.org/officeDocument/2006/relationships/slide" Target="slides/slide33.xml"/><Relationship Id="rId103" Type="http://schemas.openxmlformats.org/officeDocument/2006/relationships/slide" Target="slides/slide87.xml"/><Relationship Id="rId102" Type="http://schemas.openxmlformats.org/officeDocument/2006/relationships/slide" Target="slides/slide86.xml"/><Relationship Id="rId101" Type="http://schemas.openxmlformats.org/officeDocument/2006/relationships/slide" Target="slides/slide85.xml"/><Relationship Id="rId100" Type="http://schemas.openxmlformats.org/officeDocument/2006/relationships/slide" Target="slides/slide84.xml"/><Relationship Id="rId31" Type="http://schemas.openxmlformats.org/officeDocument/2006/relationships/slide" Target="slides/slide15.xml"/><Relationship Id="rId30" Type="http://schemas.openxmlformats.org/officeDocument/2006/relationships/slide" Target="slides/slide14.xml"/><Relationship Id="rId33" Type="http://schemas.openxmlformats.org/officeDocument/2006/relationships/slide" Target="slides/slide17.xml"/><Relationship Id="rId32" Type="http://schemas.openxmlformats.org/officeDocument/2006/relationships/slide" Target="slides/slide16.xml"/><Relationship Id="rId35" Type="http://schemas.openxmlformats.org/officeDocument/2006/relationships/slide" Target="slides/slide19.xml"/><Relationship Id="rId34" Type="http://schemas.openxmlformats.org/officeDocument/2006/relationships/slide" Target="slides/slide18.xml"/><Relationship Id="rId37" Type="http://schemas.openxmlformats.org/officeDocument/2006/relationships/slide" Target="slides/slide21.xml"/><Relationship Id="rId36" Type="http://schemas.openxmlformats.org/officeDocument/2006/relationships/slide" Target="slides/slide20.xml"/><Relationship Id="rId39" Type="http://schemas.openxmlformats.org/officeDocument/2006/relationships/slide" Target="slides/slide23.xml"/><Relationship Id="rId38" Type="http://schemas.openxmlformats.org/officeDocument/2006/relationships/slide" Target="slides/slide22.xml"/><Relationship Id="rId20" Type="http://schemas.openxmlformats.org/officeDocument/2006/relationships/slide" Target="slides/slide4.xml"/><Relationship Id="rId22" Type="http://schemas.openxmlformats.org/officeDocument/2006/relationships/slide" Target="slides/slide6.xml"/><Relationship Id="rId21" Type="http://schemas.openxmlformats.org/officeDocument/2006/relationships/slide" Target="slides/slide5.xml"/><Relationship Id="rId24" Type="http://schemas.openxmlformats.org/officeDocument/2006/relationships/slide" Target="slides/slide8.xml"/><Relationship Id="rId23" Type="http://schemas.openxmlformats.org/officeDocument/2006/relationships/slide" Target="slides/slide7.xml"/><Relationship Id="rId129" Type="http://schemas.openxmlformats.org/officeDocument/2006/relationships/slide" Target="slides/slide113.xml"/><Relationship Id="rId128" Type="http://schemas.openxmlformats.org/officeDocument/2006/relationships/slide" Target="slides/slide112.xml"/><Relationship Id="rId127" Type="http://schemas.openxmlformats.org/officeDocument/2006/relationships/slide" Target="slides/slide111.xml"/><Relationship Id="rId126" Type="http://schemas.openxmlformats.org/officeDocument/2006/relationships/slide" Target="slides/slide110.xml"/><Relationship Id="rId26" Type="http://schemas.openxmlformats.org/officeDocument/2006/relationships/slide" Target="slides/slide10.xml"/><Relationship Id="rId121" Type="http://schemas.openxmlformats.org/officeDocument/2006/relationships/slide" Target="slides/slide105.xml"/><Relationship Id="rId25" Type="http://schemas.openxmlformats.org/officeDocument/2006/relationships/slide" Target="slides/slide9.xml"/><Relationship Id="rId120" Type="http://schemas.openxmlformats.org/officeDocument/2006/relationships/slide" Target="slides/slide104.xml"/><Relationship Id="rId28" Type="http://schemas.openxmlformats.org/officeDocument/2006/relationships/slide" Target="slides/slide12.xml"/><Relationship Id="rId27" Type="http://schemas.openxmlformats.org/officeDocument/2006/relationships/slide" Target="slides/slide11.xml"/><Relationship Id="rId125" Type="http://schemas.openxmlformats.org/officeDocument/2006/relationships/slide" Target="slides/slide109.xml"/><Relationship Id="rId29" Type="http://schemas.openxmlformats.org/officeDocument/2006/relationships/slide" Target="slides/slide13.xml"/><Relationship Id="rId124" Type="http://schemas.openxmlformats.org/officeDocument/2006/relationships/slide" Target="slides/slide108.xml"/><Relationship Id="rId123" Type="http://schemas.openxmlformats.org/officeDocument/2006/relationships/slide" Target="slides/slide107.xml"/><Relationship Id="rId122" Type="http://schemas.openxmlformats.org/officeDocument/2006/relationships/slide" Target="slides/slide106.xml"/><Relationship Id="rId95" Type="http://schemas.openxmlformats.org/officeDocument/2006/relationships/slide" Target="slides/slide79.xml"/><Relationship Id="rId94" Type="http://schemas.openxmlformats.org/officeDocument/2006/relationships/slide" Target="slides/slide78.xml"/><Relationship Id="rId97" Type="http://schemas.openxmlformats.org/officeDocument/2006/relationships/slide" Target="slides/slide81.xml"/><Relationship Id="rId96" Type="http://schemas.openxmlformats.org/officeDocument/2006/relationships/slide" Target="slides/slide80.xml"/><Relationship Id="rId11" Type="http://schemas.openxmlformats.org/officeDocument/2006/relationships/slideMaster" Target="slideMasters/slideMaster7.xml"/><Relationship Id="rId99" Type="http://schemas.openxmlformats.org/officeDocument/2006/relationships/slide" Target="slides/slide83.xml"/><Relationship Id="rId10" Type="http://schemas.openxmlformats.org/officeDocument/2006/relationships/slideMaster" Target="slideMasters/slideMaster6.xml"/><Relationship Id="rId98" Type="http://schemas.openxmlformats.org/officeDocument/2006/relationships/slide" Target="slides/slide82.xml"/><Relationship Id="rId13" Type="http://schemas.openxmlformats.org/officeDocument/2006/relationships/slideMaster" Target="slideMasters/slideMaster9.xml"/><Relationship Id="rId12" Type="http://schemas.openxmlformats.org/officeDocument/2006/relationships/slideMaster" Target="slideMasters/slideMaster8.xml"/><Relationship Id="rId91" Type="http://schemas.openxmlformats.org/officeDocument/2006/relationships/slide" Target="slides/slide75.xml"/><Relationship Id="rId90" Type="http://schemas.openxmlformats.org/officeDocument/2006/relationships/slide" Target="slides/slide74.xml"/><Relationship Id="rId93" Type="http://schemas.openxmlformats.org/officeDocument/2006/relationships/slide" Target="slides/slide77.xml"/><Relationship Id="rId92" Type="http://schemas.openxmlformats.org/officeDocument/2006/relationships/slide" Target="slides/slide76.xml"/><Relationship Id="rId118" Type="http://schemas.openxmlformats.org/officeDocument/2006/relationships/slide" Target="slides/slide102.xml"/><Relationship Id="rId117" Type="http://schemas.openxmlformats.org/officeDocument/2006/relationships/slide" Target="slides/slide101.xml"/><Relationship Id="rId116" Type="http://schemas.openxmlformats.org/officeDocument/2006/relationships/slide" Target="slides/slide100.xml"/><Relationship Id="rId115" Type="http://schemas.openxmlformats.org/officeDocument/2006/relationships/slide" Target="slides/slide99.xml"/><Relationship Id="rId119" Type="http://schemas.openxmlformats.org/officeDocument/2006/relationships/slide" Target="slides/slide103.xml"/><Relationship Id="rId15" Type="http://schemas.openxmlformats.org/officeDocument/2006/relationships/slideMaster" Target="slideMasters/slideMaster11.xml"/><Relationship Id="rId110" Type="http://schemas.openxmlformats.org/officeDocument/2006/relationships/slide" Target="slides/slide94.xml"/><Relationship Id="rId14" Type="http://schemas.openxmlformats.org/officeDocument/2006/relationships/slideMaster" Target="slideMasters/slideMaster10.xml"/><Relationship Id="rId17" Type="http://schemas.openxmlformats.org/officeDocument/2006/relationships/slide" Target="slides/slide1.xml"/><Relationship Id="rId16" Type="http://schemas.openxmlformats.org/officeDocument/2006/relationships/notesMaster" Target="notesMasters/notesMaster1.xml"/><Relationship Id="rId19" Type="http://schemas.openxmlformats.org/officeDocument/2006/relationships/slide" Target="slides/slide3.xml"/><Relationship Id="rId114" Type="http://schemas.openxmlformats.org/officeDocument/2006/relationships/slide" Target="slides/slide98.xml"/><Relationship Id="rId18" Type="http://schemas.openxmlformats.org/officeDocument/2006/relationships/slide" Target="slides/slide2.xml"/><Relationship Id="rId113" Type="http://schemas.openxmlformats.org/officeDocument/2006/relationships/slide" Target="slides/slide97.xml"/><Relationship Id="rId112" Type="http://schemas.openxmlformats.org/officeDocument/2006/relationships/slide" Target="slides/slide96.xml"/><Relationship Id="rId111" Type="http://schemas.openxmlformats.org/officeDocument/2006/relationships/slide" Target="slides/slide95.xml"/><Relationship Id="rId84" Type="http://schemas.openxmlformats.org/officeDocument/2006/relationships/slide" Target="slides/slide68.xml"/><Relationship Id="rId83" Type="http://schemas.openxmlformats.org/officeDocument/2006/relationships/slide" Target="slides/slide67.xml"/><Relationship Id="rId86" Type="http://schemas.openxmlformats.org/officeDocument/2006/relationships/slide" Target="slides/slide70.xml"/><Relationship Id="rId85" Type="http://schemas.openxmlformats.org/officeDocument/2006/relationships/slide" Target="slides/slide69.xml"/><Relationship Id="rId88" Type="http://schemas.openxmlformats.org/officeDocument/2006/relationships/slide" Target="slides/slide72.xml"/><Relationship Id="rId87" Type="http://schemas.openxmlformats.org/officeDocument/2006/relationships/slide" Target="slides/slide71.xml"/><Relationship Id="rId89" Type="http://schemas.openxmlformats.org/officeDocument/2006/relationships/slide" Target="slides/slide73.xml"/><Relationship Id="rId80" Type="http://schemas.openxmlformats.org/officeDocument/2006/relationships/slide" Target="slides/slide64.xml"/><Relationship Id="rId82" Type="http://schemas.openxmlformats.org/officeDocument/2006/relationships/slide" Target="slides/slide66.xml"/><Relationship Id="rId81" Type="http://schemas.openxmlformats.org/officeDocument/2006/relationships/slide" Target="slides/slide65.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148" Type="http://schemas.openxmlformats.org/officeDocument/2006/relationships/font" Target="fonts/LibreBaskerville-italic.fntdata"/><Relationship Id="rId9" Type="http://schemas.openxmlformats.org/officeDocument/2006/relationships/slideMaster" Target="slideMasters/slideMaster5.xml"/><Relationship Id="rId143" Type="http://schemas.openxmlformats.org/officeDocument/2006/relationships/font" Target="fonts/LibreFranklin-boldItalic.fntdata"/><Relationship Id="rId142" Type="http://schemas.openxmlformats.org/officeDocument/2006/relationships/font" Target="fonts/LibreFranklin-italic.fntdata"/><Relationship Id="rId141" Type="http://schemas.openxmlformats.org/officeDocument/2006/relationships/font" Target="fonts/LibreFranklin-bold.fntdata"/><Relationship Id="rId140" Type="http://schemas.openxmlformats.org/officeDocument/2006/relationships/font" Target="fonts/LibreFranklin-regular.fntdata"/><Relationship Id="rId5" Type="http://schemas.openxmlformats.org/officeDocument/2006/relationships/slideMaster" Target="slideMasters/slideMaster1.xml"/><Relationship Id="rId147" Type="http://schemas.openxmlformats.org/officeDocument/2006/relationships/font" Target="fonts/LibreBaskerville-bold.fntdata"/><Relationship Id="rId6" Type="http://schemas.openxmlformats.org/officeDocument/2006/relationships/slideMaster" Target="slideMasters/slideMaster2.xml"/><Relationship Id="rId146" Type="http://schemas.openxmlformats.org/officeDocument/2006/relationships/font" Target="fonts/LibreBaskerville-regular.fntdata"/><Relationship Id="rId7" Type="http://schemas.openxmlformats.org/officeDocument/2006/relationships/slideMaster" Target="slideMasters/slideMaster3.xml"/><Relationship Id="rId145" Type="http://schemas.openxmlformats.org/officeDocument/2006/relationships/font" Target="fonts/Tahoma-bold.fntdata"/><Relationship Id="rId8" Type="http://schemas.openxmlformats.org/officeDocument/2006/relationships/slideMaster" Target="slideMasters/slideMaster4.xml"/><Relationship Id="rId144" Type="http://schemas.openxmlformats.org/officeDocument/2006/relationships/font" Target="fonts/Tahoma-regular.fntdata"/><Relationship Id="rId73" Type="http://schemas.openxmlformats.org/officeDocument/2006/relationships/slide" Target="slides/slide57.xml"/><Relationship Id="rId72" Type="http://schemas.openxmlformats.org/officeDocument/2006/relationships/slide" Target="slides/slide56.xml"/><Relationship Id="rId75" Type="http://schemas.openxmlformats.org/officeDocument/2006/relationships/slide" Target="slides/slide59.xml"/><Relationship Id="rId74" Type="http://schemas.openxmlformats.org/officeDocument/2006/relationships/slide" Target="slides/slide58.xml"/><Relationship Id="rId77" Type="http://schemas.openxmlformats.org/officeDocument/2006/relationships/slide" Target="slides/slide61.xml"/><Relationship Id="rId76" Type="http://schemas.openxmlformats.org/officeDocument/2006/relationships/slide" Target="slides/slide60.xml"/><Relationship Id="rId79" Type="http://schemas.openxmlformats.org/officeDocument/2006/relationships/slide" Target="slides/slide63.xml"/><Relationship Id="rId78" Type="http://schemas.openxmlformats.org/officeDocument/2006/relationships/slide" Target="slides/slide62.xml"/><Relationship Id="rId71" Type="http://schemas.openxmlformats.org/officeDocument/2006/relationships/slide" Target="slides/slide55.xml"/><Relationship Id="rId70" Type="http://schemas.openxmlformats.org/officeDocument/2006/relationships/slide" Target="slides/slide54.xml"/><Relationship Id="rId139" Type="http://schemas.openxmlformats.org/officeDocument/2006/relationships/slide" Target="slides/slide123.xml"/><Relationship Id="rId138" Type="http://schemas.openxmlformats.org/officeDocument/2006/relationships/slide" Target="slides/slide122.xml"/><Relationship Id="rId137" Type="http://schemas.openxmlformats.org/officeDocument/2006/relationships/slide" Target="slides/slide121.xml"/><Relationship Id="rId132" Type="http://schemas.openxmlformats.org/officeDocument/2006/relationships/slide" Target="slides/slide116.xml"/><Relationship Id="rId131" Type="http://schemas.openxmlformats.org/officeDocument/2006/relationships/slide" Target="slides/slide115.xml"/><Relationship Id="rId130" Type="http://schemas.openxmlformats.org/officeDocument/2006/relationships/slide" Target="slides/slide114.xml"/><Relationship Id="rId136" Type="http://schemas.openxmlformats.org/officeDocument/2006/relationships/slide" Target="slides/slide120.xml"/><Relationship Id="rId135" Type="http://schemas.openxmlformats.org/officeDocument/2006/relationships/slide" Target="slides/slide119.xml"/><Relationship Id="rId134" Type="http://schemas.openxmlformats.org/officeDocument/2006/relationships/slide" Target="slides/slide118.xml"/><Relationship Id="rId133" Type="http://schemas.openxmlformats.org/officeDocument/2006/relationships/slide" Target="slides/slide117.xml"/><Relationship Id="rId62" Type="http://schemas.openxmlformats.org/officeDocument/2006/relationships/slide" Target="slides/slide46.xml"/><Relationship Id="rId61" Type="http://schemas.openxmlformats.org/officeDocument/2006/relationships/slide" Target="slides/slide45.xml"/><Relationship Id="rId64" Type="http://schemas.openxmlformats.org/officeDocument/2006/relationships/slide" Target="slides/slide48.xml"/><Relationship Id="rId63" Type="http://schemas.openxmlformats.org/officeDocument/2006/relationships/slide" Target="slides/slide47.xml"/><Relationship Id="rId66" Type="http://schemas.openxmlformats.org/officeDocument/2006/relationships/slide" Target="slides/slide50.xml"/><Relationship Id="rId65" Type="http://schemas.openxmlformats.org/officeDocument/2006/relationships/slide" Target="slides/slide49.xml"/><Relationship Id="rId68" Type="http://schemas.openxmlformats.org/officeDocument/2006/relationships/slide" Target="slides/slide52.xml"/><Relationship Id="rId67" Type="http://schemas.openxmlformats.org/officeDocument/2006/relationships/slide" Target="slides/slide51.xml"/><Relationship Id="rId60" Type="http://schemas.openxmlformats.org/officeDocument/2006/relationships/slide" Target="slides/slide44.xml"/><Relationship Id="rId69" Type="http://schemas.openxmlformats.org/officeDocument/2006/relationships/slide" Target="slides/slide53.xml"/><Relationship Id="rId51" Type="http://schemas.openxmlformats.org/officeDocument/2006/relationships/slide" Target="slides/slide35.xml"/><Relationship Id="rId50" Type="http://schemas.openxmlformats.org/officeDocument/2006/relationships/slide" Target="slides/slide34.xml"/><Relationship Id="rId53" Type="http://schemas.openxmlformats.org/officeDocument/2006/relationships/slide" Target="slides/slide37.xml"/><Relationship Id="rId52" Type="http://schemas.openxmlformats.org/officeDocument/2006/relationships/slide" Target="slides/slide36.xml"/><Relationship Id="rId55" Type="http://schemas.openxmlformats.org/officeDocument/2006/relationships/slide" Target="slides/slide39.xml"/><Relationship Id="rId54" Type="http://schemas.openxmlformats.org/officeDocument/2006/relationships/slide" Target="slides/slide38.xml"/><Relationship Id="rId57" Type="http://schemas.openxmlformats.org/officeDocument/2006/relationships/slide" Target="slides/slide41.xml"/><Relationship Id="rId56" Type="http://schemas.openxmlformats.org/officeDocument/2006/relationships/slide" Target="slides/slide40.xml"/><Relationship Id="rId59" Type="http://schemas.openxmlformats.org/officeDocument/2006/relationships/slide" Target="slides/slide43.xml"/><Relationship Id="rId58" Type="http://schemas.openxmlformats.org/officeDocument/2006/relationships/slide" Target="slides/slide4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7"/>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Libre Baskerville"/>
                <a:ea typeface="Libre Baskerville"/>
                <a:cs typeface="Libre Baskerville"/>
                <a:sym typeface="Libre Baskerville"/>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Libre Baskerville"/>
                <a:ea typeface="Libre Baskerville"/>
                <a:cs typeface="Libre Baskerville"/>
                <a:sym typeface="Libre Baskerville"/>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Libre Baskerville"/>
                <a:ea typeface="Libre Baskerville"/>
                <a:cs typeface="Libre Baskerville"/>
                <a:sym typeface="Libre Baskerville"/>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Libre Baskerville"/>
                <a:ea typeface="Libre Baskerville"/>
                <a:cs typeface="Libre Baskerville"/>
                <a:sym typeface="Libre Baskerville"/>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Libre Baskerville"/>
                <a:ea typeface="Libre Baskerville"/>
                <a:cs typeface="Libre Baskerville"/>
                <a:sym typeface="Libre Baskerville"/>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Libre Baskerville"/>
                <a:ea typeface="Libre Baskerville"/>
                <a:cs typeface="Libre Baskerville"/>
                <a:sym typeface="Libre Baskerville"/>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Libre Baskerville"/>
                <a:ea typeface="Libre Baskerville"/>
                <a:cs typeface="Libre Baskerville"/>
                <a:sym typeface="Libre Baskerville"/>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Libre Baskerville"/>
                <a:ea typeface="Libre Baskerville"/>
                <a:cs typeface="Libre Baskerville"/>
                <a:sym typeface="Libre Baskerville"/>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Libre Baskerville"/>
                <a:ea typeface="Libre Baskerville"/>
                <a:cs typeface="Libre Baskerville"/>
                <a:sym typeface="Libre Baskerville"/>
              </a:defRPr>
            </a:lvl9pPr>
          </a:lstStyle>
          <a:p/>
        </p:txBody>
      </p:sp>
      <p:sp>
        <p:nvSpPr>
          <p:cNvPr id="4" name="Google Shape;4;n"/>
          <p:cNvSpPr txBox="1"/>
          <p:nvPr>
            <p:ph idx="10" type="dt"/>
          </p:nvPr>
        </p:nvSpPr>
        <p:spPr>
          <a:xfrm>
            <a:off x="3884612" y="0"/>
            <a:ext cx="2971800" cy="458787"/>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rgbClr val="000000"/>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Libre Baskerville"/>
                <a:ea typeface="Libre Baskerville"/>
                <a:cs typeface="Libre Baskerville"/>
                <a:sym typeface="Libre Baskerville"/>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Libre Baskerville"/>
                <a:ea typeface="Libre Baskerville"/>
                <a:cs typeface="Libre Baskerville"/>
                <a:sym typeface="Libre Baskerville"/>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Libre Baskerville"/>
                <a:ea typeface="Libre Baskerville"/>
                <a:cs typeface="Libre Baskerville"/>
                <a:sym typeface="Libre Baskerville"/>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Libre Baskerville"/>
                <a:ea typeface="Libre Baskerville"/>
                <a:cs typeface="Libre Baskerville"/>
                <a:sym typeface="Libre Baskerville"/>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Libre Baskerville"/>
                <a:ea typeface="Libre Baskerville"/>
                <a:cs typeface="Libre Baskerville"/>
                <a:sym typeface="Libre Baskerville"/>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Libre Baskerville"/>
                <a:ea typeface="Libre Baskerville"/>
                <a:cs typeface="Libre Baskerville"/>
                <a:sym typeface="Libre Baskerville"/>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Libre Baskerville"/>
                <a:ea typeface="Libre Baskerville"/>
                <a:cs typeface="Libre Baskerville"/>
                <a:sym typeface="Libre Baskerville"/>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Libre Baskerville"/>
                <a:ea typeface="Libre Baskerville"/>
                <a:cs typeface="Libre Baskerville"/>
                <a:sym typeface="Libre Baskerville"/>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n"/>
          <p:cNvSpPr txBox="1"/>
          <p:nvPr>
            <p:ph idx="11" type="ftr"/>
          </p:nvPr>
        </p:nvSpPr>
        <p:spPr>
          <a:xfrm>
            <a:off x="0" y="8685212"/>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Libre Baskerville"/>
                <a:ea typeface="Libre Baskerville"/>
                <a:cs typeface="Libre Baskerville"/>
                <a:sym typeface="Libre Baskerville"/>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Libre Baskerville"/>
                <a:ea typeface="Libre Baskerville"/>
                <a:cs typeface="Libre Baskerville"/>
                <a:sym typeface="Libre Baskerville"/>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Libre Baskerville"/>
                <a:ea typeface="Libre Baskerville"/>
                <a:cs typeface="Libre Baskerville"/>
                <a:sym typeface="Libre Baskerville"/>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Libre Baskerville"/>
                <a:ea typeface="Libre Baskerville"/>
                <a:cs typeface="Libre Baskerville"/>
                <a:sym typeface="Libre Baskerville"/>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Libre Baskerville"/>
                <a:ea typeface="Libre Baskerville"/>
                <a:cs typeface="Libre Baskerville"/>
                <a:sym typeface="Libre Baskerville"/>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Libre Baskerville"/>
                <a:ea typeface="Libre Baskerville"/>
                <a:cs typeface="Libre Baskerville"/>
                <a:sym typeface="Libre Baskerville"/>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Libre Baskerville"/>
                <a:ea typeface="Libre Baskerville"/>
                <a:cs typeface="Libre Baskerville"/>
                <a:sym typeface="Libre Baskerville"/>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Libre Baskerville"/>
                <a:ea typeface="Libre Baskerville"/>
                <a:cs typeface="Libre Baskerville"/>
                <a:sym typeface="Libre Baskerville"/>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Libre Baskerville"/>
                <a:ea typeface="Libre Baskerville"/>
                <a:cs typeface="Libre Baskerville"/>
                <a:sym typeface="Libre Baskerville"/>
              </a:defRPr>
            </a:lvl9pPr>
          </a:lstStyle>
          <a:p/>
        </p:txBody>
      </p:sp>
      <p:sp>
        <p:nvSpPr>
          <p:cNvPr id="8" name="Google Shape;8;n"/>
          <p:cNvSpPr txBox="1"/>
          <p:nvPr>
            <p:ph idx="12" type="sldNum"/>
          </p:nvPr>
        </p:nvSpPr>
        <p:spPr>
          <a:xfrm>
            <a:off x="3884612" y="8685212"/>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p1:notes"/>
          <p:cNvSpPr/>
          <p:nvPr>
            <p:ph idx="2" type="sldImg"/>
          </p:nvPr>
        </p:nvSpPr>
        <p:spPr>
          <a:xfrm>
            <a:off x="419100" y="-44450"/>
            <a:ext cx="6019800" cy="3386138"/>
          </a:xfrm>
          <a:custGeom>
            <a:rect b="b" l="l" r="r" t="t"/>
            <a:pathLst>
              <a:path extrusionOk="0" h="120000" w="120000">
                <a:moveTo>
                  <a:pt x="0" y="0"/>
                </a:moveTo>
                <a:lnTo>
                  <a:pt x="120000" y="0"/>
                </a:lnTo>
                <a:lnTo>
                  <a:pt x="120000" y="120000"/>
                </a:lnTo>
                <a:lnTo>
                  <a:pt x="0" y="120000"/>
                </a:lnTo>
                <a:close/>
              </a:path>
            </a:pathLst>
          </a:custGeom>
          <a:noFill/>
          <a:ln>
            <a:noFill/>
          </a:ln>
        </p:spPr>
      </p:sp>
      <p:sp>
        <p:nvSpPr>
          <p:cNvPr id="392" name="Google Shape;392;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9" name="Shape 479"/>
        <p:cNvGrpSpPr/>
        <p:nvPr/>
      </p:nvGrpSpPr>
      <p:grpSpPr>
        <a:xfrm>
          <a:off x="0" y="0"/>
          <a:ext cx="0" cy="0"/>
          <a:chOff x="0" y="0"/>
          <a:chExt cx="0" cy="0"/>
        </a:xfrm>
      </p:grpSpPr>
      <p:sp>
        <p:nvSpPr>
          <p:cNvPr id="480" name="Google Shape;480;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81" name="Google Shape;481;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5" name="Shape 1375"/>
        <p:cNvGrpSpPr/>
        <p:nvPr/>
      </p:nvGrpSpPr>
      <p:grpSpPr>
        <a:xfrm>
          <a:off x="0" y="0"/>
          <a:ext cx="0" cy="0"/>
          <a:chOff x="0" y="0"/>
          <a:chExt cx="0" cy="0"/>
        </a:xfrm>
      </p:grpSpPr>
      <p:sp>
        <p:nvSpPr>
          <p:cNvPr id="1376" name="Google Shape;1376;p100:notes"/>
          <p:cNvSpPr txBox="1"/>
          <p:nvPr/>
        </p:nvSpPr>
        <p:spPr>
          <a:xfrm>
            <a:off x="3884612" y="8685212"/>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sp>
        <p:nvSpPr>
          <p:cNvPr id="1377" name="Google Shape;1377;p10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1378" name="Google Shape;1378;p100:notes"/>
          <p:cNvSpPr txBox="1"/>
          <p:nvPr>
            <p:ph idx="1" type="body"/>
          </p:nvPr>
        </p:nvSpPr>
        <p:spPr>
          <a:xfrm>
            <a:off x="914400" y="4343400"/>
            <a:ext cx="5029200" cy="41148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3" name="Shape 1383"/>
        <p:cNvGrpSpPr/>
        <p:nvPr/>
      </p:nvGrpSpPr>
      <p:grpSpPr>
        <a:xfrm>
          <a:off x="0" y="0"/>
          <a:ext cx="0" cy="0"/>
          <a:chOff x="0" y="0"/>
          <a:chExt cx="0" cy="0"/>
        </a:xfrm>
      </p:grpSpPr>
      <p:sp>
        <p:nvSpPr>
          <p:cNvPr id="1384" name="Google Shape;1384;p10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85" name="Google Shape;1385;p10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9" name="Shape 1389"/>
        <p:cNvGrpSpPr/>
        <p:nvPr/>
      </p:nvGrpSpPr>
      <p:grpSpPr>
        <a:xfrm>
          <a:off x="0" y="0"/>
          <a:ext cx="0" cy="0"/>
          <a:chOff x="0" y="0"/>
          <a:chExt cx="0" cy="0"/>
        </a:xfrm>
      </p:grpSpPr>
      <p:sp>
        <p:nvSpPr>
          <p:cNvPr id="1390" name="Google Shape;1390;p102:notes"/>
          <p:cNvSpPr txBox="1"/>
          <p:nvPr/>
        </p:nvSpPr>
        <p:spPr>
          <a:xfrm>
            <a:off x="3884612" y="8685212"/>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sp>
        <p:nvSpPr>
          <p:cNvPr id="1391" name="Google Shape;1391;p10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1392" name="Google Shape;1392;p102:notes"/>
          <p:cNvSpPr txBox="1"/>
          <p:nvPr>
            <p:ph idx="1" type="body"/>
          </p:nvPr>
        </p:nvSpPr>
        <p:spPr>
          <a:xfrm>
            <a:off x="914400" y="4343400"/>
            <a:ext cx="5029200" cy="41148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4" name="Shape 1414"/>
        <p:cNvGrpSpPr/>
        <p:nvPr/>
      </p:nvGrpSpPr>
      <p:grpSpPr>
        <a:xfrm>
          <a:off x="0" y="0"/>
          <a:ext cx="0" cy="0"/>
          <a:chOff x="0" y="0"/>
          <a:chExt cx="0" cy="0"/>
        </a:xfrm>
      </p:grpSpPr>
      <p:sp>
        <p:nvSpPr>
          <p:cNvPr id="1415" name="Google Shape;1415;p10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16" name="Google Shape;1416;p10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1" name="Shape 1421"/>
        <p:cNvGrpSpPr/>
        <p:nvPr/>
      </p:nvGrpSpPr>
      <p:grpSpPr>
        <a:xfrm>
          <a:off x="0" y="0"/>
          <a:ext cx="0" cy="0"/>
          <a:chOff x="0" y="0"/>
          <a:chExt cx="0" cy="0"/>
        </a:xfrm>
      </p:grpSpPr>
      <p:sp>
        <p:nvSpPr>
          <p:cNvPr id="1422" name="Google Shape;1422;p10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23" name="Google Shape;1423;p10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6" name="Shape 1426"/>
        <p:cNvGrpSpPr/>
        <p:nvPr/>
      </p:nvGrpSpPr>
      <p:grpSpPr>
        <a:xfrm>
          <a:off x="0" y="0"/>
          <a:ext cx="0" cy="0"/>
          <a:chOff x="0" y="0"/>
          <a:chExt cx="0" cy="0"/>
        </a:xfrm>
      </p:grpSpPr>
      <p:sp>
        <p:nvSpPr>
          <p:cNvPr id="1427" name="Google Shape;1427;p105:notes"/>
          <p:cNvSpPr txBox="1"/>
          <p:nvPr/>
        </p:nvSpPr>
        <p:spPr>
          <a:xfrm>
            <a:off x="3884612" y="8685212"/>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sp>
        <p:nvSpPr>
          <p:cNvPr id="1428" name="Google Shape;1428;p10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1429" name="Google Shape;1429;p105:notes"/>
          <p:cNvSpPr txBox="1"/>
          <p:nvPr>
            <p:ph idx="1" type="body"/>
          </p:nvPr>
        </p:nvSpPr>
        <p:spPr>
          <a:xfrm>
            <a:off x="914400" y="4343400"/>
            <a:ext cx="5029200" cy="41148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0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4" name="Shape 1434"/>
        <p:cNvGrpSpPr/>
        <p:nvPr/>
      </p:nvGrpSpPr>
      <p:grpSpPr>
        <a:xfrm>
          <a:off x="0" y="0"/>
          <a:ext cx="0" cy="0"/>
          <a:chOff x="0" y="0"/>
          <a:chExt cx="0" cy="0"/>
        </a:xfrm>
      </p:grpSpPr>
      <p:sp>
        <p:nvSpPr>
          <p:cNvPr id="1435" name="Google Shape;1435;p106:notes"/>
          <p:cNvSpPr txBox="1"/>
          <p:nvPr/>
        </p:nvSpPr>
        <p:spPr>
          <a:xfrm>
            <a:off x="3884612" y="8685212"/>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sp>
        <p:nvSpPr>
          <p:cNvPr id="1436" name="Google Shape;1436;p10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1437" name="Google Shape;1437;p106:notes"/>
          <p:cNvSpPr txBox="1"/>
          <p:nvPr>
            <p:ph idx="1" type="body"/>
          </p:nvPr>
        </p:nvSpPr>
        <p:spPr>
          <a:xfrm>
            <a:off x="914400" y="4343400"/>
            <a:ext cx="5029200" cy="41148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0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9" name="Shape 1459"/>
        <p:cNvGrpSpPr/>
        <p:nvPr/>
      </p:nvGrpSpPr>
      <p:grpSpPr>
        <a:xfrm>
          <a:off x="0" y="0"/>
          <a:ext cx="0" cy="0"/>
          <a:chOff x="0" y="0"/>
          <a:chExt cx="0" cy="0"/>
        </a:xfrm>
      </p:grpSpPr>
      <p:sp>
        <p:nvSpPr>
          <p:cNvPr id="1460" name="Google Shape;1460;p10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61" name="Google Shape;1461;p10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4" name="Shape 1464"/>
        <p:cNvGrpSpPr/>
        <p:nvPr/>
      </p:nvGrpSpPr>
      <p:grpSpPr>
        <a:xfrm>
          <a:off x="0" y="0"/>
          <a:ext cx="0" cy="0"/>
          <a:chOff x="0" y="0"/>
          <a:chExt cx="0" cy="0"/>
        </a:xfrm>
      </p:grpSpPr>
      <p:sp>
        <p:nvSpPr>
          <p:cNvPr id="1465" name="Google Shape;1465;p10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66" name="Google Shape;1466;p10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9" name="Shape 1469"/>
        <p:cNvGrpSpPr/>
        <p:nvPr/>
      </p:nvGrpSpPr>
      <p:grpSpPr>
        <a:xfrm>
          <a:off x="0" y="0"/>
          <a:ext cx="0" cy="0"/>
          <a:chOff x="0" y="0"/>
          <a:chExt cx="0" cy="0"/>
        </a:xfrm>
      </p:grpSpPr>
      <p:sp>
        <p:nvSpPr>
          <p:cNvPr id="1470" name="Google Shape;1470;p109:notes"/>
          <p:cNvSpPr txBox="1"/>
          <p:nvPr/>
        </p:nvSpPr>
        <p:spPr>
          <a:xfrm>
            <a:off x="3884612" y="8685212"/>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1471" name="Google Shape;1471;p10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1472" name="Google Shape;1472;p109:notes"/>
          <p:cNvSpPr txBox="1"/>
          <p:nvPr>
            <p:ph idx="1" type="body"/>
          </p:nvPr>
        </p:nvSpPr>
        <p:spPr>
          <a:xfrm>
            <a:off x="914400" y="4343400"/>
            <a:ext cx="5029200" cy="41148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5" name="Shape 485"/>
        <p:cNvGrpSpPr/>
        <p:nvPr/>
      </p:nvGrpSpPr>
      <p:grpSpPr>
        <a:xfrm>
          <a:off x="0" y="0"/>
          <a:ext cx="0" cy="0"/>
          <a:chOff x="0" y="0"/>
          <a:chExt cx="0" cy="0"/>
        </a:xfrm>
      </p:grpSpPr>
      <p:sp>
        <p:nvSpPr>
          <p:cNvPr id="486" name="Google Shape;486;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87" name="Google Shape;487;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8" name="Shape 1478"/>
        <p:cNvGrpSpPr/>
        <p:nvPr/>
      </p:nvGrpSpPr>
      <p:grpSpPr>
        <a:xfrm>
          <a:off x="0" y="0"/>
          <a:ext cx="0" cy="0"/>
          <a:chOff x="0" y="0"/>
          <a:chExt cx="0" cy="0"/>
        </a:xfrm>
      </p:grpSpPr>
      <p:sp>
        <p:nvSpPr>
          <p:cNvPr id="1479" name="Google Shape;1479;p110:notes"/>
          <p:cNvSpPr txBox="1"/>
          <p:nvPr/>
        </p:nvSpPr>
        <p:spPr>
          <a:xfrm>
            <a:off x="3884612" y="8685212"/>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1480" name="Google Shape;1480;p1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1481" name="Google Shape;1481;p110:notes"/>
          <p:cNvSpPr txBox="1"/>
          <p:nvPr>
            <p:ph idx="1" type="body"/>
          </p:nvPr>
        </p:nvSpPr>
        <p:spPr>
          <a:xfrm>
            <a:off x="914400" y="4343400"/>
            <a:ext cx="5029200" cy="41148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8" name="Shape 1488"/>
        <p:cNvGrpSpPr/>
        <p:nvPr/>
      </p:nvGrpSpPr>
      <p:grpSpPr>
        <a:xfrm>
          <a:off x="0" y="0"/>
          <a:ext cx="0" cy="0"/>
          <a:chOff x="0" y="0"/>
          <a:chExt cx="0" cy="0"/>
        </a:xfrm>
      </p:grpSpPr>
      <p:sp>
        <p:nvSpPr>
          <p:cNvPr id="1489" name="Google Shape;1489;p111:notes"/>
          <p:cNvSpPr txBox="1"/>
          <p:nvPr/>
        </p:nvSpPr>
        <p:spPr>
          <a:xfrm>
            <a:off x="3884612" y="8685212"/>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1490" name="Google Shape;1490;p1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1491" name="Google Shape;1491;p111:notes"/>
          <p:cNvSpPr txBox="1"/>
          <p:nvPr>
            <p:ph idx="1" type="body"/>
          </p:nvPr>
        </p:nvSpPr>
        <p:spPr>
          <a:xfrm>
            <a:off x="914400" y="4343400"/>
            <a:ext cx="5029200" cy="41148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9" name="Shape 1499"/>
        <p:cNvGrpSpPr/>
        <p:nvPr/>
      </p:nvGrpSpPr>
      <p:grpSpPr>
        <a:xfrm>
          <a:off x="0" y="0"/>
          <a:ext cx="0" cy="0"/>
          <a:chOff x="0" y="0"/>
          <a:chExt cx="0" cy="0"/>
        </a:xfrm>
      </p:grpSpPr>
      <p:sp>
        <p:nvSpPr>
          <p:cNvPr id="1500" name="Google Shape;1500;p112:notes"/>
          <p:cNvSpPr txBox="1"/>
          <p:nvPr/>
        </p:nvSpPr>
        <p:spPr>
          <a:xfrm>
            <a:off x="3884612" y="8685212"/>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1501" name="Google Shape;1501;p1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1502" name="Google Shape;1502;p112:notes"/>
          <p:cNvSpPr txBox="1"/>
          <p:nvPr>
            <p:ph idx="1" type="body"/>
          </p:nvPr>
        </p:nvSpPr>
        <p:spPr>
          <a:xfrm>
            <a:off x="914400" y="4343400"/>
            <a:ext cx="5029200" cy="41148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2" name="Shape 1512"/>
        <p:cNvGrpSpPr/>
        <p:nvPr/>
      </p:nvGrpSpPr>
      <p:grpSpPr>
        <a:xfrm>
          <a:off x="0" y="0"/>
          <a:ext cx="0" cy="0"/>
          <a:chOff x="0" y="0"/>
          <a:chExt cx="0" cy="0"/>
        </a:xfrm>
      </p:grpSpPr>
      <p:sp>
        <p:nvSpPr>
          <p:cNvPr id="1513" name="Google Shape;1513;p113:notes"/>
          <p:cNvSpPr txBox="1"/>
          <p:nvPr/>
        </p:nvSpPr>
        <p:spPr>
          <a:xfrm>
            <a:off x="3884612" y="8685212"/>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1514" name="Google Shape;1514;p1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1515" name="Google Shape;1515;p113:notes"/>
          <p:cNvSpPr txBox="1"/>
          <p:nvPr>
            <p:ph idx="1" type="body"/>
          </p:nvPr>
        </p:nvSpPr>
        <p:spPr>
          <a:xfrm>
            <a:off x="914400" y="4343400"/>
            <a:ext cx="5029200" cy="41148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2" name="Shape 1522"/>
        <p:cNvGrpSpPr/>
        <p:nvPr/>
      </p:nvGrpSpPr>
      <p:grpSpPr>
        <a:xfrm>
          <a:off x="0" y="0"/>
          <a:ext cx="0" cy="0"/>
          <a:chOff x="0" y="0"/>
          <a:chExt cx="0" cy="0"/>
        </a:xfrm>
      </p:grpSpPr>
      <p:sp>
        <p:nvSpPr>
          <p:cNvPr id="1523" name="Google Shape;1523;p11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24" name="Google Shape;1524;p1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8" name="Shape 1528"/>
        <p:cNvGrpSpPr/>
        <p:nvPr/>
      </p:nvGrpSpPr>
      <p:grpSpPr>
        <a:xfrm>
          <a:off x="0" y="0"/>
          <a:ext cx="0" cy="0"/>
          <a:chOff x="0" y="0"/>
          <a:chExt cx="0" cy="0"/>
        </a:xfrm>
      </p:grpSpPr>
      <p:sp>
        <p:nvSpPr>
          <p:cNvPr id="1529" name="Google Shape;1529;p115:notes"/>
          <p:cNvSpPr txBox="1"/>
          <p:nvPr/>
        </p:nvSpPr>
        <p:spPr>
          <a:xfrm>
            <a:off x="3884612" y="8685212"/>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1530" name="Google Shape;1530;p1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1531" name="Google Shape;1531;p115:notes"/>
          <p:cNvSpPr txBox="1"/>
          <p:nvPr>
            <p:ph idx="1" type="body"/>
          </p:nvPr>
        </p:nvSpPr>
        <p:spPr>
          <a:xfrm>
            <a:off x="914400" y="4343400"/>
            <a:ext cx="5029200" cy="41148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9" name="Shape 1539"/>
        <p:cNvGrpSpPr/>
        <p:nvPr/>
      </p:nvGrpSpPr>
      <p:grpSpPr>
        <a:xfrm>
          <a:off x="0" y="0"/>
          <a:ext cx="0" cy="0"/>
          <a:chOff x="0" y="0"/>
          <a:chExt cx="0" cy="0"/>
        </a:xfrm>
      </p:grpSpPr>
      <p:sp>
        <p:nvSpPr>
          <p:cNvPr id="1540" name="Google Shape;1540;p116:notes"/>
          <p:cNvSpPr txBox="1"/>
          <p:nvPr/>
        </p:nvSpPr>
        <p:spPr>
          <a:xfrm>
            <a:off x="3884612" y="8685212"/>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1541" name="Google Shape;1541;p1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1542" name="Google Shape;1542;p116:notes"/>
          <p:cNvSpPr txBox="1"/>
          <p:nvPr>
            <p:ph idx="1" type="body"/>
          </p:nvPr>
        </p:nvSpPr>
        <p:spPr>
          <a:xfrm>
            <a:off x="914400" y="4343400"/>
            <a:ext cx="5029200" cy="41148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0" name="Shape 1550"/>
        <p:cNvGrpSpPr/>
        <p:nvPr/>
      </p:nvGrpSpPr>
      <p:grpSpPr>
        <a:xfrm>
          <a:off x="0" y="0"/>
          <a:ext cx="0" cy="0"/>
          <a:chOff x="0" y="0"/>
          <a:chExt cx="0" cy="0"/>
        </a:xfrm>
      </p:grpSpPr>
      <p:sp>
        <p:nvSpPr>
          <p:cNvPr id="1551" name="Google Shape;1551;p117:notes"/>
          <p:cNvSpPr txBox="1"/>
          <p:nvPr/>
        </p:nvSpPr>
        <p:spPr>
          <a:xfrm>
            <a:off x="3884612" y="8685212"/>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1552" name="Google Shape;1552;p1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1553" name="Google Shape;1553;p117:notes"/>
          <p:cNvSpPr txBox="1"/>
          <p:nvPr>
            <p:ph idx="1" type="body"/>
          </p:nvPr>
        </p:nvSpPr>
        <p:spPr>
          <a:xfrm>
            <a:off x="914400" y="4343400"/>
            <a:ext cx="5029200" cy="41148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1" name="Shape 1561"/>
        <p:cNvGrpSpPr/>
        <p:nvPr/>
      </p:nvGrpSpPr>
      <p:grpSpPr>
        <a:xfrm>
          <a:off x="0" y="0"/>
          <a:ext cx="0" cy="0"/>
          <a:chOff x="0" y="0"/>
          <a:chExt cx="0" cy="0"/>
        </a:xfrm>
      </p:grpSpPr>
      <p:sp>
        <p:nvSpPr>
          <p:cNvPr id="1562" name="Google Shape;1562;p118:notes"/>
          <p:cNvSpPr txBox="1"/>
          <p:nvPr/>
        </p:nvSpPr>
        <p:spPr>
          <a:xfrm>
            <a:off x="3884612" y="8685212"/>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1563" name="Google Shape;1563;p1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1564" name="Google Shape;1564;p118:notes"/>
          <p:cNvSpPr txBox="1"/>
          <p:nvPr>
            <p:ph idx="1" type="body"/>
          </p:nvPr>
        </p:nvSpPr>
        <p:spPr>
          <a:xfrm>
            <a:off x="914400" y="4343400"/>
            <a:ext cx="5029200" cy="41148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9" name="Shape 1569"/>
        <p:cNvGrpSpPr/>
        <p:nvPr/>
      </p:nvGrpSpPr>
      <p:grpSpPr>
        <a:xfrm>
          <a:off x="0" y="0"/>
          <a:ext cx="0" cy="0"/>
          <a:chOff x="0" y="0"/>
          <a:chExt cx="0" cy="0"/>
        </a:xfrm>
      </p:grpSpPr>
      <p:sp>
        <p:nvSpPr>
          <p:cNvPr id="1570" name="Google Shape;1570;p119:notes"/>
          <p:cNvSpPr txBox="1"/>
          <p:nvPr/>
        </p:nvSpPr>
        <p:spPr>
          <a:xfrm>
            <a:off x="3884612" y="8685212"/>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1571" name="Google Shape;1571;p1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1572" name="Google Shape;1572;p119:notes"/>
          <p:cNvSpPr txBox="1"/>
          <p:nvPr>
            <p:ph idx="1" type="body"/>
          </p:nvPr>
        </p:nvSpPr>
        <p:spPr>
          <a:xfrm>
            <a:off x="914400" y="4343400"/>
            <a:ext cx="5029200" cy="41148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1" name="Shape 491"/>
        <p:cNvGrpSpPr/>
        <p:nvPr/>
      </p:nvGrpSpPr>
      <p:grpSpPr>
        <a:xfrm>
          <a:off x="0" y="0"/>
          <a:ext cx="0" cy="0"/>
          <a:chOff x="0" y="0"/>
          <a:chExt cx="0" cy="0"/>
        </a:xfrm>
      </p:grpSpPr>
      <p:sp>
        <p:nvSpPr>
          <p:cNvPr id="492" name="Google Shape;492;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93" name="Google Shape;493;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7" name="Shape 1577"/>
        <p:cNvGrpSpPr/>
        <p:nvPr/>
      </p:nvGrpSpPr>
      <p:grpSpPr>
        <a:xfrm>
          <a:off x="0" y="0"/>
          <a:ext cx="0" cy="0"/>
          <a:chOff x="0" y="0"/>
          <a:chExt cx="0" cy="0"/>
        </a:xfrm>
      </p:grpSpPr>
      <p:sp>
        <p:nvSpPr>
          <p:cNvPr id="1578" name="Google Shape;1578;p120:notes"/>
          <p:cNvSpPr txBox="1"/>
          <p:nvPr/>
        </p:nvSpPr>
        <p:spPr>
          <a:xfrm>
            <a:off x="3884612" y="8685212"/>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sp>
        <p:nvSpPr>
          <p:cNvPr id="1579" name="Google Shape;1579;p1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1580" name="Google Shape;1580;p120:notes"/>
          <p:cNvSpPr txBox="1"/>
          <p:nvPr/>
        </p:nvSpPr>
        <p:spPr>
          <a:xfrm>
            <a:off x="914400" y="4343400"/>
            <a:ext cx="5029200" cy="41148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Libre Baskerville"/>
              <a:ea typeface="Libre Baskerville"/>
              <a:cs typeface="Libre Baskerville"/>
              <a:sym typeface="Libre Baskerville"/>
            </a:endParaRPr>
          </a:p>
        </p:txBody>
      </p:sp>
      <p:sp>
        <p:nvSpPr>
          <p:cNvPr id="1581" name="Google Shape;1581;p12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6" name="Shape 1586"/>
        <p:cNvGrpSpPr/>
        <p:nvPr/>
      </p:nvGrpSpPr>
      <p:grpSpPr>
        <a:xfrm>
          <a:off x="0" y="0"/>
          <a:ext cx="0" cy="0"/>
          <a:chOff x="0" y="0"/>
          <a:chExt cx="0" cy="0"/>
        </a:xfrm>
      </p:grpSpPr>
      <p:sp>
        <p:nvSpPr>
          <p:cNvPr id="1587" name="Google Shape;1587;p121:notes"/>
          <p:cNvSpPr txBox="1"/>
          <p:nvPr/>
        </p:nvSpPr>
        <p:spPr>
          <a:xfrm>
            <a:off x="3884612" y="8685212"/>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sp>
        <p:nvSpPr>
          <p:cNvPr id="1588" name="Google Shape;1588;p1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1589" name="Google Shape;1589;p121:notes"/>
          <p:cNvSpPr txBox="1"/>
          <p:nvPr/>
        </p:nvSpPr>
        <p:spPr>
          <a:xfrm>
            <a:off x="914400" y="4343400"/>
            <a:ext cx="5029200" cy="41148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Libre Baskerville"/>
              <a:ea typeface="Libre Baskerville"/>
              <a:cs typeface="Libre Baskerville"/>
              <a:sym typeface="Libre Baskerville"/>
            </a:endParaRPr>
          </a:p>
        </p:txBody>
      </p:sp>
      <p:sp>
        <p:nvSpPr>
          <p:cNvPr id="1590" name="Google Shape;1590;p12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9" name="Shape 1599"/>
        <p:cNvGrpSpPr/>
        <p:nvPr/>
      </p:nvGrpSpPr>
      <p:grpSpPr>
        <a:xfrm>
          <a:off x="0" y="0"/>
          <a:ext cx="0" cy="0"/>
          <a:chOff x="0" y="0"/>
          <a:chExt cx="0" cy="0"/>
        </a:xfrm>
      </p:grpSpPr>
      <p:sp>
        <p:nvSpPr>
          <p:cNvPr id="1600" name="Google Shape;1600;p122:notes"/>
          <p:cNvSpPr txBox="1"/>
          <p:nvPr/>
        </p:nvSpPr>
        <p:spPr>
          <a:xfrm>
            <a:off x="3884612" y="8685212"/>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sp>
        <p:nvSpPr>
          <p:cNvPr id="1601" name="Google Shape;1601;p1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1602" name="Google Shape;1602;p122:notes"/>
          <p:cNvSpPr txBox="1"/>
          <p:nvPr/>
        </p:nvSpPr>
        <p:spPr>
          <a:xfrm>
            <a:off x="914400" y="4343400"/>
            <a:ext cx="5029200" cy="41148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Libre Baskerville"/>
              <a:ea typeface="Libre Baskerville"/>
              <a:cs typeface="Libre Baskerville"/>
              <a:sym typeface="Libre Baskerville"/>
            </a:endParaRPr>
          </a:p>
        </p:txBody>
      </p:sp>
      <p:sp>
        <p:nvSpPr>
          <p:cNvPr id="1603" name="Google Shape;1603;p12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7" name="Shape 1607"/>
        <p:cNvGrpSpPr/>
        <p:nvPr/>
      </p:nvGrpSpPr>
      <p:grpSpPr>
        <a:xfrm>
          <a:off x="0" y="0"/>
          <a:ext cx="0" cy="0"/>
          <a:chOff x="0" y="0"/>
          <a:chExt cx="0" cy="0"/>
        </a:xfrm>
      </p:grpSpPr>
      <p:sp>
        <p:nvSpPr>
          <p:cNvPr id="1608" name="Google Shape;1608;p123:notes"/>
          <p:cNvSpPr txBox="1"/>
          <p:nvPr/>
        </p:nvSpPr>
        <p:spPr>
          <a:xfrm>
            <a:off x="3884612" y="8685212"/>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sp>
        <p:nvSpPr>
          <p:cNvPr id="1609" name="Google Shape;1609;p1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1610" name="Google Shape;1610;p123:notes"/>
          <p:cNvSpPr txBox="1"/>
          <p:nvPr/>
        </p:nvSpPr>
        <p:spPr>
          <a:xfrm>
            <a:off x="914400" y="4343400"/>
            <a:ext cx="5029200" cy="41148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Libre Baskerville"/>
              <a:ea typeface="Libre Baskerville"/>
              <a:cs typeface="Libre Baskerville"/>
              <a:sym typeface="Libre Baskerville"/>
            </a:endParaRPr>
          </a:p>
        </p:txBody>
      </p:sp>
      <p:sp>
        <p:nvSpPr>
          <p:cNvPr id="1611" name="Google Shape;1611;p12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1" name="Shape 511"/>
        <p:cNvGrpSpPr/>
        <p:nvPr/>
      </p:nvGrpSpPr>
      <p:grpSpPr>
        <a:xfrm>
          <a:off x="0" y="0"/>
          <a:ext cx="0" cy="0"/>
          <a:chOff x="0" y="0"/>
          <a:chExt cx="0" cy="0"/>
        </a:xfrm>
      </p:grpSpPr>
      <p:sp>
        <p:nvSpPr>
          <p:cNvPr id="512" name="Google Shape;512;p1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13" name="Google Shape;513;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8" name="Shape 628"/>
        <p:cNvGrpSpPr/>
        <p:nvPr/>
      </p:nvGrpSpPr>
      <p:grpSpPr>
        <a:xfrm>
          <a:off x="0" y="0"/>
          <a:ext cx="0" cy="0"/>
          <a:chOff x="0" y="0"/>
          <a:chExt cx="0" cy="0"/>
        </a:xfrm>
      </p:grpSpPr>
      <p:sp>
        <p:nvSpPr>
          <p:cNvPr id="629" name="Google Shape;629;p1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30" name="Google Shape;630;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7" name="Shape 637"/>
        <p:cNvGrpSpPr/>
        <p:nvPr/>
      </p:nvGrpSpPr>
      <p:grpSpPr>
        <a:xfrm>
          <a:off x="0" y="0"/>
          <a:ext cx="0" cy="0"/>
          <a:chOff x="0" y="0"/>
          <a:chExt cx="0" cy="0"/>
        </a:xfrm>
      </p:grpSpPr>
      <p:sp>
        <p:nvSpPr>
          <p:cNvPr id="638" name="Google Shape;638;p1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39" name="Google Shape;639;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3" name="Shape 643"/>
        <p:cNvGrpSpPr/>
        <p:nvPr/>
      </p:nvGrpSpPr>
      <p:grpSpPr>
        <a:xfrm>
          <a:off x="0" y="0"/>
          <a:ext cx="0" cy="0"/>
          <a:chOff x="0" y="0"/>
          <a:chExt cx="0" cy="0"/>
        </a:xfrm>
      </p:grpSpPr>
      <p:sp>
        <p:nvSpPr>
          <p:cNvPr id="644" name="Google Shape;644;p1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45" name="Google Shape;645;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9" name="Shape 649"/>
        <p:cNvGrpSpPr/>
        <p:nvPr/>
      </p:nvGrpSpPr>
      <p:grpSpPr>
        <a:xfrm>
          <a:off x="0" y="0"/>
          <a:ext cx="0" cy="0"/>
          <a:chOff x="0" y="0"/>
          <a:chExt cx="0" cy="0"/>
        </a:xfrm>
      </p:grpSpPr>
      <p:sp>
        <p:nvSpPr>
          <p:cNvPr id="650" name="Google Shape;650;p1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51" name="Google Shape;651;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5" name="Shape 655"/>
        <p:cNvGrpSpPr/>
        <p:nvPr/>
      </p:nvGrpSpPr>
      <p:grpSpPr>
        <a:xfrm>
          <a:off x="0" y="0"/>
          <a:ext cx="0" cy="0"/>
          <a:chOff x="0" y="0"/>
          <a:chExt cx="0" cy="0"/>
        </a:xfrm>
      </p:grpSpPr>
      <p:sp>
        <p:nvSpPr>
          <p:cNvPr id="656" name="Google Shape;656;p1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57" name="Google Shape;657;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1" name="Shape 661"/>
        <p:cNvGrpSpPr/>
        <p:nvPr/>
      </p:nvGrpSpPr>
      <p:grpSpPr>
        <a:xfrm>
          <a:off x="0" y="0"/>
          <a:ext cx="0" cy="0"/>
          <a:chOff x="0" y="0"/>
          <a:chExt cx="0" cy="0"/>
        </a:xfrm>
      </p:grpSpPr>
      <p:sp>
        <p:nvSpPr>
          <p:cNvPr id="662" name="Google Shape;662;p1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63" name="Google Shape;663;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97" name="Google Shape;397;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7" name="Shape 667"/>
        <p:cNvGrpSpPr/>
        <p:nvPr/>
      </p:nvGrpSpPr>
      <p:grpSpPr>
        <a:xfrm>
          <a:off x="0" y="0"/>
          <a:ext cx="0" cy="0"/>
          <a:chOff x="0" y="0"/>
          <a:chExt cx="0" cy="0"/>
        </a:xfrm>
      </p:grpSpPr>
      <p:sp>
        <p:nvSpPr>
          <p:cNvPr id="668" name="Google Shape;668;p2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69" name="Google Shape;669;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3" name="Shape 673"/>
        <p:cNvGrpSpPr/>
        <p:nvPr/>
      </p:nvGrpSpPr>
      <p:grpSpPr>
        <a:xfrm>
          <a:off x="0" y="0"/>
          <a:ext cx="0" cy="0"/>
          <a:chOff x="0" y="0"/>
          <a:chExt cx="0" cy="0"/>
        </a:xfrm>
      </p:grpSpPr>
      <p:sp>
        <p:nvSpPr>
          <p:cNvPr id="674" name="Google Shape;674;p2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75" name="Google Shape;675;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9" name="Shape 679"/>
        <p:cNvGrpSpPr/>
        <p:nvPr/>
      </p:nvGrpSpPr>
      <p:grpSpPr>
        <a:xfrm>
          <a:off x="0" y="0"/>
          <a:ext cx="0" cy="0"/>
          <a:chOff x="0" y="0"/>
          <a:chExt cx="0" cy="0"/>
        </a:xfrm>
      </p:grpSpPr>
      <p:sp>
        <p:nvSpPr>
          <p:cNvPr id="680" name="Google Shape;680;p2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81" name="Google Shape;681;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5" name="Shape 685"/>
        <p:cNvGrpSpPr/>
        <p:nvPr/>
      </p:nvGrpSpPr>
      <p:grpSpPr>
        <a:xfrm>
          <a:off x="0" y="0"/>
          <a:ext cx="0" cy="0"/>
          <a:chOff x="0" y="0"/>
          <a:chExt cx="0" cy="0"/>
        </a:xfrm>
      </p:grpSpPr>
      <p:sp>
        <p:nvSpPr>
          <p:cNvPr id="686" name="Google Shape;686;p2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87" name="Google Shape;687;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4" name="Shape 694"/>
        <p:cNvGrpSpPr/>
        <p:nvPr/>
      </p:nvGrpSpPr>
      <p:grpSpPr>
        <a:xfrm>
          <a:off x="0" y="0"/>
          <a:ext cx="0" cy="0"/>
          <a:chOff x="0" y="0"/>
          <a:chExt cx="0" cy="0"/>
        </a:xfrm>
      </p:grpSpPr>
      <p:sp>
        <p:nvSpPr>
          <p:cNvPr id="695" name="Google Shape;695;p2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96" name="Google Shape;696;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0" name="Shape 700"/>
        <p:cNvGrpSpPr/>
        <p:nvPr/>
      </p:nvGrpSpPr>
      <p:grpSpPr>
        <a:xfrm>
          <a:off x="0" y="0"/>
          <a:ext cx="0" cy="0"/>
          <a:chOff x="0" y="0"/>
          <a:chExt cx="0" cy="0"/>
        </a:xfrm>
      </p:grpSpPr>
      <p:sp>
        <p:nvSpPr>
          <p:cNvPr id="701" name="Google Shape;701;p2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02" name="Google Shape;702;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0" name="Shape 710"/>
        <p:cNvGrpSpPr/>
        <p:nvPr/>
      </p:nvGrpSpPr>
      <p:grpSpPr>
        <a:xfrm>
          <a:off x="0" y="0"/>
          <a:ext cx="0" cy="0"/>
          <a:chOff x="0" y="0"/>
          <a:chExt cx="0" cy="0"/>
        </a:xfrm>
      </p:grpSpPr>
      <p:sp>
        <p:nvSpPr>
          <p:cNvPr id="711" name="Google Shape;711;p2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12" name="Google Shape;712;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6" name="Shape 716"/>
        <p:cNvGrpSpPr/>
        <p:nvPr/>
      </p:nvGrpSpPr>
      <p:grpSpPr>
        <a:xfrm>
          <a:off x="0" y="0"/>
          <a:ext cx="0" cy="0"/>
          <a:chOff x="0" y="0"/>
          <a:chExt cx="0" cy="0"/>
        </a:xfrm>
      </p:grpSpPr>
      <p:sp>
        <p:nvSpPr>
          <p:cNvPr id="717" name="Google Shape;717;p27:notes"/>
          <p:cNvSpPr txBox="1"/>
          <p:nvPr/>
        </p:nvSpPr>
        <p:spPr>
          <a:xfrm>
            <a:off x="3884612" y="8685212"/>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718" name="Google Shape;718;p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719" name="Google Shape;719;p27:notes"/>
          <p:cNvSpPr txBox="1"/>
          <p:nvPr>
            <p:ph idx="1" type="body"/>
          </p:nvPr>
        </p:nvSpPr>
        <p:spPr>
          <a:xfrm>
            <a:off x="914400" y="4343400"/>
            <a:ext cx="5029200" cy="41148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0" name="Shape 730"/>
        <p:cNvGrpSpPr/>
        <p:nvPr/>
      </p:nvGrpSpPr>
      <p:grpSpPr>
        <a:xfrm>
          <a:off x="0" y="0"/>
          <a:ext cx="0" cy="0"/>
          <a:chOff x="0" y="0"/>
          <a:chExt cx="0" cy="0"/>
        </a:xfrm>
      </p:grpSpPr>
      <p:sp>
        <p:nvSpPr>
          <p:cNvPr id="731" name="Google Shape;731;p28:notes"/>
          <p:cNvSpPr txBox="1"/>
          <p:nvPr/>
        </p:nvSpPr>
        <p:spPr>
          <a:xfrm>
            <a:off x="3884612" y="8685212"/>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732" name="Google Shape;732;p2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733" name="Google Shape;733;p28:notes"/>
          <p:cNvSpPr txBox="1"/>
          <p:nvPr>
            <p:ph idx="1" type="body"/>
          </p:nvPr>
        </p:nvSpPr>
        <p:spPr>
          <a:xfrm>
            <a:off x="914400" y="4343400"/>
            <a:ext cx="5029200" cy="41148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8" name="Shape 738"/>
        <p:cNvGrpSpPr/>
        <p:nvPr/>
      </p:nvGrpSpPr>
      <p:grpSpPr>
        <a:xfrm>
          <a:off x="0" y="0"/>
          <a:ext cx="0" cy="0"/>
          <a:chOff x="0" y="0"/>
          <a:chExt cx="0" cy="0"/>
        </a:xfrm>
      </p:grpSpPr>
      <p:sp>
        <p:nvSpPr>
          <p:cNvPr id="739" name="Google Shape;739;p29:notes"/>
          <p:cNvSpPr txBox="1"/>
          <p:nvPr/>
        </p:nvSpPr>
        <p:spPr>
          <a:xfrm>
            <a:off x="3884612" y="8685212"/>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740" name="Google Shape;740;p2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741" name="Google Shape;741;p29:notes"/>
          <p:cNvSpPr txBox="1"/>
          <p:nvPr>
            <p:ph idx="1" type="body"/>
          </p:nvPr>
        </p:nvSpPr>
        <p:spPr>
          <a:xfrm>
            <a:off x="914400" y="4343400"/>
            <a:ext cx="5029200" cy="41148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03" name="Google Shape;403;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7" name="Shape 747"/>
        <p:cNvGrpSpPr/>
        <p:nvPr/>
      </p:nvGrpSpPr>
      <p:grpSpPr>
        <a:xfrm>
          <a:off x="0" y="0"/>
          <a:ext cx="0" cy="0"/>
          <a:chOff x="0" y="0"/>
          <a:chExt cx="0" cy="0"/>
        </a:xfrm>
      </p:grpSpPr>
      <p:sp>
        <p:nvSpPr>
          <p:cNvPr id="748" name="Google Shape;748;p30:notes"/>
          <p:cNvSpPr txBox="1"/>
          <p:nvPr/>
        </p:nvSpPr>
        <p:spPr>
          <a:xfrm>
            <a:off x="3884612" y="8685212"/>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749" name="Google Shape;749;p3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750" name="Google Shape;750;p30:notes"/>
          <p:cNvSpPr txBox="1"/>
          <p:nvPr>
            <p:ph idx="1" type="body"/>
          </p:nvPr>
        </p:nvSpPr>
        <p:spPr>
          <a:xfrm>
            <a:off x="914400" y="4343400"/>
            <a:ext cx="5029200" cy="41148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8" name="Shape 758"/>
        <p:cNvGrpSpPr/>
        <p:nvPr/>
      </p:nvGrpSpPr>
      <p:grpSpPr>
        <a:xfrm>
          <a:off x="0" y="0"/>
          <a:ext cx="0" cy="0"/>
          <a:chOff x="0" y="0"/>
          <a:chExt cx="0" cy="0"/>
        </a:xfrm>
      </p:grpSpPr>
      <p:sp>
        <p:nvSpPr>
          <p:cNvPr id="759" name="Google Shape;759;p31:notes"/>
          <p:cNvSpPr txBox="1"/>
          <p:nvPr/>
        </p:nvSpPr>
        <p:spPr>
          <a:xfrm>
            <a:off x="3884612" y="8685212"/>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760" name="Google Shape;760;p3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761" name="Google Shape;761;p31:notes"/>
          <p:cNvSpPr txBox="1"/>
          <p:nvPr>
            <p:ph idx="1" type="body"/>
          </p:nvPr>
        </p:nvSpPr>
        <p:spPr>
          <a:xfrm>
            <a:off x="914400" y="4343400"/>
            <a:ext cx="5029200" cy="41148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6" name="Shape 766"/>
        <p:cNvGrpSpPr/>
        <p:nvPr/>
      </p:nvGrpSpPr>
      <p:grpSpPr>
        <a:xfrm>
          <a:off x="0" y="0"/>
          <a:ext cx="0" cy="0"/>
          <a:chOff x="0" y="0"/>
          <a:chExt cx="0" cy="0"/>
        </a:xfrm>
      </p:grpSpPr>
      <p:sp>
        <p:nvSpPr>
          <p:cNvPr id="767" name="Google Shape;767;p3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68" name="Google Shape;768;p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2" name="Shape 772"/>
        <p:cNvGrpSpPr/>
        <p:nvPr/>
      </p:nvGrpSpPr>
      <p:grpSpPr>
        <a:xfrm>
          <a:off x="0" y="0"/>
          <a:ext cx="0" cy="0"/>
          <a:chOff x="0" y="0"/>
          <a:chExt cx="0" cy="0"/>
        </a:xfrm>
      </p:grpSpPr>
      <p:sp>
        <p:nvSpPr>
          <p:cNvPr id="773" name="Google Shape;773;p3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74" name="Google Shape;774;p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8" name="Shape 778"/>
        <p:cNvGrpSpPr/>
        <p:nvPr/>
      </p:nvGrpSpPr>
      <p:grpSpPr>
        <a:xfrm>
          <a:off x="0" y="0"/>
          <a:ext cx="0" cy="0"/>
          <a:chOff x="0" y="0"/>
          <a:chExt cx="0" cy="0"/>
        </a:xfrm>
      </p:grpSpPr>
      <p:sp>
        <p:nvSpPr>
          <p:cNvPr id="779" name="Google Shape;779;p3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80" name="Google Shape;780;p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4" name="Shape 784"/>
        <p:cNvGrpSpPr/>
        <p:nvPr/>
      </p:nvGrpSpPr>
      <p:grpSpPr>
        <a:xfrm>
          <a:off x="0" y="0"/>
          <a:ext cx="0" cy="0"/>
          <a:chOff x="0" y="0"/>
          <a:chExt cx="0" cy="0"/>
        </a:xfrm>
      </p:grpSpPr>
      <p:sp>
        <p:nvSpPr>
          <p:cNvPr id="785" name="Google Shape;785;p3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86" name="Google Shape;786;p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0" name="Shape 790"/>
        <p:cNvGrpSpPr/>
        <p:nvPr/>
      </p:nvGrpSpPr>
      <p:grpSpPr>
        <a:xfrm>
          <a:off x="0" y="0"/>
          <a:ext cx="0" cy="0"/>
          <a:chOff x="0" y="0"/>
          <a:chExt cx="0" cy="0"/>
        </a:xfrm>
      </p:grpSpPr>
      <p:sp>
        <p:nvSpPr>
          <p:cNvPr id="791" name="Google Shape;791;p3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92" name="Google Shape;792;p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5" name="Shape 795"/>
        <p:cNvGrpSpPr/>
        <p:nvPr/>
      </p:nvGrpSpPr>
      <p:grpSpPr>
        <a:xfrm>
          <a:off x="0" y="0"/>
          <a:ext cx="0" cy="0"/>
          <a:chOff x="0" y="0"/>
          <a:chExt cx="0" cy="0"/>
        </a:xfrm>
      </p:grpSpPr>
      <p:sp>
        <p:nvSpPr>
          <p:cNvPr id="796" name="Google Shape;796;p3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97" name="Google Shape;797;p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2" name="Shape 802"/>
        <p:cNvGrpSpPr/>
        <p:nvPr/>
      </p:nvGrpSpPr>
      <p:grpSpPr>
        <a:xfrm>
          <a:off x="0" y="0"/>
          <a:ext cx="0" cy="0"/>
          <a:chOff x="0" y="0"/>
          <a:chExt cx="0" cy="0"/>
        </a:xfrm>
      </p:grpSpPr>
      <p:sp>
        <p:nvSpPr>
          <p:cNvPr id="803" name="Google Shape;803;p3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04" name="Google Shape;804;p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8" name="Shape 808"/>
        <p:cNvGrpSpPr/>
        <p:nvPr/>
      </p:nvGrpSpPr>
      <p:grpSpPr>
        <a:xfrm>
          <a:off x="0" y="0"/>
          <a:ext cx="0" cy="0"/>
          <a:chOff x="0" y="0"/>
          <a:chExt cx="0" cy="0"/>
        </a:xfrm>
      </p:grpSpPr>
      <p:sp>
        <p:nvSpPr>
          <p:cNvPr id="809" name="Google Shape;809;p3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10" name="Google Shape;810;p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14" name="Google Shape;414;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4" name="Shape 814"/>
        <p:cNvGrpSpPr/>
        <p:nvPr/>
      </p:nvGrpSpPr>
      <p:grpSpPr>
        <a:xfrm>
          <a:off x="0" y="0"/>
          <a:ext cx="0" cy="0"/>
          <a:chOff x="0" y="0"/>
          <a:chExt cx="0" cy="0"/>
        </a:xfrm>
      </p:grpSpPr>
      <p:sp>
        <p:nvSpPr>
          <p:cNvPr id="815" name="Google Shape;815;p4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16" name="Google Shape;816;p4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0" name="Shape 820"/>
        <p:cNvGrpSpPr/>
        <p:nvPr/>
      </p:nvGrpSpPr>
      <p:grpSpPr>
        <a:xfrm>
          <a:off x="0" y="0"/>
          <a:ext cx="0" cy="0"/>
          <a:chOff x="0" y="0"/>
          <a:chExt cx="0" cy="0"/>
        </a:xfrm>
      </p:grpSpPr>
      <p:sp>
        <p:nvSpPr>
          <p:cNvPr id="821" name="Google Shape;821;p4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22" name="Google Shape;822;p4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5" name="Shape 825"/>
        <p:cNvGrpSpPr/>
        <p:nvPr/>
      </p:nvGrpSpPr>
      <p:grpSpPr>
        <a:xfrm>
          <a:off x="0" y="0"/>
          <a:ext cx="0" cy="0"/>
          <a:chOff x="0" y="0"/>
          <a:chExt cx="0" cy="0"/>
        </a:xfrm>
      </p:grpSpPr>
      <p:sp>
        <p:nvSpPr>
          <p:cNvPr id="826" name="Google Shape;826;p4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27" name="Google Shape;827;p4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6" name="Shape 846"/>
        <p:cNvGrpSpPr/>
        <p:nvPr/>
      </p:nvGrpSpPr>
      <p:grpSpPr>
        <a:xfrm>
          <a:off x="0" y="0"/>
          <a:ext cx="0" cy="0"/>
          <a:chOff x="0" y="0"/>
          <a:chExt cx="0" cy="0"/>
        </a:xfrm>
      </p:grpSpPr>
      <p:sp>
        <p:nvSpPr>
          <p:cNvPr id="847" name="Google Shape;847;p4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48" name="Google Shape;848;p4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2" name="Shape 852"/>
        <p:cNvGrpSpPr/>
        <p:nvPr/>
      </p:nvGrpSpPr>
      <p:grpSpPr>
        <a:xfrm>
          <a:off x="0" y="0"/>
          <a:ext cx="0" cy="0"/>
          <a:chOff x="0" y="0"/>
          <a:chExt cx="0" cy="0"/>
        </a:xfrm>
      </p:grpSpPr>
      <p:sp>
        <p:nvSpPr>
          <p:cNvPr id="853" name="Google Shape;853;p4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54" name="Google Shape;854;p4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8" name="Shape 858"/>
        <p:cNvGrpSpPr/>
        <p:nvPr/>
      </p:nvGrpSpPr>
      <p:grpSpPr>
        <a:xfrm>
          <a:off x="0" y="0"/>
          <a:ext cx="0" cy="0"/>
          <a:chOff x="0" y="0"/>
          <a:chExt cx="0" cy="0"/>
        </a:xfrm>
      </p:grpSpPr>
      <p:sp>
        <p:nvSpPr>
          <p:cNvPr id="859" name="Google Shape;859;p4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60" name="Google Shape;860;p4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4" name="Shape 864"/>
        <p:cNvGrpSpPr/>
        <p:nvPr/>
      </p:nvGrpSpPr>
      <p:grpSpPr>
        <a:xfrm>
          <a:off x="0" y="0"/>
          <a:ext cx="0" cy="0"/>
          <a:chOff x="0" y="0"/>
          <a:chExt cx="0" cy="0"/>
        </a:xfrm>
      </p:grpSpPr>
      <p:sp>
        <p:nvSpPr>
          <p:cNvPr id="865" name="Google Shape;865;p4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66" name="Google Shape;866;p4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0" name="Shape 870"/>
        <p:cNvGrpSpPr/>
        <p:nvPr/>
      </p:nvGrpSpPr>
      <p:grpSpPr>
        <a:xfrm>
          <a:off x="0" y="0"/>
          <a:ext cx="0" cy="0"/>
          <a:chOff x="0" y="0"/>
          <a:chExt cx="0" cy="0"/>
        </a:xfrm>
      </p:grpSpPr>
      <p:sp>
        <p:nvSpPr>
          <p:cNvPr id="871" name="Google Shape;871;p4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72" name="Google Shape;872;p4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7" name="Shape 877"/>
        <p:cNvGrpSpPr/>
        <p:nvPr/>
      </p:nvGrpSpPr>
      <p:grpSpPr>
        <a:xfrm>
          <a:off x="0" y="0"/>
          <a:ext cx="0" cy="0"/>
          <a:chOff x="0" y="0"/>
          <a:chExt cx="0" cy="0"/>
        </a:xfrm>
      </p:grpSpPr>
      <p:sp>
        <p:nvSpPr>
          <p:cNvPr id="878" name="Google Shape;878;p4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79" name="Google Shape;879;p4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3" name="Shape 883"/>
        <p:cNvGrpSpPr/>
        <p:nvPr/>
      </p:nvGrpSpPr>
      <p:grpSpPr>
        <a:xfrm>
          <a:off x="0" y="0"/>
          <a:ext cx="0" cy="0"/>
          <a:chOff x="0" y="0"/>
          <a:chExt cx="0" cy="0"/>
        </a:xfrm>
      </p:grpSpPr>
      <p:sp>
        <p:nvSpPr>
          <p:cNvPr id="884" name="Google Shape;884;p4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85" name="Google Shape;885;p4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20" name="Google Shape;420;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9" name="Shape 889"/>
        <p:cNvGrpSpPr/>
        <p:nvPr/>
      </p:nvGrpSpPr>
      <p:grpSpPr>
        <a:xfrm>
          <a:off x="0" y="0"/>
          <a:ext cx="0" cy="0"/>
          <a:chOff x="0" y="0"/>
          <a:chExt cx="0" cy="0"/>
        </a:xfrm>
      </p:grpSpPr>
      <p:sp>
        <p:nvSpPr>
          <p:cNvPr id="890" name="Google Shape;890;p50:notes"/>
          <p:cNvSpPr txBox="1"/>
          <p:nvPr/>
        </p:nvSpPr>
        <p:spPr>
          <a:xfrm>
            <a:off x="3884612" y="8685212"/>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Libre Baskerville"/>
              <a:buNone/>
            </a:pPr>
            <a:fld id="{00000000-1234-1234-1234-123412341234}" type="slidenum">
              <a:rPr b="0" i="0" lang="en-US" sz="1200" u="none" cap="none" strike="noStrike">
                <a:solidFill>
                  <a:srgbClr val="000000"/>
                </a:solidFill>
                <a:latin typeface="Libre Baskerville"/>
                <a:ea typeface="Libre Baskerville"/>
                <a:cs typeface="Libre Baskerville"/>
                <a:sym typeface="Libre Baskerville"/>
              </a:rPr>
              <a:t>‹#›</a:t>
            </a:fld>
            <a:endParaRPr b="0" i="0" sz="1400" u="none" cap="none" strike="noStrike">
              <a:solidFill>
                <a:srgbClr val="000000"/>
              </a:solidFill>
              <a:latin typeface="Arial"/>
              <a:ea typeface="Arial"/>
              <a:cs typeface="Arial"/>
              <a:sym typeface="Arial"/>
            </a:endParaRPr>
          </a:p>
        </p:txBody>
      </p:sp>
      <p:sp>
        <p:nvSpPr>
          <p:cNvPr id="891" name="Google Shape;891;p5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892" name="Google Shape;892;p5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7" name="Shape 897"/>
        <p:cNvGrpSpPr/>
        <p:nvPr/>
      </p:nvGrpSpPr>
      <p:grpSpPr>
        <a:xfrm>
          <a:off x="0" y="0"/>
          <a:ext cx="0" cy="0"/>
          <a:chOff x="0" y="0"/>
          <a:chExt cx="0" cy="0"/>
        </a:xfrm>
      </p:grpSpPr>
      <p:sp>
        <p:nvSpPr>
          <p:cNvPr id="898" name="Google Shape;898;p51:notes"/>
          <p:cNvSpPr txBox="1"/>
          <p:nvPr/>
        </p:nvSpPr>
        <p:spPr>
          <a:xfrm>
            <a:off x="3884612" y="8685212"/>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Libre Baskerville"/>
              <a:buNone/>
            </a:pPr>
            <a:fld id="{00000000-1234-1234-1234-123412341234}" type="slidenum">
              <a:rPr b="0" i="0" lang="en-US" sz="1200" u="none" cap="none" strike="noStrike">
                <a:solidFill>
                  <a:srgbClr val="000000"/>
                </a:solidFill>
                <a:latin typeface="Libre Baskerville"/>
                <a:ea typeface="Libre Baskerville"/>
                <a:cs typeface="Libre Baskerville"/>
                <a:sym typeface="Libre Baskerville"/>
              </a:rPr>
              <a:t>‹#›</a:t>
            </a:fld>
            <a:endParaRPr b="0" i="0" sz="1400" u="none" cap="none" strike="noStrike">
              <a:solidFill>
                <a:srgbClr val="000000"/>
              </a:solidFill>
              <a:latin typeface="Arial"/>
              <a:ea typeface="Arial"/>
              <a:cs typeface="Arial"/>
              <a:sym typeface="Arial"/>
            </a:endParaRPr>
          </a:p>
        </p:txBody>
      </p:sp>
      <p:sp>
        <p:nvSpPr>
          <p:cNvPr id="899" name="Google Shape;899;p5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900" name="Google Shape;900;p5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5" name="Shape 905"/>
        <p:cNvGrpSpPr/>
        <p:nvPr/>
      </p:nvGrpSpPr>
      <p:grpSpPr>
        <a:xfrm>
          <a:off x="0" y="0"/>
          <a:ext cx="0" cy="0"/>
          <a:chOff x="0" y="0"/>
          <a:chExt cx="0" cy="0"/>
        </a:xfrm>
      </p:grpSpPr>
      <p:sp>
        <p:nvSpPr>
          <p:cNvPr id="906" name="Google Shape;906;p5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07" name="Google Shape;907;p5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1" name="Shape 911"/>
        <p:cNvGrpSpPr/>
        <p:nvPr/>
      </p:nvGrpSpPr>
      <p:grpSpPr>
        <a:xfrm>
          <a:off x="0" y="0"/>
          <a:ext cx="0" cy="0"/>
          <a:chOff x="0" y="0"/>
          <a:chExt cx="0" cy="0"/>
        </a:xfrm>
      </p:grpSpPr>
      <p:sp>
        <p:nvSpPr>
          <p:cNvPr id="912" name="Google Shape;912;p53:notes"/>
          <p:cNvSpPr txBox="1"/>
          <p:nvPr/>
        </p:nvSpPr>
        <p:spPr>
          <a:xfrm>
            <a:off x="3884612" y="8685212"/>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Libre Baskerville"/>
              <a:buNone/>
            </a:pPr>
            <a:fld id="{00000000-1234-1234-1234-123412341234}" type="slidenum">
              <a:rPr b="0" i="0" lang="en-US" sz="1200" u="none" cap="none" strike="noStrike">
                <a:solidFill>
                  <a:srgbClr val="000000"/>
                </a:solidFill>
                <a:latin typeface="Libre Baskerville"/>
                <a:ea typeface="Libre Baskerville"/>
                <a:cs typeface="Libre Baskerville"/>
                <a:sym typeface="Libre Baskerville"/>
              </a:rPr>
              <a:t>‹#›</a:t>
            </a:fld>
            <a:endParaRPr b="0" i="0" sz="1400" u="none" cap="none" strike="noStrike">
              <a:solidFill>
                <a:srgbClr val="000000"/>
              </a:solidFill>
              <a:latin typeface="Arial"/>
              <a:ea typeface="Arial"/>
              <a:cs typeface="Arial"/>
              <a:sym typeface="Arial"/>
            </a:endParaRPr>
          </a:p>
        </p:txBody>
      </p:sp>
      <p:sp>
        <p:nvSpPr>
          <p:cNvPr id="913" name="Google Shape;913;p5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914" name="Google Shape;914;p5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9" name="Shape 919"/>
        <p:cNvGrpSpPr/>
        <p:nvPr/>
      </p:nvGrpSpPr>
      <p:grpSpPr>
        <a:xfrm>
          <a:off x="0" y="0"/>
          <a:ext cx="0" cy="0"/>
          <a:chOff x="0" y="0"/>
          <a:chExt cx="0" cy="0"/>
        </a:xfrm>
      </p:grpSpPr>
      <p:sp>
        <p:nvSpPr>
          <p:cNvPr id="920" name="Google Shape;920;p5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21" name="Google Shape;921;p5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5" name="Shape 925"/>
        <p:cNvGrpSpPr/>
        <p:nvPr/>
      </p:nvGrpSpPr>
      <p:grpSpPr>
        <a:xfrm>
          <a:off x="0" y="0"/>
          <a:ext cx="0" cy="0"/>
          <a:chOff x="0" y="0"/>
          <a:chExt cx="0" cy="0"/>
        </a:xfrm>
      </p:grpSpPr>
      <p:sp>
        <p:nvSpPr>
          <p:cNvPr id="926" name="Google Shape;926;p5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27" name="Google Shape;927;p5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1" name="Shape 931"/>
        <p:cNvGrpSpPr/>
        <p:nvPr/>
      </p:nvGrpSpPr>
      <p:grpSpPr>
        <a:xfrm>
          <a:off x="0" y="0"/>
          <a:ext cx="0" cy="0"/>
          <a:chOff x="0" y="0"/>
          <a:chExt cx="0" cy="0"/>
        </a:xfrm>
      </p:grpSpPr>
      <p:sp>
        <p:nvSpPr>
          <p:cNvPr id="932" name="Google Shape;932;p5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33" name="Google Shape;933;p5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7" name="Shape 937"/>
        <p:cNvGrpSpPr/>
        <p:nvPr/>
      </p:nvGrpSpPr>
      <p:grpSpPr>
        <a:xfrm>
          <a:off x="0" y="0"/>
          <a:ext cx="0" cy="0"/>
          <a:chOff x="0" y="0"/>
          <a:chExt cx="0" cy="0"/>
        </a:xfrm>
      </p:grpSpPr>
      <p:sp>
        <p:nvSpPr>
          <p:cNvPr id="938" name="Google Shape;938;p5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39" name="Google Shape;939;p5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3" name="Shape 943"/>
        <p:cNvGrpSpPr/>
        <p:nvPr/>
      </p:nvGrpSpPr>
      <p:grpSpPr>
        <a:xfrm>
          <a:off x="0" y="0"/>
          <a:ext cx="0" cy="0"/>
          <a:chOff x="0" y="0"/>
          <a:chExt cx="0" cy="0"/>
        </a:xfrm>
      </p:grpSpPr>
      <p:sp>
        <p:nvSpPr>
          <p:cNvPr id="944" name="Google Shape;944;p5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45" name="Google Shape;945;p5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9" name="Shape 949"/>
        <p:cNvGrpSpPr/>
        <p:nvPr/>
      </p:nvGrpSpPr>
      <p:grpSpPr>
        <a:xfrm>
          <a:off x="0" y="0"/>
          <a:ext cx="0" cy="0"/>
          <a:chOff x="0" y="0"/>
          <a:chExt cx="0" cy="0"/>
        </a:xfrm>
      </p:grpSpPr>
      <p:sp>
        <p:nvSpPr>
          <p:cNvPr id="950" name="Google Shape;950;p59:notes"/>
          <p:cNvSpPr txBox="1"/>
          <p:nvPr/>
        </p:nvSpPr>
        <p:spPr>
          <a:xfrm>
            <a:off x="3884612" y="8685212"/>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Libre Baskerville"/>
              <a:buNone/>
            </a:pPr>
            <a:fld id="{00000000-1234-1234-1234-123412341234}" type="slidenum">
              <a:rPr b="0" i="0" lang="en-US" sz="1200" u="none" cap="none" strike="noStrike">
                <a:solidFill>
                  <a:srgbClr val="000000"/>
                </a:solidFill>
                <a:latin typeface="Libre Baskerville"/>
                <a:ea typeface="Libre Baskerville"/>
                <a:cs typeface="Libre Baskerville"/>
                <a:sym typeface="Libre Baskerville"/>
              </a:rPr>
              <a:t>‹#›</a:t>
            </a:fld>
            <a:endParaRPr b="0" i="0" sz="1400" u="none" cap="none" strike="noStrike">
              <a:solidFill>
                <a:srgbClr val="000000"/>
              </a:solidFill>
              <a:latin typeface="Arial"/>
              <a:ea typeface="Arial"/>
              <a:cs typeface="Arial"/>
              <a:sym typeface="Arial"/>
            </a:endParaRPr>
          </a:p>
        </p:txBody>
      </p:sp>
      <p:sp>
        <p:nvSpPr>
          <p:cNvPr id="951" name="Google Shape;951;p5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952" name="Google Shape;952;p5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7" name="Shape 437"/>
        <p:cNvGrpSpPr/>
        <p:nvPr/>
      </p:nvGrpSpPr>
      <p:grpSpPr>
        <a:xfrm>
          <a:off x="0" y="0"/>
          <a:ext cx="0" cy="0"/>
          <a:chOff x="0" y="0"/>
          <a:chExt cx="0" cy="0"/>
        </a:xfrm>
      </p:grpSpPr>
      <p:sp>
        <p:nvSpPr>
          <p:cNvPr id="438" name="Google Shape;438;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39" name="Google Shape;439;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7" name="Shape 957"/>
        <p:cNvGrpSpPr/>
        <p:nvPr/>
      </p:nvGrpSpPr>
      <p:grpSpPr>
        <a:xfrm>
          <a:off x="0" y="0"/>
          <a:ext cx="0" cy="0"/>
          <a:chOff x="0" y="0"/>
          <a:chExt cx="0" cy="0"/>
        </a:xfrm>
      </p:grpSpPr>
      <p:sp>
        <p:nvSpPr>
          <p:cNvPr id="958" name="Google Shape;958;p60:notes"/>
          <p:cNvSpPr txBox="1"/>
          <p:nvPr/>
        </p:nvSpPr>
        <p:spPr>
          <a:xfrm>
            <a:off x="3884612" y="8685212"/>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Libre Baskerville"/>
              <a:buNone/>
            </a:pPr>
            <a:fld id="{00000000-1234-1234-1234-123412341234}" type="slidenum">
              <a:rPr b="0" i="0" lang="en-US" sz="1200" u="none" cap="none" strike="noStrike">
                <a:solidFill>
                  <a:srgbClr val="000000"/>
                </a:solidFill>
                <a:latin typeface="Libre Baskerville"/>
                <a:ea typeface="Libre Baskerville"/>
                <a:cs typeface="Libre Baskerville"/>
                <a:sym typeface="Libre Baskerville"/>
              </a:rPr>
              <a:t>‹#›</a:t>
            </a:fld>
            <a:endParaRPr b="0" i="0" sz="1400" u="none" cap="none" strike="noStrike">
              <a:solidFill>
                <a:srgbClr val="000000"/>
              </a:solidFill>
              <a:latin typeface="Arial"/>
              <a:ea typeface="Arial"/>
              <a:cs typeface="Arial"/>
              <a:sym typeface="Arial"/>
            </a:endParaRPr>
          </a:p>
        </p:txBody>
      </p:sp>
      <p:sp>
        <p:nvSpPr>
          <p:cNvPr id="959" name="Google Shape;959;p6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960" name="Google Shape;960;p6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5" name="Shape 965"/>
        <p:cNvGrpSpPr/>
        <p:nvPr/>
      </p:nvGrpSpPr>
      <p:grpSpPr>
        <a:xfrm>
          <a:off x="0" y="0"/>
          <a:ext cx="0" cy="0"/>
          <a:chOff x="0" y="0"/>
          <a:chExt cx="0" cy="0"/>
        </a:xfrm>
      </p:grpSpPr>
      <p:sp>
        <p:nvSpPr>
          <p:cNvPr id="966" name="Google Shape;966;p6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67" name="Google Shape;967;p6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1" name="Shape 971"/>
        <p:cNvGrpSpPr/>
        <p:nvPr/>
      </p:nvGrpSpPr>
      <p:grpSpPr>
        <a:xfrm>
          <a:off x="0" y="0"/>
          <a:ext cx="0" cy="0"/>
          <a:chOff x="0" y="0"/>
          <a:chExt cx="0" cy="0"/>
        </a:xfrm>
      </p:grpSpPr>
      <p:sp>
        <p:nvSpPr>
          <p:cNvPr id="972" name="Google Shape;972;p6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73" name="Google Shape;973;p6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7" name="Shape 977"/>
        <p:cNvGrpSpPr/>
        <p:nvPr/>
      </p:nvGrpSpPr>
      <p:grpSpPr>
        <a:xfrm>
          <a:off x="0" y="0"/>
          <a:ext cx="0" cy="0"/>
          <a:chOff x="0" y="0"/>
          <a:chExt cx="0" cy="0"/>
        </a:xfrm>
      </p:grpSpPr>
      <p:sp>
        <p:nvSpPr>
          <p:cNvPr id="978" name="Google Shape;978;p6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79" name="Google Shape;979;p6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2" name="Shape 982"/>
        <p:cNvGrpSpPr/>
        <p:nvPr/>
      </p:nvGrpSpPr>
      <p:grpSpPr>
        <a:xfrm>
          <a:off x="0" y="0"/>
          <a:ext cx="0" cy="0"/>
          <a:chOff x="0" y="0"/>
          <a:chExt cx="0" cy="0"/>
        </a:xfrm>
      </p:grpSpPr>
      <p:sp>
        <p:nvSpPr>
          <p:cNvPr id="983" name="Google Shape;983;p6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84" name="Google Shape;984;p6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7" name="Shape 987"/>
        <p:cNvGrpSpPr/>
        <p:nvPr/>
      </p:nvGrpSpPr>
      <p:grpSpPr>
        <a:xfrm>
          <a:off x="0" y="0"/>
          <a:ext cx="0" cy="0"/>
          <a:chOff x="0" y="0"/>
          <a:chExt cx="0" cy="0"/>
        </a:xfrm>
      </p:grpSpPr>
      <p:sp>
        <p:nvSpPr>
          <p:cNvPr id="988" name="Google Shape;988;p6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89" name="Google Shape;989;p6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3" name="Shape 993"/>
        <p:cNvGrpSpPr/>
        <p:nvPr/>
      </p:nvGrpSpPr>
      <p:grpSpPr>
        <a:xfrm>
          <a:off x="0" y="0"/>
          <a:ext cx="0" cy="0"/>
          <a:chOff x="0" y="0"/>
          <a:chExt cx="0" cy="0"/>
        </a:xfrm>
      </p:grpSpPr>
      <p:sp>
        <p:nvSpPr>
          <p:cNvPr id="994" name="Google Shape;994;p6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95" name="Google Shape;995;p6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9" name="Shape 999"/>
        <p:cNvGrpSpPr/>
        <p:nvPr/>
      </p:nvGrpSpPr>
      <p:grpSpPr>
        <a:xfrm>
          <a:off x="0" y="0"/>
          <a:ext cx="0" cy="0"/>
          <a:chOff x="0" y="0"/>
          <a:chExt cx="0" cy="0"/>
        </a:xfrm>
      </p:grpSpPr>
      <p:sp>
        <p:nvSpPr>
          <p:cNvPr id="1000" name="Google Shape;1000;p6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01" name="Google Shape;1001;p6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5" name="Shape 1005"/>
        <p:cNvGrpSpPr/>
        <p:nvPr/>
      </p:nvGrpSpPr>
      <p:grpSpPr>
        <a:xfrm>
          <a:off x="0" y="0"/>
          <a:ext cx="0" cy="0"/>
          <a:chOff x="0" y="0"/>
          <a:chExt cx="0" cy="0"/>
        </a:xfrm>
      </p:grpSpPr>
      <p:sp>
        <p:nvSpPr>
          <p:cNvPr id="1006" name="Google Shape;1006;p6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07" name="Google Shape;1007;p6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1" name="Shape 1011"/>
        <p:cNvGrpSpPr/>
        <p:nvPr/>
      </p:nvGrpSpPr>
      <p:grpSpPr>
        <a:xfrm>
          <a:off x="0" y="0"/>
          <a:ext cx="0" cy="0"/>
          <a:chOff x="0" y="0"/>
          <a:chExt cx="0" cy="0"/>
        </a:xfrm>
      </p:grpSpPr>
      <p:sp>
        <p:nvSpPr>
          <p:cNvPr id="1012" name="Google Shape;1012;p6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13" name="Google Shape;1013;p6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3" name="Shape 443"/>
        <p:cNvGrpSpPr/>
        <p:nvPr/>
      </p:nvGrpSpPr>
      <p:grpSpPr>
        <a:xfrm>
          <a:off x="0" y="0"/>
          <a:ext cx="0" cy="0"/>
          <a:chOff x="0" y="0"/>
          <a:chExt cx="0" cy="0"/>
        </a:xfrm>
      </p:grpSpPr>
      <p:sp>
        <p:nvSpPr>
          <p:cNvPr id="444" name="Google Shape;444;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45" name="Google Shape;445;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7" name="Shape 1017"/>
        <p:cNvGrpSpPr/>
        <p:nvPr/>
      </p:nvGrpSpPr>
      <p:grpSpPr>
        <a:xfrm>
          <a:off x="0" y="0"/>
          <a:ext cx="0" cy="0"/>
          <a:chOff x="0" y="0"/>
          <a:chExt cx="0" cy="0"/>
        </a:xfrm>
      </p:grpSpPr>
      <p:sp>
        <p:nvSpPr>
          <p:cNvPr id="1018" name="Google Shape;1018;p7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19" name="Google Shape;1019;p7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3" name="Shape 1023"/>
        <p:cNvGrpSpPr/>
        <p:nvPr/>
      </p:nvGrpSpPr>
      <p:grpSpPr>
        <a:xfrm>
          <a:off x="0" y="0"/>
          <a:ext cx="0" cy="0"/>
          <a:chOff x="0" y="0"/>
          <a:chExt cx="0" cy="0"/>
        </a:xfrm>
      </p:grpSpPr>
      <p:sp>
        <p:nvSpPr>
          <p:cNvPr id="1024" name="Google Shape;1024;p7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25" name="Google Shape;1025;p7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9" name="Shape 1029"/>
        <p:cNvGrpSpPr/>
        <p:nvPr/>
      </p:nvGrpSpPr>
      <p:grpSpPr>
        <a:xfrm>
          <a:off x="0" y="0"/>
          <a:ext cx="0" cy="0"/>
          <a:chOff x="0" y="0"/>
          <a:chExt cx="0" cy="0"/>
        </a:xfrm>
      </p:grpSpPr>
      <p:sp>
        <p:nvSpPr>
          <p:cNvPr id="1030" name="Google Shape;1030;p7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31" name="Google Shape;1031;p7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5" name="Shape 1035"/>
        <p:cNvGrpSpPr/>
        <p:nvPr/>
      </p:nvGrpSpPr>
      <p:grpSpPr>
        <a:xfrm>
          <a:off x="0" y="0"/>
          <a:ext cx="0" cy="0"/>
          <a:chOff x="0" y="0"/>
          <a:chExt cx="0" cy="0"/>
        </a:xfrm>
      </p:grpSpPr>
      <p:sp>
        <p:nvSpPr>
          <p:cNvPr id="1036" name="Google Shape;1036;p7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37" name="Google Shape;1037;p7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1" name="Shape 1041"/>
        <p:cNvGrpSpPr/>
        <p:nvPr/>
      </p:nvGrpSpPr>
      <p:grpSpPr>
        <a:xfrm>
          <a:off x="0" y="0"/>
          <a:ext cx="0" cy="0"/>
          <a:chOff x="0" y="0"/>
          <a:chExt cx="0" cy="0"/>
        </a:xfrm>
      </p:grpSpPr>
      <p:sp>
        <p:nvSpPr>
          <p:cNvPr id="1042" name="Google Shape;1042;p7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43" name="Google Shape;1043;p7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7" name="Shape 1047"/>
        <p:cNvGrpSpPr/>
        <p:nvPr/>
      </p:nvGrpSpPr>
      <p:grpSpPr>
        <a:xfrm>
          <a:off x="0" y="0"/>
          <a:ext cx="0" cy="0"/>
          <a:chOff x="0" y="0"/>
          <a:chExt cx="0" cy="0"/>
        </a:xfrm>
      </p:grpSpPr>
      <p:sp>
        <p:nvSpPr>
          <p:cNvPr id="1048" name="Google Shape;1048;p7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49" name="Google Shape;1049;p7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4" name="Shape 1054"/>
        <p:cNvGrpSpPr/>
        <p:nvPr/>
      </p:nvGrpSpPr>
      <p:grpSpPr>
        <a:xfrm>
          <a:off x="0" y="0"/>
          <a:ext cx="0" cy="0"/>
          <a:chOff x="0" y="0"/>
          <a:chExt cx="0" cy="0"/>
        </a:xfrm>
      </p:grpSpPr>
      <p:sp>
        <p:nvSpPr>
          <p:cNvPr id="1055" name="Google Shape;1055;p7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56" name="Google Shape;1056;p7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0" name="Shape 1060"/>
        <p:cNvGrpSpPr/>
        <p:nvPr/>
      </p:nvGrpSpPr>
      <p:grpSpPr>
        <a:xfrm>
          <a:off x="0" y="0"/>
          <a:ext cx="0" cy="0"/>
          <a:chOff x="0" y="0"/>
          <a:chExt cx="0" cy="0"/>
        </a:xfrm>
      </p:grpSpPr>
      <p:sp>
        <p:nvSpPr>
          <p:cNvPr id="1061" name="Google Shape;1061;p7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62" name="Google Shape;1062;p7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6" name="Shape 1066"/>
        <p:cNvGrpSpPr/>
        <p:nvPr/>
      </p:nvGrpSpPr>
      <p:grpSpPr>
        <a:xfrm>
          <a:off x="0" y="0"/>
          <a:ext cx="0" cy="0"/>
          <a:chOff x="0" y="0"/>
          <a:chExt cx="0" cy="0"/>
        </a:xfrm>
      </p:grpSpPr>
      <p:sp>
        <p:nvSpPr>
          <p:cNvPr id="1067" name="Google Shape;1067;p7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68" name="Google Shape;1068;p7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2" name="Shape 1072"/>
        <p:cNvGrpSpPr/>
        <p:nvPr/>
      </p:nvGrpSpPr>
      <p:grpSpPr>
        <a:xfrm>
          <a:off x="0" y="0"/>
          <a:ext cx="0" cy="0"/>
          <a:chOff x="0" y="0"/>
          <a:chExt cx="0" cy="0"/>
        </a:xfrm>
      </p:grpSpPr>
      <p:sp>
        <p:nvSpPr>
          <p:cNvPr id="1073" name="Google Shape;1073;p7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74" name="Google Shape;1074;p7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7" name="Shape 457"/>
        <p:cNvGrpSpPr/>
        <p:nvPr/>
      </p:nvGrpSpPr>
      <p:grpSpPr>
        <a:xfrm>
          <a:off x="0" y="0"/>
          <a:ext cx="0" cy="0"/>
          <a:chOff x="0" y="0"/>
          <a:chExt cx="0" cy="0"/>
        </a:xfrm>
      </p:grpSpPr>
      <p:sp>
        <p:nvSpPr>
          <p:cNvPr id="458" name="Google Shape;458;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59" name="Google Shape;459;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8" name="Shape 1078"/>
        <p:cNvGrpSpPr/>
        <p:nvPr/>
      </p:nvGrpSpPr>
      <p:grpSpPr>
        <a:xfrm>
          <a:off x="0" y="0"/>
          <a:ext cx="0" cy="0"/>
          <a:chOff x="0" y="0"/>
          <a:chExt cx="0" cy="0"/>
        </a:xfrm>
      </p:grpSpPr>
      <p:sp>
        <p:nvSpPr>
          <p:cNvPr id="1079" name="Google Shape;1079;p8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80" name="Google Shape;1080;p8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3" name="Shape 1083"/>
        <p:cNvGrpSpPr/>
        <p:nvPr/>
      </p:nvGrpSpPr>
      <p:grpSpPr>
        <a:xfrm>
          <a:off x="0" y="0"/>
          <a:ext cx="0" cy="0"/>
          <a:chOff x="0" y="0"/>
          <a:chExt cx="0" cy="0"/>
        </a:xfrm>
      </p:grpSpPr>
      <p:sp>
        <p:nvSpPr>
          <p:cNvPr id="1084" name="Google Shape;1084;p8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85" name="Google Shape;1085;p8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8" name="Shape 1088"/>
        <p:cNvGrpSpPr/>
        <p:nvPr/>
      </p:nvGrpSpPr>
      <p:grpSpPr>
        <a:xfrm>
          <a:off x="0" y="0"/>
          <a:ext cx="0" cy="0"/>
          <a:chOff x="0" y="0"/>
          <a:chExt cx="0" cy="0"/>
        </a:xfrm>
      </p:grpSpPr>
      <p:sp>
        <p:nvSpPr>
          <p:cNvPr id="1089" name="Google Shape;1089;p8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90" name="Google Shape;1090;p8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4" name="Shape 1094"/>
        <p:cNvGrpSpPr/>
        <p:nvPr/>
      </p:nvGrpSpPr>
      <p:grpSpPr>
        <a:xfrm>
          <a:off x="0" y="0"/>
          <a:ext cx="0" cy="0"/>
          <a:chOff x="0" y="0"/>
          <a:chExt cx="0" cy="0"/>
        </a:xfrm>
      </p:grpSpPr>
      <p:sp>
        <p:nvSpPr>
          <p:cNvPr id="1095" name="Google Shape;1095;p8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96" name="Google Shape;1096;p8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0" name="Shape 1100"/>
        <p:cNvGrpSpPr/>
        <p:nvPr/>
      </p:nvGrpSpPr>
      <p:grpSpPr>
        <a:xfrm>
          <a:off x="0" y="0"/>
          <a:ext cx="0" cy="0"/>
          <a:chOff x="0" y="0"/>
          <a:chExt cx="0" cy="0"/>
        </a:xfrm>
      </p:grpSpPr>
      <p:sp>
        <p:nvSpPr>
          <p:cNvPr id="1101" name="Google Shape;1101;p8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02" name="Google Shape;1102;p8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6" name="Shape 1106"/>
        <p:cNvGrpSpPr/>
        <p:nvPr/>
      </p:nvGrpSpPr>
      <p:grpSpPr>
        <a:xfrm>
          <a:off x="0" y="0"/>
          <a:ext cx="0" cy="0"/>
          <a:chOff x="0" y="0"/>
          <a:chExt cx="0" cy="0"/>
        </a:xfrm>
      </p:grpSpPr>
      <p:sp>
        <p:nvSpPr>
          <p:cNvPr id="1107" name="Google Shape;1107;p8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08" name="Google Shape;1108;p8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2" name="Shape 1112"/>
        <p:cNvGrpSpPr/>
        <p:nvPr/>
      </p:nvGrpSpPr>
      <p:grpSpPr>
        <a:xfrm>
          <a:off x="0" y="0"/>
          <a:ext cx="0" cy="0"/>
          <a:chOff x="0" y="0"/>
          <a:chExt cx="0" cy="0"/>
        </a:xfrm>
      </p:grpSpPr>
      <p:sp>
        <p:nvSpPr>
          <p:cNvPr id="1113" name="Google Shape;1113;p8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14" name="Google Shape;1114;p8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8" name="Shape 1118"/>
        <p:cNvGrpSpPr/>
        <p:nvPr/>
      </p:nvGrpSpPr>
      <p:grpSpPr>
        <a:xfrm>
          <a:off x="0" y="0"/>
          <a:ext cx="0" cy="0"/>
          <a:chOff x="0" y="0"/>
          <a:chExt cx="0" cy="0"/>
        </a:xfrm>
      </p:grpSpPr>
      <p:sp>
        <p:nvSpPr>
          <p:cNvPr id="1119" name="Google Shape;1119;p8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20" name="Google Shape;1120;p8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4" name="Shape 1124"/>
        <p:cNvGrpSpPr/>
        <p:nvPr/>
      </p:nvGrpSpPr>
      <p:grpSpPr>
        <a:xfrm>
          <a:off x="0" y="0"/>
          <a:ext cx="0" cy="0"/>
          <a:chOff x="0" y="0"/>
          <a:chExt cx="0" cy="0"/>
        </a:xfrm>
      </p:grpSpPr>
      <p:sp>
        <p:nvSpPr>
          <p:cNvPr id="1125" name="Google Shape;1125;p8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26" name="Google Shape;1126;p8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0" name="Shape 1130"/>
        <p:cNvGrpSpPr/>
        <p:nvPr/>
      </p:nvGrpSpPr>
      <p:grpSpPr>
        <a:xfrm>
          <a:off x="0" y="0"/>
          <a:ext cx="0" cy="0"/>
          <a:chOff x="0" y="0"/>
          <a:chExt cx="0" cy="0"/>
        </a:xfrm>
      </p:grpSpPr>
      <p:sp>
        <p:nvSpPr>
          <p:cNvPr id="1131" name="Google Shape;1131;p8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32" name="Google Shape;1132;p8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3" name="Shape 463"/>
        <p:cNvGrpSpPr/>
        <p:nvPr/>
      </p:nvGrpSpPr>
      <p:grpSpPr>
        <a:xfrm>
          <a:off x="0" y="0"/>
          <a:ext cx="0" cy="0"/>
          <a:chOff x="0" y="0"/>
          <a:chExt cx="0" cy="0"/>
        </a:xfrm>
      </p:grpSpPr>
      <p:sp>
        <p:nvSpPr>
          <p:cNvPr id="464" name="Google Shape;464;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65" name="Google Shape;465;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6" name="Shape 1136"/>
        <p:cNvGrpSpPr/>
        <p:nvPr/>
      </p:nvGrpSpPr>
      <p:grpSpPr>
        <a:xfrm>
          <a:off x="0" y="0"/>
          <a:ext cx="0" cy="0"/>
          <a:chOff x="0" y="0"/>
          <a:chExt cx="0" cy="0"/>
        </a:xfrm>
      </p:grpSpPr>
      <p:sp>
        <p:nvSpPr>
          <p:cNvPr id="1137" name="Google Shape;1137;p9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38" name="Google Shape;1138;p9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2" name="Shape 1142"/>
        <p:cNvGrpSpPr/>
        <p:nvPr/>
      </p:nvGrpSpPr>
      <p:grpSpPr>
        <a:xfrm>
          <a:off x="0" y="0"/>
          <a:ext cx="0" cy="0"/>
          <a:chOff x="0" y="0"/>
          <a:chExt cx="0" cy="0"/>
        </a:xfrm>
      </p:grpSpPr>
      <p:sp>
        <p:nvSpPr>
          <p:cNvPr id="1143" name="Google Shape;1143;p9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44" name="Google Shape;1144;p9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8" name="Shape 1148"/>
        <p:cNvGrpSpPr/>
        <p:nvPr/>
      </p:nvGrpSpPr>
      <p:grpSpPr>
        <a:xfrm>
          <a:off x="0" y="0"/>
          <a:ext cx="0" cy="0"/>
          <a:chOff x="0" y="0"/>
          <a:chExt cx="0" cy="0"/>
        </a:xfrm>
      </p:grpSpPr>
      <p:sp>
        <p:nvSpPr>
          <p:cNvPr id="1149" name="Google Shape;1149;p9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50" name="Google Shape;1150;p9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4" name="Shape 1154"/>
        <p:cNvGrpSpPr/>
        <p:nvPr/>
      </p:nvGrpSpPr>
      <p:grpSpPr>
        <a:xfrm>
          <a:off x="0" y="0"/>
          <a:ext cx="0" cy="0"/>
          <a:chOff x="0" y="0"/>
          <a:chExt cx="0" cy="0"/>
        </a:xfrm>
      </p:grpSpPr>
      <p:sp>
        <p:nvSpPr>
          <p:cNvPr id="1155" name="Google Shape;1155;p93:notes"/>
          <p:cNvSpPr txBox="1"/>
          <p:nvPr/>
        </p:nvSpPr>
        <p:spPr>
          <a:xfrm>
            <a:off x="3884612" y="8685212"/>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sp>
        <p:nvSpPr>
          <p:cNvPr id="1156" name="Google Shape;1156;p9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1157" name="Google Shape;1157;p93:notes"/>
          <p:cNvSpPr txBox="1"/>
          <p:nvPr/>
        </p:nvSpPr>
        <p:spPr>
          <a:xfrm>
            <a:off x="914400" y="4343400"/>
            <a:ext cx="5029200" cy="41148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Libre Baskerville"/>
              <a:ea typeface="Libre Baskerville"/>
              <a:cs typeface="Libre Baskerville"/>
              <a:sym typeface="Libre Baskerville"/>
            </a:endParaRPr>
          </a:p>
        </p:txBody>
      </p:sp>
      <p:sp>
        <p:nvSpPr>
          <p:cNvPr id="1158" name="Google Shape;1158;p9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3" name="Shape 1213"/>
        <p:cNvGrpSpPr/>
        <p:nvPr/>
      </p:nvGrpSpPr>
      <p:grpSpPr>
        <a:xfrm>
          <a:off x="0" y="0"/>
          <a:ext cx="0" cy="0"/>
          <a:chOff x="0" y="0"/>
          <a:chExt cx="0" cy="0"/>
        </a:xfrm>
      </p:grpSpPr>
      <p:sp>
        <p:nvSpPr>
          <p:cNvPr id="1214" name="Google Shape;1214;p94:notes"/>
          <p:cNvSpPr txBox="1"/>
          <p:nvPr/>
        </p:nvSpPr>
        <p:spPr>
          <a:xfrm>
            <a:off x="3884612" y="8685212"/>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sp>
        <p:nvSpPr>
          <p:cNvPr id="1215" name="Google Shape;1215;p9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1216" name="Google Shape;1216;p94:notes"/>
          <p:cNvSpPr txBox="1"/>
          <p:nvPr/>
        </p:nvSpPr>
        <p:spPr>
          <a:xfrm>
            <a:off x="914400" y="4343400"/>
            <a:ext cx="5029200" cy="41148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Libre Baskerville"/>
              <a:ea typeface="Libre Baskerville"/>
              <a:cs typeface="Libre Baskerville"/>
              <a:sym typeface="Libre Baskerville"/>
            </a:endParaRPr>
          </a:p>
        </p:txBody>
      </p:sp>
      <p:sp>
        <p:nvSpPr>
          <p:cNvPr id="1217" name="Google Shape;1217;p9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3" name="Shape 1223"/>
        <p:cNvGrpSpPr/>
        <p:nvPr/>
      </p:nvGrpSpPr>
      <p:grpSpPr>
        <a:xfrm>
          <a:off x="0" y="0"/>
          <a:ext cx="0" cy="0"/>
          <a:chOff x="0" y="0"/>
          <a:chExt cx="0" cy="0"/>
        </a:xfrm>
      </p:grpSpPr>
      <p:sp>
        <p:nvSpPr>
          <p:cNvPr id="1224" name="Google Shape;1224;p95:notes"/>
          <p:cNvSpPr txBox="1"/>
          <p:nvPr/>
        </p:nvSpPr>
        <p:spPr>
          <a:xfrm>
            <a:off x="3884612" y="8685212"/>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Libre Baskerville"/>
              <a:buNone/>
            </a:pPr>
            <a:fld id="{00000000-1234-1234-1234-123412341234}" type="slidenum">
              <a:rPr b="0" i="0" lang="en-US" sz="1200" u="none" cap="none" strike="noStrike">
                <a:solidFill>
                  <a:srgbClr val="000000"/>
                </a:solidFill>
                <a:latin typeface="Libre Baskerville"/>
                <a:ea typeface="Libre Baskerville"/>
                <a:cs typeface="Libre Baskerville"/>
                <a:sym typeface="Libre Baskerville"/>
              </a:rPr>
              <a:t>‹#›</a:t>
            </a:fld>
            <a:endParaRPr b="0" i="0" sz="1400" u="none" cap="none" strike="noStrike">
              <a:solidFill>
                <a:srgbClr val="000000"/>
              </a:solidFill>
              <a:latin typeface="Arial"/>
              <a:ea typeface="Arial"/>
              <a:cs typeface="Arial"/>
              <a:sym typeface="Arial"/>
            </a:endParaRPr>
          </a:p>
        </p:txBody>
      </p:sp>
      <p:sp>
        <p:nvSpPr>
          <p:cNvPr id="1225" name="Google Shape;1225;p9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226" name="Google Shape;1226;p9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9" name="Shape 1349"/>
        <p:cNvGrpSpPr/>
        <p:nvPr/>
      </p:nvGrpSpPr>
      <p:grpSpPr>
        <a:xfrm>
          <a:off x="0" y="0"/>
          <a:ext cx="0" cy="0"/>
          <a:chOff x="0" y="0"/>
          <a:chExt cx="0" cy="0"/>
        </a:xfrm>
      </p:grpSpPr>
      <p:sp>
        <p:nvSpPr>
          <p:cNvPr id="1350" name="Google Shape;1350;p96:notes"/>
          <p:cNvSpPr txBox="1"/>
          <p:nvPr/>
        </p:nvSpPr>
        <p:spPr>
          <a:xfrm>
            <a:off x="3884612" y="8685212"/>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sp>
        <p:nvSpPr>
          <p:cNvPr id="1351" name="Google Shape;1351;p9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1352" name="Google Shape;1352;p96:notes"/>
          <p:cNvSpPr txBox="1"/>
          <p:nvPr>
            <p:ph idx="1" type="body"/>
          </p:nvPr>
        </p:nvSpPr>
        <p:spPr>
          <a:xfrm>
            <a:off x="914400" y="4343400"/>
            <a:ext cx="5029200" cy="41148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7" name="Shape 1357"/>
        <p:cNvGrpSpPr/>
        <p:nvPr/>
      </p:nvGrpSpPr>
      <p:grpSpPr>
        <a:xfrm>
          <a:off x="0" y="0"/>
          <a:ext cx="0" cy="0"/>
          <a:chOff x="0" y="0"/>
          <a:chExt cx="0" cy="0"/>
        </a:xfrm>
      </p:grpSpPr>
      <p:sp>
        <p:nvSpPr>
          <p:cNvPr id="1358" name="Google Shape;1358;p9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59" name="Google Shape;1359;p9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3" name="Shape 1363"/>
        <p:cNvGrpSpPr/>
        <p:nvPr/>
      </p:nvGrpSpPr>
      <p:grpSpPr>
        <a:xfrm>
          <a:off x="0" y="0"/>
          <a:ext cx="0" cy="0"/>
          <a:chOff x="0" y="0"/>
          <a:chExt cx="0" cy="0"/>
        </a:xfrm>
      </p:grpSpPr>
      <p:sp>
        <p:nvSpPr>
          <p:cNvPr id="1364" name="Google Shape;1364;p9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65" name="Google Shape;1365;p9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9" name="Shape 1369"/>
        <p:cNvGrpSpPr/>
        <p:nvPr/>
      </p:nvGrpSpPr>
      <p:grpSpPr>
        <a:xfrm>
          <a:off x="0" y="0"/>
          <a:ext cx="0" cy="0"/>
          <a:chOff x="0" y="0"/>
          <a:chExt cx="0" cy="0"/>
        </a:xfrm>
      </p:grpSpPr>
      <p:sp>
        <p:nvSpPr>
          <p:cNvPr id="1370" name="Google Shape;1370;p9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71" name="Google Shape;1371;p9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2"/>
          <p:cNvSpPr txBox="1"/>
          <p:nvPr>
            <p:ph type="title"/>
          </p:nvPr>
        </p:nvSpPr>
        <p:spPr>
          <a:xfrm>
            <a:off x="1219200" y="274637"/>
            <a:ext cx="10363200" cy="1143000"/>
          </a:xfrm>
          <a:prstGeom prst="rect">
            <a:avLst/>
          </a:prstGeom>
          <a:noFill/>
          <a:ln>
            <a:noFill/>
          </a:ln>
        </p:spPr>
        <p:txBody>
          <a:bodyPr anchorCtr="0" anchor="b" bIns="91425"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2"/>
          <p:cNvSpPr txBox="1"/>
          <p:nvPr>
            <p:ph idx="1" type="body"/>
          </p:nvPr>
        </p:nvSpPr>
        <p:spPr>
          <a:xfrm>
            <a:off x="1219200" y="1447800"/>
            <a:ext cx="10363200" cy="4572000"/>
          </a:xfrm>
          <a:prstGeom prst="rect">
            <a:avLst/>
          </a:prstGeom>
          <a:noFill/>
          <a:ln>
            <a:noFill/>
          </a:ln>
        </p:spPr>
        <p:txBody>
          <a:bodyPr anchorCtr="0" anchor="t" bIns="45700" lIns="91425" spcFirstLastPara="1" rIns="91425" wrap="square" tIns="45700">
            <a:noAutofit/>
          </a:bodyPr>
          <a:lstStyle>
            <a:lvl1pPr indent="-325755" lvl="0" marL="457200" algn="l">
              <a:lnSpc>
                <a:spcPct val="100000"/>
              </a:lnSpc>
              <a:spcBef>
                <a:spcPts val="575"/>
              </a:spcBef>
              <a:spcAft>
                <a:spcPts val="0"/>
              </a:spcAft>
              <a:buSzPts val="1530"/>
              <a:buChar char="⚫"/>
              <a:defRPr/>
            </a:lvl1pPr>
            <a:lvl2pPr indent="-325755" lvl="1" marL="914400" algn="l">
              <a:lnSpc>
                <a:spcPct val="100000"/>
              </a:lnSpc>
              <a:spcBef>
                <a:spcPts val="375"/>
              </a:spcBef>
              <a:spcAft>
                <a:spcPts val="0"/>
              </a:spcAft>
              <a:buSzPts val="1530"/>
              <a:buChar char="⚫"/>
              <a:defRPr/>
            </a:lvl2pPr>
            <a:lvl3pPr indent="-325755" lvl="2" marL="1371600" algn="l">
              <a:lnSpc>
                <a:spcPct val="100000"/>
              </a:lnSpc>
              <a:spcBef>
                <a:spcPts val="375"/>
              </a:spcBef>
              <a:spcAft>
                <a:spcPts val="0"/>
              </a:spcAft>
              <a:buSzPts val="1530"/>
              <a:buChar char="⚫"/>
              <a:defRPr/>
            </a:lvl3pPr>
            <a:lvl4pPr indent="-320039" lvl="3" marL="1828800" algn="l">
              <a:lnSpc>
                <a:spcPct val="100000"/>
              </a:lnSpc>
              <a:spcBef>
                <a:spcPts val="375"/>
              </a:spcBef>
              <a:spcAft>
                <a:spcPts val="0"/>
              </a:spcAft>
              <a:buSzPts val="1440"/>
              <a:buChar char="⚫"/>
              <a:defRPr/>
            </a:lvl4pPr>
            <a:lvl5pPr indent="-342900" lvl="4" marL="2286000" algn="l">
              <a:lnSpc>
                <a:spcPct val="100000"/>
              </a:lnSpc>
              <a:spcBef>
                <a:spcPts val="375"/>
              </a:spcBef>
              <a:spcAft>
                <a:spcPts val="0"/>
              </a:spcAft>
              <a:buSzPts val="1800"/>
              <a:buChar char="o"/>
              <a:defRPr/>
            </a:lvl5pPr>
            <a:lvl6pPr indent="-342900" lvl="5" marL="2743200" algn="l">
              <a:lnSpc>
                <a:spcPct val="100000"/>
              </a:lnSpc>
              <a:spcBef>
                <a:spcPts val="370"/>
              </a:spcBef>
              <a:spcAft>
                <a:spcPts val="0"/>
              </a:spcAft>
              <a:buSzPts val="1800"/>
              <a:buChar char="•"/>
              <a:defRPr/>
            </a:lvl6pPr>
            <a:lvl7pPr indent="-342900" lvl="6" marL="3200400" algn="l">
              <a:lnSpc>
                <a:spcPct val="100000"/>
              </a:lnSpc>
              <a:spcBef>
                <a:spcPts val="370"/>
              </a:spcBef>
              <a:spcAft>
                <a:spcPts val="0"/>
              </a:spcAft>
              <a:buSzPts val="1800"/>
              <a:buChar char="•"/>
              <a:defRPr/>
            </a:lvl7pPr>
            <a:lvl8pPr indent="-342900" lvl="7" marL="3657600" algn="l">
              <a:lnSpc>
                <a:spcPct val="100000"/>
              </a:lnSpc>
              <a:spcBef>
                <a:spcPts val="370"/>
              </a:spcBef>
              <a:spcAft>
                <a:spcPts val="0"/>
              </a:spcAft>
              <a:buSzPts val="1800"/>
              <a:buChar char="•"/>
              <a:defRPr/>
            </a:lvl8pPr>
            <a:lvl9pPr indent="-342900" lvl="8" marL="4114800" algn="l">
              <a:lnSpc>
                <a:spcPct val="100000"/>
              </a:lnSpc>
              <a:spcBef>
                <a:spcPts val="370"/>
              </a:spcBef>
              <a:spcAft>
                <a:spcPts val="0"/>
              </a:spcAft>
              <a:buSzPts val="1800"/>
              <a:buChar char="•"/>
              <a:defRPr/>
            </a:lvl9pPr>
          </a:lstStyle>
          <a:p/>
        </p:txBody>
      </p:sp>
      <p:sp>
        <p:nvSpPr>
          <p:cNvPr id="20" name="Google Shape;20;p2"/>
          <p:cNvSpPr txBox="1"/>
          <p:nvPr>
            <p:ph idx="10" type="dt"/>
          </p:nvPr>
        </p:nvSpPr>
        <p:spPr>
          <a:xfrm>
            <a:off x="8229600" y="6191250"/>
            <a:ext cx="3302000" cy="47625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sz="1400">
                <a:solidFill>
                  <a:srgbClr val="696464"/>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2"/>
          <p:cNvSpPr txBox="1"/>
          <p:nvPr>
            <p:ph idx="11" type="ftr"/>
          </p:nvPr>
        </p:nvSpPr>
        <p:spPr>
          <a:xfrm>
            <a:off x="1219200" y="6172200"/>
            <a:ext cx="5283200" cy="4572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2"/>
          <p:cNvSpPr/>
          <p:nvPr>
            <p:ph idx="12" type="sldNum"/>
          </p:nvPr>
        </p:nvSpPr>
        <p:spPr>
          <a:xfrm>
            <a:off x="195262" y="6210300"/>
            <a:ext cx="609600" cy="457200"/>
          </a:xfrm>
          <a:prstGeom prst="ellipse">
            <a:avLst/>
          </a:prstGeom>
          <a:solidFill>
            <a:schemeClr val="accent1"/>
          </a:solidFill>
          <a:ln>
            <a:noFill/>
          </a:ln>
        </p:spPr>
        <p:txBody>
          <a:bodyPr anchorCtr="1" anchor="ctr" bIns="0" lIns="0" spcFirstLastPara="1" rIns="0" wrap="square" tIns="0">
            <a:noAutofit/>
          </a:bodyPr>
          <a:lstStyle>
            <a:lvl1pPr indent="0" lvl="0" marL="0" marR="0" algn="ctr">
              <a:lnSpc>
                <a:spcPct val="100000"/>
              </a:lnSpc>
              <a:spcBef>
                <a:spcPts val="0"/>
              </a:spcBef>
              <a:spcAft>
                <a:spcPts val="0"/>
              </a:spcAft>
              <a:buClr>
                <a:srgbClr val="FFFFFF"/>
              </a:buClr>
              <a:buSzPts val="1400"/>
              <a:buFont typeface="Libre Franklin"/>
              <a:buNone/>
              <a:defRPr b="0" i="0" sz="1400" u="none" cap="none" strike="noStrike">
                <a:solidFill>
                  <a:srgbClr val="FFFFFF"/>
                </a:solidFill>
                <a:latin typeface="Libre Franklin"/>
                <a:ea typeface="Libre Franklin"/>
                <a:cs typeface="Libre Franklin"/>
                <a:sym typeface="Libre Franklin"/>
              </a:defRPr>
            </a:lvl1pPr>
            <a:lvl2pPr indent="0" lvl="1" marL="0" marR="0" algn="ctr">
              <a:lnSpc>
                <a:spcPct val="100000"/>
              </a:lnSpc>
              <a:spcBef>
                <a:spcPts val="0"/>
              </a:spcBef>
              <a:spcAft>
                <a:spcPts val="0"/>
              </a:spcAft>
              <a:buClr>
                <a:srgbClr val="FFFFFF"/>
              </a:buClr>
              <a:buSzPts val="1400"/>
              <a:buFont typeface="Libre Franklin"/>
              <a:buNone/>
              <a:defRPr b="0" i="0" sz="1400" u="none" cap="none" strike="noStrike">
                <a:solidFill>
                  <a:srgbClr val="FFFFFF"/>
                </a:solidFill>
                <a:latin typeface="Libre Franklin"/>
                <a:ea typeface="Libre Franklin"/>
                <a:cs typeface="Libre Franklin"/>
                <a:sym typeface="Libre Franklin"/>
              </a:defRPr>
            </a:lvl2pPr>
            <a:lvl3pPr indent="0" lvl="2" marL="0" marR="0" algn="ctr">
              <a:lnSpc>
                <a:spcPct val="100000"/>
              </a:lnSpc>
              <a:spcBef>
                <a:spcPts val="0"/>
              </a:spcBef>
              <a:spcAft>
                <a:spcPts val="0"/>
              </a:spcAft>
              <a:buClr>
                <a:srgbClr val="FFFFFF"/>
              </a:buClr>
              <a:buSzPts val="1400"/>
              <a:buFont typeface="Libre Franklin"/>
              <a:buNone/>
              <a:defRPr b="0" i="0" sz="1400" u="none" cap="none" strike="noStrike">
                <a:solidFill>
                  <a:srgbClr val="FFFFFF"/>
                </a:solidFill>
                <a:latin typeface="Libre Franklin"/>
                <a:ea typeface="Libre Franklin"/>
                <a:cs typeface="Libre Franklin"/>
                <a:sym typeface="Libre Franklin"/>
              </a:defRPr>
            </a:lvl3pPr>
            <a:lvl4pPr indent="0" lvl="3" marL="0" marR="0" algn="ctr">
              <a:lnSpc>
                <a:spcPct val="100000"/>
              </a:lnSpc>
              <a:spcBef>
                <a:spcPts val="0"/>
              </a:spcBef>
              <a:spcAft>
                <a:spcPts val="0"/>
              </a:spcAft>
              <a:buClr>
                <a:srgbClr val="FFFFFF"/>
              </a:buClr>
              <a:buSzPts val="1400"/>
              <a:buFont typeface="Libre Franklin"/>
              <a:buNone/>
              <a:defRPr b="0" i="0" sz="1400" u="none" cap="none" strike="noStrike">
                <a:solidFill>
                  <a:srgbClr val="FFFFFF"/>
                </a:solidFill>
                <a:latin typeface="Libre Franklin"/>
                <a:ea typeface="Libre Franklin"/>
                <a:cs typeface="Libre Franklin"/>
                <a:sym typeface="Libre Franklin"/>
              </a:defRPr>
            </a:lvl4pPr>
            <a:lvl5pPr indent="0" lvl="4" marL="0" marR="0" algn="ctr">
              <a:lnSpc>
                <a:spcPct val="100000"/>
              </a:lnSpc>
              <a:spcBef>
                <a:spcPts val="0"/>
              </a:spcBef>
              <a:spcAft>
                <a:spcPts val="0"/>
              </a:spcAft>
              <a:buClr>
                <a:srgbClr val="FFFFFF"/>
              </a:buClr>
              <a:buSzPts val="1400"/>
              <a:buFont typeface="Libre Franklin"/>
              <a:buNone/>
              <a:defRPr b="0" i="0" sz="1400" u="none" cap="none" strike="noStrike">
                <a:solidFill>
                  <a:srgbClr val="FFFFFF"/>
                </a:solidFill>
                <a:latin typeface="Libre Franklin"/>
                <a:ea typeface="Libre Franklin"/>
                <a:cs typeface="Libre Franklin"/>
                <a:sym typeface="Libre Franklin"/>
              </a:defRPr>
            </a:lvl5pPr>
            <a:lvl6pPr indent="0" lvl="5" marL="0" marR="0" algn="ctr">
              <a:lnSpc>
                <a:spcPct val="100000"/>
              </a:lnSpc>
              <a:spcBef>
                <a:spcPts val="0"/>
              </a:spcBef>
              <a:spcAft>
                <a:spcPts val="0"/>
              </a:spcAft>
              <a:buClr>
                <a:srgbClr val="FFFFFF"/>
              </a:buClr>
              <a:buSzPts val="1400"/>
              <a:buFont typeface="Libre Franklin"/>
              <a:buNone/>
              <a:defRPr b="0" i="0" sz="1400" u="none" cap="none" strike="noStrike">
                <a:solidFill>
                  <a:srgbClr val="FFFFFF"/>
                </a:solidFill>
                <a:latin typeface="Libre Franklin"/>
                <a:ea typeface="Libre Franklin"/>
                <a:cs typeface="Libre Franklin"/>
                <a:sym typeface="Libre Franklin"/>
              </a:defRPr>
            </a:lvl6pPr>
            <a:lvl7pPr indent="0" lvl="6" marL="0" marR="0" algn="ctr">
              <a:lnSpc>
                <a:spcPct val="100000"/>
              </a:lnSpc>
              <a:spcBef>
                <a:spcPts val="0"/>
              </a:spcBef>
              <a:spcAft>
                <a:spcPts val="0"/>
              </a:spcAft>
              <a:buClr>
                <a:srgbClr val="FFFFFF"/>
              </a:buClr>
              <a:buSzPts val="1400"/>
              <a:buFont typeface="Libre Franklin"/>
              <a:buNone/>
              <a:defRPr b="0" i="0" sz="1400" u="none" cap="none" strike="noStrike">
                <a:solidFill>
                  <a:srgbClr val="FFFFFF"/>
                </a:solidFill>
                <a:latin typeface="Libre Franklin"/>
                <a:ea typeface="Libre Franklin"/>
                <a:cs typeface="Libre Franklin"/>
                <a:sym typeface="Libre Franklin"/>
              </a:defRPr>
            </a:lvl7pPr>
            <a:lvl8pPr indent="0" lvl="7" marL="0" marR="0" algn="ctr">
              <a:lnSpc>
                <a:spcPct val="100000"/>
              </a:lnSpc>
              <a:spcBef>
                <a:spcPts val="0"/>
              </a:spcBef>
              <a:spcAft>
                <a:spcPts val="0"/>
              </a:spcAft>
              <a:buClr>
                <a:srgbClr val="FFFFFF"/>
              </a:buClr>
              <a:buSzPts val="1400"/>
              <a:buFont typeface="Libre Franklin"/>
              <a:buNone/>
              <a:defRPr b="0" i="0" sz="1400" u="none" cap="none" strike="noStrike">
                <a:solidFill>
                  <a:srgbClr val="FFFFFF"/>
                </a:solidFill>
                <a:latin typeface="Libre Franklin"/>
                <a:ea typeface="Libre Franklin"/>
                <a:cs typeface="Libre Franklin"/>
                <a:sym typeface="Libre Franklin"/>
              </a:defRPr>
            </a:lvl8pPr>
            <a:lvl9pPr indent="0" lvl="8" marL="0" marR="0" algn="ctr">
              <a:lnSpc>
                <a:spcPct val="100000"/>
              </a:lnSpc>
              <a:spcBef>
                <a:spcPts val="0"/>
              </a:spcBef>
              <a:spcAft>
                <a:spcPts val="0"/>
              </a:spcAft>
              <a:buClr>
                <a:srgbClr val="FFFFFF"/>
              </a:buClr>
              <a:buSzPts val="1400"/>
              <a:buFont typeface="Libre Franklin"/>
              <a:buNone/>
              <a:defRPr b="0" i="0" sz="1400" u="none" cap="none" strike="noStrike">
                <a:solidFill>
                  <a:srgbClr val="FFFFFF"/>
                </a:solidFill>
                <a:latin typeface="Libre Franklin"/>
                <a:ea typeface="Libre Franklin"/>
                <a:cs typeface="Libre Franklin"/>
                <a:sym typeface="Libre Franklin"/>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5" name="Shape 95"/>
        <p:cNvGrpSpPr/>
        <p:nvPr/>
      </p:nvGrpSpPr>
      <p:grpSpPr>
        <a:xfrm>
          <a:off x="0" y="0"/>
          <a:ext cx="0" cy="0"/>
          <a:chOff x="0" y="0"/>
          <a:chExt cx="0" cy="0"/>
        </a:xfrm>
      </p:grpSpPr>
      <p:sp>
        <p:nvSpPr>
          <p:cNvPr id="96" name="Google Shape;96;p14"/>
          <p:cNvSpPr txBox="1"/>
          <p:nvPr>
            <p:ph idx="12" type="sldNum"/>
          </p:nvPr>
        </p:nvSpPr>
        <p:spPr>
          <a:xfrm>
            <a:off x="8974137" y="6229350"/>
            <a:ext cx="2532062" cy="450850"/>
          </a:xfrm>
          <a:prstGeom prst="rect">
            <a:avLst/>
          </a:prstGeom>
          <a:noFill/>
          <a:ln>
            <a:noFill/>
          </a:ln>
        </p:spPr>
        <p:txBody>
          <a:bodyPr anchorCtr="0" anchor="b" bIns="46800" lIns="90000" spcFirstLastPara="1" rIns="90000" wrap="square" tIns="46800">
            <a:noAutofit/>
          </a:bodyPr>
          <a:lstStyle>
            <a:lvl1pPr indent="0" lvl="0" marL="0" marR="0" algn="ctr">
              <a:lnSpc>
                <a:spcPct val="100000"/>
              </a:lnSpc>
              <a:spcBef>
                <a:spcPts val="0"/>
              </a:spcBef>
              <a:spcAft>
                <a:spcPts val="0"/>
              </a:spcAft>
              <a:buClr>
                <a:srgbClr val="FFCC00"/>
              </a:buClr>
              <a:buSzPts val="2400"/>
              <a:buFont typeface="Times New Roman"/>
              <a:buNone/>
              <a:defRPr b="0" i="0" sz="2400" u="none" cap="none" strike="noStrike">
                <a:solidFill>
                  <a:srgbClr val="FFCC00"/>
                </a:solidFill>
                <a:latin typeface="Times New Roman"/>
                <a:ea typeface="Times New Roman"/>
                <a:cs typeface="Times New Roman"/>
                <a:sym typeface="Times New Roman"/>
              </a:defRPr>
            </a:lvl1pPr>
            <a:lvl2pPr indent="0" lvl="1" marL="0" marR="0" algn="ctr">
              <a:lnSpc>
                <a:spcPct val="100000"/>
              </a:lnSpc>
              <a:spcBef>
                <a:spcPts val="0"/>
              </a:spcBef>
              <a:spcAft>
                <a:spcPts val="0"/>
              </a:spcAft>
              <a:buClr>
                <a:srgbClr val="FFCC00"/>
              </a:buClr>
              <a:buSzPts val="2400"/>
              <a:buFont typeface="Times New Roman"/>
              <a:buNone/>
              <a:defRPr b="0" i="0" sz="2400" u="none" cap="none" strike="noStrike">
                <a:solidFill>
                  <a:srgbClr val="FFCC00"/>
                </a:solidFill>
                <a:latin typeface="Times New Roman"/>
                <a:ea typeface="Times New Roman"/>
                <a:cs typeface="Times New Roman"/>
                <a:sym typeface="Times New Roman"/>
              </a:defRPr>
            </a:lvl2pPr>
            <a:lvl3pPr indent="0" lvl="2" marL="0" marR="0" algn="ctr">
              <a:lnSpc>
                <a:spcPct val="100000"/>
              </a:lnSpc>
              <a:spcBef>
                <a:spcPts val="0"/>
              </a:spcBef>
              <a:spcAft>
                <a:spcPts val="0"/>
              </a:spcAft>
              <a:buClr>
                <a:srgbClr val="FFCC00"/>
              </a:buClr>
              <a:buSzPts val="2400"/>
              <a:buFont typeface="Times New Roman"/>
              <a:buNone/>
              <a:defRPr b="0" i="0" sz="2400" u="none" cap="none" strike="noStrike">
                <a:solidFill>
                  <a:srgbClr val="FFCC00"/>
                </a:solidFill>
                <a:latin typeface="Times New Roman"/>
                <a:ea typeface="Times New Roman"/>
                <a:cs typeface="Times New Roman"/>
                <a:sym typeface="Times New Roman"/>
              </a:defRPr>
            </a:lvl3pPr>
            <a:lvl4pPr indent="0" lvl="3" marL="0" marR="0" algn="ctr">
              <a:lnSpc>
                <a:spcPct val="100000"/>
              </a:lnSpc>
              <a:spcBef>
                <a:spcPts val="0"/>
              </a:spcBef>
              <a:spcAft>
                <a:spcPts val="0"/>
              </a:spcAft>
              <a:buClr>
                <a:srgbClr val="FFCC00"/>
              </a:buClr>
              <a:buSzPts val="2400"/>
              <a:buFont typeface="Times New Roman"/>
              <a:buNone/>
              <a:defRPr b="0" i="0" sz="2400" u="none" cap="none" strike="noStrike">
                <a:solidFill>
                  <a:srgbClr val="FFCC00"/>
                </a:solidFill>
                <a:latin typeface="Times New Roman"/>
                <a:ea typeface="Times New Roman"/>
                <a:cs typeface="Times New Roman"/>
                <a:sym typeface="Times New Roman"/>
              </a:defRPr>
            </a:lvl4pPr>
            <a:lvl5pPr indent="0" lvl="4" marL="0" marR="0" algn="ctr">
              <a:lnSpc>
                <a:spcPct val="100000"/>
              </a:lnSpc>
              <a:spcBef>
                <a:spcPts val="0"/>
              </a:spcBef>
              <a:spcAft>
                <a:spcPts val="0"/>
              </a:spcAft>
              <a:buClr>
                <a:srgbClr val="FFCC00"/>
              </a:buClr>
              <a:buSzPts val="2400"/>
              <a:buFont typeface="Times New Roman"/>
              <a:buNone/>
              <a:defRPr b="0" i="0" sz="2400" u="none" cap="none" strike="noStrike">
                <a:solidFill>
                  <a:srgbClr val="FFCC00"/>
                </a:solidFill>
                <a:latin typeface="Times New Roman"/>
                <a:ea typeface="Times New Roman"/>
                <a:cs typeface="Times New Roman"/>
                <a:sym typeface="Times New Roman"/>
              </a:defRPr>
            </a:lvl5pPr>
            <a:lvl6pPr indent="0" lvl="5" marL="0" marR="0" algn="ctr">
              <a:lnSpc>
                <a:spcPct val="100000"/>
              </a:lnSpc>
              <a:spcBef>
                <a:spcPts val="0"/>
              </a:spcBef>
              <a:spcAft>
                <a:spcPts val="0"/>
              </a:spcAft>
              <a:buClr>
                <a:srgbClr val="FFCC00"/>
              </a:buClr>
              <a:buSzPts val="2400"/>
              <a:buFont typeface="Times New Roman"/>
              <a:buNone/>
              <a:defRPr b="0" i="0" sz="2400" u="none" cap="none" strike="noStrike">
                <a:solidFill>
                  <a:srgbClr val="FFCC00"/>
                </a:solidFill>
                <a:latin typeface="Times New Roman"/>
                <a:ea typeface="Times New Roman"/>
                <a:cs typeface="Times New Roman"/>
                <a:sym typeface="Times New Roman"/>
              </a:defRPr>
            </a:lvl6pPr>
            <a:lvl7pPr indent="0" lvl="6" marL="0" marR="0" algn="ctr">
              <a:lnSpc>
                <a:spcPct val="100000"/>
              </a:lnSpc>
              <a:spcBef>
                <a:spcPts val="0"/>
              </a:spcBef>
              <a:spcAft>
                <a:spcPts val="0"/>
              </a:spcAft>
              <a:buClr>
                <a:srgbClr val="FFCC00"/>
              </a:buClr>
              <a:buSzPts val="2400"/>
              <a:buFont typeface="Times New Roman"/>
              <a:buNone/>
              <a:defRPr b="0" i="0" sz="2400" u="none" cap="none" strike="noStrike">
                <a:solidFill>
                  <a:srgbClr val="FFCC00"/>
                </a:solidFill>
                <a:latin typeface="Times New Roman"/>
                <a:ea typeface="Times New Roman"/>
                <a:cs typeface="Times New Roman"/>
                <a:sym typeface="Times New Roman"/>
              </a:defRPr>
            </a:lvl7pPr>
            <a:lvl8pPr indent="0" lvl="7" marL="0" marR="0" algn="ctr">
              <a:lnSpc>
                <a:spcPct val="100000"/>
              </a:lnSpc>
              <a:spcBef>
                <a:spcPts val="0"/>
              </a:spcBef>
              <a:spcAft>
                <a:spcPts val="0"/>
              </a:spcAft>
              <a:buClr>
                <a:srgbClr val="FFCC00"/>
              </a:buClr>
              <a:buSzPts val="2400"/>
              <a:buFont typeface="Times New Roman"/>
              <a:buNone/>
              <a:defRPr b="0" i="0" sz="2400" u="none" cap="none" strike="noStrike">
                <a:solidFill>
                  <a:srgbClr val="FFCC00"/>
                </a:solidFill>
                <a:latin typeface="Times New Roman"/>
                <a:ea typeface="Times New Roman"/>
                <a:cs typeface="Times New Roman"/>
                <a:sym typeface="Times New Roman"/>
              </a:defRPr>
            </a:lvl8pPr>
            <a:lvl9pPr indent="0" lvl="8" marL="0" marR="0" algn="ctr">
              <a:lnSpc>
                <a:spcPct val="100000"/>
              </a:lnSpc>
              <a:spcBef>
                <a:spcPts val="0"/>
              </a:spcBef>
              <a:spcAft>
                <a:spcPts val="0"/>
              </a:spcAft>
              <a:buClr>
                <a:srgbClr val="FFCC00"/>
              </a:buClr>
              <a:buSzPts val="2400"/>
              <a:buFont typeface="Times New Roman"/>
              <a:buNone/>
              <a:defRPr b="0" i="0" sz="2400" u="none" cap="none" strike="noStrike">
                <a:solidFill>
                  <a:srgbClr val="FFCC00"/>
                </a:solidFill>
                <a:latin typeface="Times New Roman"/>
                <a:ea typeface="Times New Roman"/>
                <a:cs typeface="Times New Roman"/>
                <a:sym typeface="Times New Roman"/>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97" name="Shape 97"/>
        <p:cNvGrpSpPr/>
        <p:nvPr/>
      </p:nvGrpSpPr>
      <p:grpSpPr>
        <a:xfrm>
          <a:off x="0" y="0"/>
          <a:ext cx="0" cy="0"/>
          <a:chOff x="0" y="0"/>
          <a:chExt cx="0" cy="0"/>
        </a:xfrm>
      </p:grpSpPr>
      <p:sp>
        <p:nvSpPr>
          <p:cNvPr id="98" name="Google Shape;98;p15"/>
          <p:cNvSpPr txBox="1"/>
          <p:nvPr>
            <p:ph type="title"/>
          </p:nvPr>
        </p:nvSpPr>
        <p:spPr>
          <a:xfrm>
            <a:off x="541337" y="228600"/>
            <a:ext cx="10355262" cy="1060450"/>
          </a:xfrm>
          <a:prstGeom prst="rect">
            <a:avLst/>
          </a:prstGeom>
          <a:noFill/>
          <a:ln>
            <a:noFill/>
          </a:ln>
        </p:spPr>
        <p:txBody>
          <a:bodyPr anchorCtr="0" anchor="b" bIns="46800" lIns="90000" spcFirstLastPara="1" rIns="90000" wrap="square" tIns="468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9" name="Google Shape;99;p15"/>
          <p:cNvSpPr txBox="1"/>
          <p:nvPr>
            <p:ph idx="1" type="body"/>
          </p:nvPr>
        </p:nvSpPr>
        <p:spPr>
          <a:xfrm>
            <a:off x="609600" y="1676400"/>
            <a:ext cx="10896600" cy="4413250"/>
          </a:xfrm>
          <a:prstGeom prst="rect">
            <a:avLst/>
          </a:prstGeom>
          <a:noFill/>
          <a:ln>
            <a:noFill/>
          </a:ln>
        </p:spPr>
        <p:txBody>
          <a:bodyPr anchorCtr="0" anchor="t" bIns="46800" lIns="90000" spcFirstLastPara="1" rIns="90000" wrap="square" tIns="46800">
            <a:noAutofit/>
          </a:bodyPr>
          <a:lstStyle>
            <a:lvl1pPr indent="-228600" lvl="0" marL="457200" algn="l">
              <a:lnSpc>
                <a:spcPct val="100000"/>
              </a:lnSpc>
              <a:spcBef>
                <a:spcPts val="800"/>
              </a:spcBef>
              <a:spcAft>
                <a:spcPts val="0"/>
              </a:spcAft>
              <a:buSzPts val="1400"/>
              <a:buNone/>
              <a:defRPr/>
            </a:lvl1pPr>
            <a:lvl2pPr indent="-228600" lvl="1" marL="914400" algn="l">
              <a:lnSpc>
                <a:spcPct val="100000"/>
              </a:lnSpc>
              <a:spcBef>
                <a:spcPts val="700"/>
              </a:spcBef>
              <a:spcAft>
                <a:spcPts val="0"/>
              </a:spcAft>
              <a:buSzPts val="1400"/>
              <a:buNone/>
              <a:defRPr/>
            </a:lvl2pPr>
            <a:lvl3pPr indent="-228600" lvl="2" marL="1371600" algn="l">
              <a:lnSpc>
                <a:spcPct val="100000"/>
              </a:lnSpc>
              <a:spcBef>
                <a:spcPts val="600"/>
              </a:spcBef>
              <a:spcAft>
                <a:spcPts val="0"/>
              </a:spcAft>
              <a:buSzPts val="1400"/>
              <a:buNone/>
              <a:defRPr/>
            </a:lvl3pPr>
            <a:lvl4pPr indent="-228600" lvl="3" marL="1828800" algn="l">
              <a:lnSpc>
                <a:spcPct val="100000"/>
              </a:lnSpc>
              <a:spcBef>
                <a:spcPts val="500"/>
              </a:spcBef>
              <a:spcAft>
                <a:spcPts val="0"/>
              </a:spcAft>
              <a:buSzPts val="1400"/>
              <a:buNone/>
              <a:defRPr/>
            </a:lvl4pPr>
            <a:lvl5pPr indent="-228600" lvl="4" marL="2286000" algn="l">
              <a:lnSpc>
                <a:spcPct val="100000"/>
              </a:lnSpc>
              <a:spcBef>
                <a:spcPts val="500"/>
              </a:spcBef>
              <a:spcAft>
                <a:spcPts val="0"/>
              </a:spcAft>
              <a:buSzPts val="14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0" name="Google Shape;100;p15"/>
          <p:cNvSpPr txBox="1"/>
          <p:nvPr>
            <p:ph idx="12" type="sldNum"/>
          </p:nvPr>
        </p:nvSpPr>
        <p:spPr>
          <a:xfrm>
            <a:off x="8974137" y="6229350"/>
            <a:ext cx="2532062" cy="450850"/>
          </a:xfrm>
          <a:prstGeom prst="rect">
            <a:avLst/>
          </a:prstGeom>
          <a:noFill/>
          <a:ln>
            <a:noFill/>
          </a:ln>
        </p:spPr>
        <p:txBody>
          <a:bodyPr anchorCtr="0" anchor="b" bIns="46800" lIns="90000" spcFirstLastPara="1" rIns="90000" wrap="square" tIns="46800">
            <a:noAutofit/>
          </a:bodyPr>
          <a:lstStyle>
            <a:lvl1pPr indent="0" lvl="0" marL="0" marR="0" algn="ctr">
              <a:lnSpc>
                <a:spcPct val="100000"/>
              </a:lnSpc>
              <a:spcBef>
                <a:spcPts val="0"/>
              </a:spcBef>
              <a:spcAft>
                <a:spcPts val="0"/>
              </a:spcAft>
              <a:buClr>
                <a:srgbClr val="FFCC00"/>
              </a:buClr>
              <a:buSzPts val="2400"/>
              <a:buFont typeface="Times New Roman"/>
              <a:buNone/>
              <a:defRPr b="0" i="0" sz="2400" u="none" cap="none" strike="noStrike">
                <a:solidFill>
                  <a:srgbClr val="FFCC00"/>
                </a:solidFill>
                <a:latin typeface="Times New Roman"/>
                <a:ea typeface="Times New Roman"/>
                <a:cs typeface="Times New Roman"/>
                <a:sym typeface="Times New Roman"/>
              </a:defRPr>
            </a:lvl1pPr>
            <a:lvl2pPr indent="0" lvl="1" marL="0" marR="0" algn="ctr">
              <a:lnSpc>
                <a:spcPct val="100000"/>
              </a:lnSpc>
              <a:spcBef>
                <a:spcPts val="0"/>
              </a:spcBef>
              <a:spcAft>
                <a:spcPts val="0"/>
              </a:spcAft>
              <a:buClr>
                <a:srgbClr val="FFCC00"/>
              </a:buClr>
              <a:buSzPts val="2400"/>
              <a:buFont typeface="Times New Roman"/>
              <a:buNone/>
              <a:defRPr b="0" i="0" sz="2400" u="none" cap="none" strike="noStrike">
                <a:solidFill>
                  <a:srgbClr val="FFCC00"/>
                </a:solidFill>
                <a:latin typeface="Times New Roman"/>
                <a:ea typeface="Times New Roman"/>
                <a:cs typeface="Times New Roman"/>
                <a:sym typeface="Times New Roman"/>
              </a:defRPr>
            </a:lvl2pPr>
            <a:lvl3pPr indent="0" lvl="2" marL="0" marR="0" algn="ctr">
              <a:lnSpc>
                <a:spcPct val="100000"/>
              </a:lnSpc>
              <a:spcBef>
                <a:spcPts val="0"/>
              </a:spcBef>
              <a:spcAft>
                <a:spcPts val="0"/>
              </a:spcAft>
              <a:buClr>
                <a:srgbClr val="FFCC00"/>
              </a:buClr>
              <a:buSzPts val="2400"/>
              <a:buFont typeface="Times New Roman"/>
              <a:buNone/>
              <a:defRPr b="0" i="0" sz="2400" u="none" cap="none" strike="noStrike">
                <a:solidFill>
                  <a:srgbClr val="FFCC00"/>
                </a:solidFill>
                <a:latin typeface="Times New Roman"/>
                <a:ea typeface="Times New Roman"/>
                <a:cs typeface="Times New Roman"/>
                <a:sym typeface="Times New Roman"/>
              </a:defRPr>
            </a:lvl3pPr>
            <a:lvl4pPr indent="0" lvl="3" marL="0" marR="0" algn="ctr">
              <a:lnSpc>
                <a:spcPct val="100000"/>
              </a:lnSpc>
              <a:spcBef>
                <a:spcPts val="0"/>
              </a:spcBef>
              <a:spcAft>
                <a:spcPts val="0"/>
              </a:spcAft>
              <a:buClr>
                <a:srgbClr val="FFCC00"/>
              </a:buClr>
              <a:buSzPts val="2400"/>
              <a:buFont typeface="Times New Roman"/>
              <a:buNone/>
              <a:defRPr b="0" i="0" sz="2400" u="none" cap="none" strike="noStrike">
                <a:solidFill>
                  <a:srgbClr val="FFCC00"/>
                </a:solidFill>
                <a:latin typeface="Times New Roman"/>
                <a:ea typeface="Times New Roman"/>
                <a:cs typeface="Times New Roman"/>
                <a:sym typeface="Times New Roman"/>
              </a:defRPr>
            </a:lvl4pPr>
            <a:lvl5pPr indent="0" lvl="4" marL="0" marR="0" algn="ctr">
              <a:lnSpc>
                <a:spcPct val="100000"/>
              </a:lnSpc>
              <a:spcBef>
                <a:spcPts val="0"/>
              </a:spcBef>
              <a:spcAft>
                <a:spcPts val="0"/>
              </a:spcAft>
              <a:buClr>
                <a:srgbClr val="FFCC00"/>
              </a:buClr>
              <a:buSzPts val="2400"/>
              <a:buFont typeface="Times New Roman"/>
              <a:buNone/>
              <a:defRPr b="0" i="0" sz="2400" u="none" cap="none" strike="noStrike">
                <a:solidFill>
                  <a:srgbClr val="FFCC00"/>
                </a:solidFill>
                <a:latin typeface="Times New Roman"/>
                <a:ea typeface="Times New Roman"/>
                <a:cs typeface="Times New Roman"/>
                <a:sym typeface="Times New Roman"/>
              </a:defRPr>
            </a:lvl5pPr>
            <a:lvl6pPr indent="0" lvl="5" marL="0" marR="0" algn="ctr">
              <a:lnSpc>
                <a:spcPct val="100000"/>
              </a:lnSpc>
              <a:spcBef>
                <a:spcPts val="0"/>
              </a:spcBef>
              <a:spcAft>
                <a:spcPts val="0"/>
              </a:spcAft>
              <a:buClr>
                <a:srgbClr val="FFCC00"/>
              </a:buClr>
              <a:buSzPts val="2400"/>
              <a:buFont typeface="Times New Roman"/>
              <a:buNone/>
              <a:defRPr b="0" i="0" sz="2400" u="none" cap="none" strike="noStrike">
                <a:solidFill>
                  <a:srgbClr val="FFCC00"/>
                </a:solidFill>
                <a:latin typeface="Times New Roman"/>
                <a:ea typeface="Times New Roman"/>
                <a:cs typeface="Times New Roman"/>
                <a:sym typeface="Times New Roman"/>
              </a:defRPr>
            </a:lvl6pPr>
            <a:lvl7pPr indent="0" lvl="6" marL="0" marR="0" algn="ctr">
              <a:lnSpc>
                <a:spcPct val="100000"/>
              </a:lnSpc>
              <a:spcBef>
                <a:spcPts val="0"/>
              </a:spcBef>
              <a:spcAft>
                <a:spcPts val="0"/>
              </a:spcAft>
              <a:buClr>
                <a:srgbClr val="FFCC00"/>
              </a:buClr>
              <a:buSzPts val="2400"/>
              <a:buFont typeface="Times New Roman"/>
              <a:buNone/>
              <a:defRPr b="0" i="0" sz="2400" u="none" cap="none" strike="noStrike">
                <a:solidFill>
                  <a:srgbClr val="FFCC00"/>
                </a:solidFill>
                <a:latin typeface="Times New Roman"/>
                <a:ea typeface="Times New Roman"/>
                <a:cs typeface="Times New Roman"/>
                <a:sym typeface="Times New Roman"/>
              </a:defRPr>
            </a:lvl7pPr>
            <a:lvl8pPr indent="0" lvl="7" marL="0" marR="0" algn="ctr">
              <a:lnSpc>
                <a:spcPct val="100000"/>
              </a:lnSpc>
              <a:spcBef>
                <a:spcPts val="0"/>
              </a:spcBef>
              <a:spcAft>
                <a:spcPts val="0"/>
              </a:spcAft>
              <a:buClr>
                <a:srgbClr val="FFCC00"/>
              </a:buClr>
              <a:buSzPts val="2400"/>
              <a:buFont typeface="Times New Roman"/>
              <a:buNone/>
              <a:defRPr b="0" i="0" sz="2400" u="none" cap="none" strike="noStrike">
                <a:solidFill>
                  <a:srgbClr val="FFCC00"/>
                </a:solidFill>
                <a:latin typeface="Times New Roman"/>
                <a:ea typeface="Times New Roman"/>
                <a:cs typeface="Times New Roman"/>
                <a:sym typeface="Times New Roman"/>
              </a:defRPr>
            </a:lvl8pPr>
            <a:lvl9pPr indent="0" lvl="8" marL="0" marR="0" algn="ctr">
              <a:lnSpc>
                <a:spcPct val="100000"/>
              </a:lnSpc>
              <a:spcBef>
                <a:spcPts val="0"/>
              </a:spcBef>
              <a:spcAft>
                <a:spcPts val="0"/>
              </a:spcAft>
              <a:buClr>
                <a:srgbClr val="FFCC00"/>
              </a:buClr>
              <a:buSzPts val="2400"/>
              <a:buFont typeface="Times New Roman"/>
              <a:buNone/>
              <a:defRPr b="0" i="0" sz="2400" u="none" cap="none" strike="noStrike">
                <a:solidFill>
                  <a:srgbClr val="FFCC00"/>
                </a:solidFill>
                <a:latin typeface="Times New Roman"/>
                <a:ea typeface="Times New Roman"/>
                <a:cs typeface="Times New Roman"/>
                <a:sym typeface="Times New Roman"/>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01" name="Shape 101"/>
        <p:cNvGrpSpPr/>
        <p:nvPr/>
      </p:nvGrpSpPr>
      <p:grpSpPr>
        <a:xfrm>
          <a:off x="0" y="0"/>
          <a:ext cx="0" cy="0"/>
          <a:chOff x="0" y="0"/>
          <a:chExt cx="0" cy="0"/>
        </a:xfrm>
      </p:grpSpPr>
      <p:sp>
        <p:nvSpPr>
          <p:cNvPr id="102" name="Google Shape;102;p16"/>
          <p:cNvSpPr txBox="1"/>
          <p:nvPr>
            <p:ph type="title"/>
          </p:nvPr>
        </p:nvSpPr>
        <p:spPr>
          <a:xfrm rot="5400000">
            <a:off x="7205133" y="1788584"/>
            <a:ext cx="5861050" cy="2741083"/>
          </a:xfrm>
          <a:prstGeom prst="rect">
            <a:avLst/>
          </a:prstGeom>
          <a:noFill/>
          <a:ln>
            <a:noFill/>
          </a:ln>
        </p:spPr>
        <p:txBody>
          <a:bodyPr anchorCtr="0" anchor="b" bIns="46800" lIns="90000" spcFirstLastPara="1" rIns="90000" wrap="square" tIns="468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3" name="Google Shape;103;p16"/>
          <p:cNvSpPr txBox="1"/>
          <p:nvPr>
            <p:ph idx="1" type="body"/>
          </p:nvPr>
        </p:nvSpPr>
        <p:spPr>
          <a:xfrm rot="5400000">
            <a:off x="1621367" y="-850900"/>
            <a:ext cx="5861050" cy="8020051"/>
          </a:xfrm>
          <a:prstGeom prst="rect">
            <a:avLst/>
          </a:prstGeom>
          <a:noFill/>
          <a:ln>
            <a:noFill/>
          </a:ln>
        </p:spPr>
        <p:txBody>
          <a:bodyPr anchorCtr="0" anchor="t" bIns="46800" lIns="90000" spcFirstLastPara="1" rIns="90000" wrap="square" tIns="46800">
            <a:noAutofit/>
          </a:bodyPr>
          <a:lstStyle>
            <a:lvl1pPr indent="-228600" lvl="0" marL="457200" algn="l">
              <a:lnSpc>
                <a:spcPct val="100000"/>
              </a:lnSpc>
              <a:spcBef>
                <a:spcPts val="800"/>
              </a:spcBef>
              <a:spcAft>
                <a:spcPts val="0"/>
              </a:spcAft>
              <a:buSzPts val="1400"/>
              <a:buNone/>
              <a:defRPr/>
            </a:lvl1pPr>
            <a:lvl2pPr indent="-228600" lvl="1" marL="914400" algn="l">
              <a:lnSpc>
                <a:spcPct val="100000"/>
              </a:lnSpc>
              <a:spcBef>
                <a:spcPts val="700"/>
              </a:spcBef>
              <a:spcAft>
                <a:spcPts val="0"/>
              </a:spcAft>
              <a:buSzPts val="1400"/>
              <a:buNone/>
              <a:defRPr/>
            </a:lvl2pPr>
            <a:lvl3pPr indent="-228600" lvl="2" marL="1371600" algn="l">
              <a:lnSpc>
                <a:spcPct val="100000"/>
              </a:lnSpc>
              <a:spcBef>
                <a:spcPts val="600"/>
              </a:spcBef>
              <a:spcAft>
                <a:spcPts val="0"/>
              </a:spcAft>
              <a:buSzPts val="1400"/>
              <a:buNone/>
              <a:defRPr/>
            </a:lvl3pPr>
            <a:lvl4pPr indent="-228600" lvl="3" marL="1828800" algn="l">
              <a:lnSpc>
                <a:spcPct val="100000"/>
              </a:lnSpc>
              <a:spcBef>
                <a:spcPts val="500"/>
              </a:spcBef>
              <a:spcAft>
                <a:spcPts val="0"/>
              </a:spcAft>
              <a:buSzPts val="1400"/>
              <a:buNone/>
              <a:defRPr/>
            </a:lvl4pPr>
            <a:lvl5pPr indent="-228600" lvl="4" marL="2286000" algn="l">
              <a:lnSpc>
                <a:spcPct val="100000"/>
              </a:lnSpc>
              <a:spcBef>
                <a:spcPts val="500"/>
              </a:spcBef>
              <a:spcAft>
                <a:spcPts val="0"/>
              </a:spcAft>
              <a:buSzPts val="14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4" name="Google Shape;104;p16"/>
          <p:cNvSpPr txBox="1"/>
          <p:nvPr>
            <p:ph idx="12" type="sldNum"/>
          </p:nvPr>
        </p:nvSpPr>
        <p:spPr>
          <a:xfrm>
            <a:off x="8974137" y="6229350"/>
            <a:ext cx="2532062" cy="450850"/>
          </a:xfrm>
          <a:prstGeom prst="rect">
            <a:avLst/>
          </a:prstGeom>
          <a:noFill/>
          <a:ln>
            <a:noFill/>
          </a:ln>
        </p:spPr>
        <p:txBody>
          <a:bodyPr anchorCtr="0" anchor="b" bIns="46800" lIns="90000" spcFirstLastPara="1" rIns="90000" wrap="square" tIns="46800">
            <a:noAutofit/>
          </a:bodyPr>
          <a:lstStyle>
            <a:lvl1pPr indent="0" lvl="0" marL="0" marR="0" algn="ctr">
              <a:lnSpc>
                <a:spcPct val="100000"/>
              </a:lnSpc>
              <a:spcBef>
                <a:spcPts val="0"/>
              </a:spcBef>
              <a:spcAft>
                <a:spcPts val="0"/>
              </a:spcAft>
              <a:buClr>
                <a:srgbClr val="FFCC00"/>
              </a:buClr>
              <a:buSzPts val="2400"/>
              <a:buFont typeface="Times New Roman"/>
              <a:buNone/>
              <a:defRPr b="0" i="0" sz="2400" u="none" cap="none" strike="noStrike">
                <a:solidFill>
                  <a:srgbClr val="FFCC00"/>
                </a:solidFill>
                <a:latin typeface="Times New Roman"/>
                <a:ea typeface="Times New Roman"/>
                <a:cs typeface="Times New Roman"/>
                <a:sym typeface="Times New Roman"/>
              </a:defRPr>
            </a:lvl1pPr>
            <a:lvl2pPr indent="0" lvl="1" marL="0" marR="0" algn="ctr">
              <a:lnSpc>
                <a:spcPct val="100000"/>
              </a:lnSpc>
              <a:spcBef>
                <a:spcPts val="0"/>
              </a:spcBef>
              <a:spcAft>
                <a:spcPts val="0"/>
              </a:spcAft>
              <a:buClr>
                <a:srgbClr val="FFCC00"/>
              </a:buClr>
              <a:buSzPts val="2400"/>
              <a:buFont typeface="Times New Roman"/>
              <a:buNone/>
              <a:defRPr b="0" i="0" sz="2400" u="none" cap="none" strike="noStrike">
                <a:solidFill>
                  <a:srgbClr val="FFCC00"/>
                </a:solidFill>
                <a:latin typeface="Times New Roman"/>
                <a:ea typeface="Times New Roman"/>
                <a:cs typeface="Times New Roman"/>
                <a:sym typeface="Times New Roman"/>
              </a:defRPr>
            </a:lvl2pPr>
            <a:lvl3pPr indent="0" lvl="2" marL="0" marR="0" algn="ctr">
              <a:lnSpc>
                <a:spcPct val="100000"/>
              </a:lnSpc>
              <a:spcBef>
                <a:spcPts val="0"/>
              </a:spcBef>
              <a:spcAft>
                <a:spcPts val="0"/>
              </a:spcAft>
              <a:buClr>
                <a:srgbClr val="FFCC00"/>
              </a:buClr>
              <a:buSzPts val="2400"/>
              <a:buFont typeface="Times New Roman"/>
              <a:buNone/>
              <a:defRPr b="0" i="0" sz="2400" u="none" cap="none" strike="noStrike">
                <a:solidFill>
                  <a:srgbClr val="FFCC00"/>
                </a:solidFill>
                <a:latin typeface="Times New Roman"/>
                <a:ea typeface="Times New Roman"/>
                <a:cs typeface="Times New Roman"/>
                <a:sym typeface="Times New Roman"/>
              </a:defRPr>
            </a:lvl3pPr>
            <a:lvl4pPr indent="0" lvl="3" marL="0" marR="0" algn="ctr">
              <a:lnSpc>
                <a:spcPct val="100000"/>
              </a:lnSpc>
              <a:spcBef>
                <a:spcPts val="0"/>
              </a:spcBef>
              <a:spcAft>
                <a:spcPts val="0"/>
              </a:spcAft>
              <a:buClr>
                <a:srgbClr val="FFCC00"/>
              </a:buClr>
              <a:buSzPts val="2400"/>
              <a:buFont typeface="Times New Roman"/>
              <a:buNone/>
              <a:defRPr b="0" i="0" sz="2400" u="none" cap="none" strike="noStrike">
                <a:solidFill>
                  <a:srgbClr val="FFCC00"/>
                </a:solidFill>
                <a:latin typeface="Times New Roman"/>
                <a:ea typeface="Times New Roman"/>
                <a:cs typeface="Times New Roman"/>
                <a:sym typeface="Times New Roman"/>
              </a:defRPr>
            </a:lvl4pPr>
            <a:lvl5pPr indent="0" lvl="4" marL="0" marR="0" algn="ctr">
              <a:lnSpc>
                <a:spcPct val="100000"/>
              </a:lnSpc>
              <a:spcBef>
                <a:spcPts val="0"/>
              </a:spcBef>
              <a:spcAft>
                <a:spcPts val="0"/>
              </a:spcAft>
              <a:buClr>
                <a:srgbClr val="FFCC00"/>
              </a:buClr>
              <a:buSzPts val="2400"/>
              <a:buFont typeface="Times New Roman"/>
              <a:buNone/>
              <a:defRPr b="0" i="0" sz="2400" u="none" cap="none" strike="noStrike">
                <a:solidFill>
                  <a:srgbClr val="FFCC00"/>
                </a:solidFill>
                <a:latin typeface="Times New Roman"/>
                <a:ea typeface="Times New Roman"/>
                <a:cs typeface="Times New Roman"/>
                <a:sym typeface="Times New Roman"/>
              </a:defRPr>
            </a:lvl5pPr>
            <a:lvl6pPr indent="0" lvl="5" marL="0" marR="0" algn="ctr">
              <a:lnSpc>
                <a:spcPct val="100000"/>
              </a:lnSpc>
              <a:spcBef>
                <a:spcPts val="0"/>
              </a:spcBef>
              <a:spcAft>
                <a:spcPts val="0"/>
              </a:spcAft>
              <a:buClr>
                <a:srgbClr val="FFCC00"/>
              </a:buClr>
              <a:buSzPts val="2400"/>
              <a:buFont typeface="Times New Roman"/>
              <a:buNone/>
              <a:defRPr b="0" i="0" sz="2400" u="none" cap="none" strike="noStrike">
                <a:solidFill>
                  <a:srgbClr val="FFCC00"/>
                </a:solidFill>
                <a:latin typeface="Times New Roman"/>
                <a:ea typeface="Times New Roman"/>
                <a:cs typeface="Times New Roman"/>
                <a:sym typeface="Times New Roman"/>
              </a:defRPr>
            </a:lvl6pPr>
            <a:lvl7pPr indent="0" lvl="6" marL="0" marR="0" algn="ctr">
              <a:lnSpc>
                <a:spcPct val="100000"/>
              </a:lnSpc>
              <a:spcBef>
                <a:spcPts val="0"/>
              </a:spcBef>
              <a:spcAft>
                <a:spcPts val="0"/>
              </a:spcAft>
              <a:buClr>
                <a:srgbClr val="FFCC00"/>
              </a:buClr>
              <a:buSzPts val="2400"/>
              <a:buFont typeface="Times New Roman"/>
              <a:buNone/>
              <a:defRPr b="0" i="0" sz="2400" u="none" cap="none" strike="noStrike">
                <a:solidFill>
                  <a:srgbClr val="FFCC00"/>
                </a:solidFill>
                <a:latin typeface="Times New Roman"/>
                <a:ea typeface="Times New Roman"/>
                <a:cs typeface="Times New Roman"/>
                <a:sym typeface="Times New Roman"/>
              </a:defRPr>
            </a:lvl7pPr>
            <a:lvl8pPr indent="0" lvl="7" marL="0" marR="0" algn="ctr">
              <a:lnSpc>
                <a:spcPct val="100000"/>
              </a:lnSpc>
              <a:spcBef>
                <a:spcPts val="0"/>
              </a:spcBef>
              <a:spcAft>
                <a:spcPts val="0"/>
              </a:spcAft>
              <a:buClr>
                <a:srgbClr val="FFCC00"/>
              </a:buClr>
              <a:buSzPts val="2400"/>
              <a:buFont typeface="Times New Roman"/>
              <a:buNone/>
              <a:defRPr b="0" i="0" sz="2400" u="none" cap="none" strike="noStrike">
                <a:solidFill>
                  <a:srgbClr val="FFCC00"/>
                </a:solidFill>
                <a:latin typeface="Times New Roman"/>
                <a:ea typeface="Times New Roman"/>
                <a:cs typeface="Times New Roman"/>
                <a:sym typeface="Times New Roman"/>
              </a:defRPr>
            </a:lvl8pPr>
            <a:lvl9pPr indent="0" lvl="8" marL="0" marR="0" algn="ctr">
              <a:lnSpc>
                <a:spcPct val="100000"/>
              </a:lnSpc>
              <a:spcBef>
                <a:spcPts val="0"/>
              </a:spcBef>
              <a:spcAft>
                <a:spcPts val="0"/>
              </a:spcAft>
              <a:buClr>
                <a:srgbClr val="FFCC00"/>
              </a:buClr>
              <a:buSzPts val="2400"/>
              <a:buFont typeface="Times New Roman"/>
              <a:buNone/>
              <a:defRPr b="0" i="0" sz="2400" u="none" cap="none" strike="noStrike">
                <a:solidFill>
                  <a:srgbClr val="FFCC00"/>
                </a:solidFill>
                <a:latin typeface="Times New Roman"/>
                <a:ea typeface="Times New Roman"/>
                <a:cs typeface="Times New Roman"/>
                <a:sym typeface="Times New Roman"/>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05" name="Shape 105"/>
        <p:cNvGrpSpPr/>
        <p:nvPr/>
      </p:nvGrpSpPr>
      <p:grpSpPr>
        <a:xfrm>
          <a:off x="0" y="0"/>
          <a:ext cx="0" cy="0"/>
          <a:chOff x="0" y="0"/>
          <a:chExt cx="0" cy="0"/>
        </a:xfrm>
      </p:grpSpPr>
      <p:sp>
        <p:nvSpPr>
          <p:cNvPr id="106" name="Google Shape;106;p17"/>
          <p:cNvSpPr txBox="1"/>
          <p:nvPr>
            <p:ph type="title"/>
          </p:nvPr>
        </p:nvSpPr>
        <p:spPr>
          <a:xfrm>
            <a:off x="541337" y="228600"/>
            <a:ext cx="10355262" cy="1060450"/>
          </a:xfrm>
          <a:prstGeom prst="rect">
            <a:avLst/>
          </a:prstGeom>
          <a:noFill/>
          <a:ln>
            <a:noFill/>
          </a:ln>
        </p:spPr>
        <p:txBody>
          <a:bodyPr anchorCtr="0" anchor="b" bIns="46800" lIns="90000" spcFirstLastPara="1" rIns="90000" wrap="square" tIns="468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7" name="Google Shape;107;p17"/>
          <p:cNvSpPr txBox="1"/>
          <p:nvPr>
            <p:ph idx="1" type="body"/>
          </p:nvPr>
        </p:nvSpPr>
        <p:spPr>
          <a:xfrm rot="5400000">
            <a:off x="3851275" y="-1565275"/>
            <a:ext cx="4413250" cy="10896600"/>
          </a:xfrm>
          <a:prstGeom prst="rect">
            <a:avLst/>
          </a:prstGeom>
          <a:noFill/>
          <a:ln>
            <a:noFill/>
          </a:ln>
        </p:spPr>
        <p:txBody>
          <a:bodyPr anchorCtr="0" anchor="t" bIns="46800" lIns="90000" spcFirstLastPara="1" rIns="90000" wrap="square" tIns="46800">
            <a:noAutofit/>
          </a:bodyPr>
          <a:lstStyle>
            <a:lvl1pPr indent="-228600" lvl="0" marL="457200" algn="l">
              <a:lnSpc>
                <a:spcPct val="100000"/>
              </a:lnSpc>
              <a:spcBef>
                <a:spcPts val="800"/>
              </a:spcBef>
              <a:spcAft>
                <a:spcPts val="0"/>
              </a:spcAft>
              <a:buSzPts val="1400"/>
              <a:buNone/>
              <a:defRPr/>
            </a:lvl1pPr>
            <a:lvl2pPr indent="-228600" lvl="1" marL="914400" algn="l">
              <a:lnSpc>
                <a:spcPct val="100000"/>
              </a:lnSpc>
              <a:spcBef>
                <a:spcPts val="700"/>
              </a:spcBef>
              <a:spcAft>
                <a:spcPts val="0"/>
              </a:spcAft>
              <a:buSzPts val="1400"/>
              <a:buNone/>
              <a:defRPr/>
            </a:lvl2pPr>
            <a:lvl3pPr indent="-228600" lvl="2" marL="1371600" algn="l">
              <a:lnSpc>
                <a:spcPct val="100000"/>
              </a:lnSpc>
              <a:spcBef>
                <a:spcPts val="600"/>
              </a:spcBef>
              <a:spcAft>
                <a:spcPts val="0"/>
              </a:spcAft>
              <a:buSzPts val="1400"/>
              <a:buNone/>
              <a:defRPr/>
            </a:lvl3pPr>
            <a:lvl4pPr indent="-228600" lvl="3" marL="1828800" algn="l">
              <a:lnSpc>
                <a:spcPct val="100000"/>
              </a:lnSpc>
              <a:spcBef>
                <a:spcPts val="500"/>
              </a:spcBef>
              <a:spcAft>
                <a:spcPts val="0"/>
              </a:spcAft>
              <a:buSzPts val="1400"/>
              <a:buNone/>
              <a:defRPr/>
            </a:lvl4pPr>
            <a:lvl5pPr indent="-228600" lvl="4" marL="2286000" algn="l">
              <a:lnSpc>
                <a:spcPct val="100000"/>
              </a:lnSpc>
              <a:spcBef>
                <a:spcPts val="500"/>
              </a:spcBef>
              <a:spcAft>
                <a:spcPts val="0"/>
              </a:spcAft>
              <a:buSzPts val="14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8" name="Google Shape;108;p17"/>
          <p:cNvSpPr txBox="1"/>
          <p:nvPr>
            <p:ph idx="12" type="sldNum"/>
          </p:nvPr>
        </p:nvSpPr>
        <p:spPr>
          <a:xfrm>
            <a:off x="8974137" y="6229350"/>
            <a:ext cx="2532062" cy="450850"/>
          </a:xfrm>
          <a:prstGeom prst="rect">
            <a:avLst/>
          </a:prstGeom>
          <a:noFill/>
          <a:ln>
            <a:noFill/>
          </a:ln>
        </p:spPr>
        <p:txBody>
          <a:bodyPr anchorCtr="0" anchor="b" bIns="46800" lIns="90000" spcFirstLastPara="1" rIns="90000" wrap="square" tIns="46800">
            <a:noAutofit/>
          </a:bodyPr>
          <a:lstStyle>
            <a:lvl1pPr indent="0" lvl="0" marL="0" marR="0" algn="ctr">
              <a:lnSpc>
                <a:spcPct val="100000"/>
              </a:lnSpc>
              <a:spcBef>
                <a:spcPts val="0"/>
              </a:spcBef>
              <a:spcAft>
                <a:spcPts val="0"/>
              </a:spcAft>
              <a:buClr>
                <a:srgbClr val="FFCC00"/>
              </a:buClr>
              <a:buSzPts val="2400"/>
              <a:buFont typeface="Times New Roman"/>
              <a:buNone/>
              <a:defRPr b="0" i="0" sz="2400" u="none" cap="none" strike="noStrike">
                <a:solidFill>
                  <a:srgbClr val="FFCC00"/>
                </a:solidFill>
                <a:latin typeface="Times New Roman"/>
                <a:ea typeface="Times New Roman"/>
                <a:cs typeface="Times New Roman"/>
                <a:sym typeface="Times New Roman"/>
              </a:defRPr>
            </a:lvl1pPr>
            <a:lvl2pPr indent="0" lvl="1" marL="0" marR="0" algn="ctr">
              <a:lnSpc>
                <a:spcPct val="100000"/>
              </a:lnSpc>
              <a:spcBef>
                <a:spcPts val="0"/>
              </a:spcBef>
              <a:spcAft>
                <a:spcPts val="0"/>
              </a:spcAft>
              <a:buClr>
                <a:srgbClr val="FFCC00"/>
              </a:buClr>
              <a:buSzPts val="2400"/>
              <a:buFont typeface="Times New Roman"/>
              <a:buNone/>
              <a:defRPr b="0" i="0" sz="2400" u="none" cap="none" strike="noStrike">
                <a:solidFill>
                  <a:srgbClr val="FFCC00"/>
                </a:solidFill>
                <a:latin typeface="Times New Roman"/>
                <a:ea typeface="Times New Roman"/>
                <a:cs typeface="Times New Roman"/>
                <a:sym typeface="Times New Roman"/>
              </a:defRPr>
            </a:lvl2pPr>
            <a:lvl3pPr indent="0" lvl="2" marL="0" marR="0" algn="ctr">
              <a:lnSpc>
                <a:spcPct val="100000"/>
              </a:lnSpc>
              <a:spcBef>
                <a:spcPts val="0"/>
              </a:spcBef>
              <a:spcAft>
                <a:spcPts val="0"/>
              </a:spcAft>
              <a:buClr>
                <a:srgbClr val="FFCC00"/>
              </a:buClr>
              <a:buSzPts val="2400"/>
              <a:buFont typeface="Times New Roman"/>
              <a:buNone/>
              <a:defRPr b="0" i="0" sz="2400" u="none" cap="none" strike="noStrike">
                <a:solidFill>
                  <a:srgbClr val="FFCC00"/>
                </a:solidFill>
                <a:latin typeface="Times New Roman"/>
                <a:ea typeface="Times New Roman"/>
                <a:cs typeface="Times New Roman"/>
                <a:sym typeface="Times New Roman"/>
              </a:defRPr>
            </a:lvl3pPr>
            <a:lvl4pPr indent="0" lvl="3" marL="0" marR="0" algn="ctr">
              <a:lnSpc>
                <a:spcPct val="100000"/>
              </a:lnSpc>
              <a:spcBef>
                <a:spcPts val="0"/>
              </a:spcBef>
              <a:spcAft>
                <a:spcPts val="0"/>
              </a:spcAft>
              <a:buClr>
                <a:srgbClr val="FFCC00"/>
              </a:buClr>
              <a:buSzPts val="2400"/>
              <a:buFont typeface="Times New Roman"/>
              <a:buNone/>
              <a:defRPr b="0" i="0" sz="2400" u="none" cap="none" strike="noStrike">
                <a:solidFill>
                  <a:srgbClr val="FFCC00"/>
                </a:solidFill>
                <a:latin typeface="Times New Roman"/>
                <a:ea typeface="Times New Roman"/>
                <a:cs typeface="Times New Roman"/>
                <a:sym typeface="Times New Roman"/>
              </a:defRPr>
            </a:lvl4pPr>
            <a:lvl5pPr indent="0" lvl="4" marL="0" marR="0" algn="ctr">
              <a:lnSpc>
                <a:spcPct val="100000"/>
              </a:lnSpc>
              <a:spcBef>
                <a:spcPts val="0"/>
              </a:spcBef>
              <a:spcAft>
                <a:spcPts val="0"/>
              </a:spcAft>
              <a:buClr>
                <a:srgbClr val="FFCC00"/>
              </a:buClr>
              <a:buSzPts val="2400"/>
              <a:buFont typeface="Times New Roman"/>
              <a:buNone/>
              <a:defRPr b="0" i="0" sz="2400" u="none" cap="none" strike="noStrike">
                <a:solidFill>
                  <a:srgbClr val="FFCC00"/>
                </a:solidFill>
                <a:latin typeface="Times New Roman"/>
                <a:ea typeface="Times New Roman"/>
                <a:cs typeface="Times New Roman"/>
                <a:sym typeface="Times New Roman"/>
              </a:defRPr>
            </a:lvl5pPr>
            <a:lvl6pPr indent="0" lvl="5" marL="0" marR="0" algn="ctr">
              <a:lnSpc>
                <a:spcPct val="100000"/>
              </a:lnSpc>
              <a:spcBef>
                <a:spcPts val="0"/>
              </a:spcBef>
              <a:spcAft>
                <a:spcPts val="0"/>
              </a:spcAft>
              <a:buClr>
                <a:srgbClr val="FFCC00"/>
              </a:buClr>
              <a:buSzPts val="2400"/>
              <a:buFont typeface="Times New Roman"/>
              <a:buNone/>
              <a:defRPr b="0" i="0" sz="2400" u="none" cap="none" strike="noStrike">
                <a:solidFill>
                  <a:srgbClr val="FFCC00"/>
                </a:solidFill>
                <a:latin typeface="Times New Roman"/>
                <a:ea typeface="Times New Roman"/>
                <a:cs typeface="Times New Roman"/>
                <a:sym typeface="Times New Roman"/>
              </a:defRPr>
            </a:lvl6pPr>
            <a:lvl7pPr indent="0" lvl="6" marL="0" marR="0" algn="ctr">
              <a:lnSpc>
                <a:spcPct val="100000"/>
              </a:lnSpc>
              <a:spcBef>
                <a:spcPts val="0"/>
              </a:spcBef>
              <a:spcAft>
                <a:spcPts val="0"/>
              </a:spcAft>
              <a:buClr>
                <a:srgbClr val="FFCC00"/>
              </a:buClr>
              <a:buSzPts val="2400"/>
              <a:buFont typeface="Times New Roman"/>
              <a:buNone/>
              <a:defRPr b="0" i="0" sz="2400" u="none" cap="none" strike="noStrike">
                <a:solidFill>
                  <a:srgbClr val="FFCC00"/>
                </a:solidFill>
                <a:latin typeface="Times New Roman"/>
                <a:ea typeface="Times New Roman"/>
                <a:cs typeface="Times New Roman"/>
                <a:sym typeface="Times New Roman"/>
              </a:defRPr>
            </a:lvl7pPr>
            <a:lvl8pPr indent="0" lvl="7" marL="0" marR="0" algn="ctr">
              <a:lnSpc>
                <a:spcPct val="100000"/>
              </a:lnSpc>
              <a:spcBef>
                <a:spcPts val="0"/>
              </a:spcBef>
              <a:spcAft>
                <a:spcPts val="0"/>
              </a:spcAft>
              <a:buClr>
                <a:srgbClr val="FFCC00"/>
              </a:buClr>
              <a:buSzPts val="2400"/>
              <a:buFont typeface="Times New Roman"/>
              <a:buNone/>
              <a:defRPr b="0" i="0" sz="2400" u="none" cap="none" strike="noStrike">
                <a:solidFill>
                  <a:srgbClr val="FFCC00"/>
                </a:solidFill>
                <a:latin typeface="Times New Roman"/>
                <a:ea typeface="Times New Roman"/>
                <a:cs typeface="Times New Roman"/>
                <a:sym typeface="Times New Roman"/>
              </a:defRPr>
            </a:lvl8pPr>
            <a:lvl9pPr indent="0" lvl="8" marL="0" marR="0" algn="ctr">
              <a:lnSpc>
                <a:spcPct val="100000"/>
              </a:lnSpc>
              <a:spcBef>
                <a:spcPts val="0"/>
              </a:spcBef>
              <a:spcAft>
                <a:spcPts val="0"/>
              </a:spcAft>
              <a:buClr>
                <a:srgbClr val="FFCC00"/>
              </a:buClr>
              <a:buSzPts val="2400"/>
              <a:buFont typeface="Times New Roman"/>
              <a:buNone/>
              <a:defRPr b="0" i="0" sz="2400" u="none" cap="none" strike="noStrike">
                <a:solidFill>
                  <a:srgbClr val="FFCC00"/>
                </a:solidFill>
                <a:latin typeface="Times New Roman"/>
                <a:ea typeface="Times New Roman"/>
                <a:cs typeface="Times New Roman"/>
                <a:sym typeface="Times New Roman"/>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09" name="Shape 109"/>
        <p:cNvGrpSpPr/>
        <p:nvPr/>
      </p:nvGrpSpPr>
      <p:grpSpPr>
        <a:xfrm>
          <a:off x="0" y="0"/>
          <a:ext cx="0" cy="0"/>
          <a:chOff x="0" y="0"/>
          <a:chExt cx="0" cy="0"/>
        </a:xfrm>
      </p:grpSpPr>
      <p:sp>
        <p:nvSpPr>
          <p:cNvPr id="110" name="Google Shape;110;p18"/>
          <p:cNvSpPr txBox="1"/>
          <p:nvPr>
            <p:ph type="title"/>
          </p:nvPr>
        </p:nvSpPr>
        <p:spPr>
          <a:xfrm>
            <a:off x="840318" y="457200"/>
            <a:ext cx="3932767" cy="1600200"/>
          </a:xfrm>
          <a:prstGeom prst="rect">
            <a:avLst/>
          </a:prstGeom>
          <a:noFill/>
          <a:ln>
            <a:noFill/>
          </a:ln>
        </p:spPr>
        <p:txBody>
          <a:bodyPr anchorCtr="0" anchor="b" bIns="46800" lIns="90000" spcFirstLastPara="1" rIns="90000" wrap="square" tIns="46800">
            <a:noAutofit/>
          </a:bodyPr>
          <a:lstStyle>
            <a:lvl1pPr lvl="0" algn="l">
              <a:lnSpc>
                <a:spcPct val="100000"/>
              </a:lnSpc>
              <a:spcBef>
                <a:spcPts val="0"/>
              </a:spcBef>
              <a:spcAft>
                <a:spcPts val="0"/>
              </a:spcAft>
              <a:buSzPts val="1400"/>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1" name="Google Shape;111;p18"/>
          <p:cNvSpPr/>
          <p:nvPr>
            <p:ph idx="2" type="pic"/>
          </p:nvPr>
        </p:nvSpPr>
        <p:spPr>
          <a:xfrm>
            <a:off x="5183717" y="987426"/>
            <a:ext cx="6172200" cy="4873625"/>
          </a:xfrm>
          <a:prstGeom prst="rect">
            <a:avLst/>
          </a:prstGeom>
          <a:noFill/>
          <a:ln>
            <a:noFill/>
          </a:ln>
        </p:spPr>
      </p:sp>
      <p:sp>
        <p:nvSpPr>
          <p:cNvPr id="112" name="Google Shape;112;p18"/>
          <p:cNvSpPr txBox="1"/>
          <p:nvPr>
            <p:ph idx="1" type="body"/>
          </p:nvPr>
        </p:nvSpPr>
        <p:spPr>
          <a:xfrm>
            <a:off x="840318" y="2057400"/>
            <a:ext cx="3932767" cy="3811588"/>
          </a:xfrm>
          <a:prstGeom prst="rect">
            <a:avLst/>
          </a:prstGeom>
          <a:noFill/>
          <a:ln>
            <a:noFill/>
          </a:ln>
        </p:spPr>
        <p:txBody>
          <a:bodyPr anchorCtr="0" anchor="t" bIns="46800" lIns="90000" spcFirstLastPara="1" rIns="90000" wrap="square" tIns="46800">
            <a:noAutofit/>
          </a:bodyPr>
          <a:lstStyle>
            <a:lvl1pPr indent="-228600" lvl="0" marL="457200" algn="l">
              <a:lnSpc>
                <a:spcPct val="100000"/>
              </a:lnSpc>
              <a:spcBef>
                <a:spcPts val="800"/>
              </a:spcBef>
              <a:spcAft>
                <a:spcPts val="0"/>
              </a:spcAft>
              <a:buClr>
                <a:srgbClr val="FFFFFF"/>
              </a:buClr>
              <a:buSzPts val="1600"/>
              <a:buNone/>
              <a:defRPr sz="1600"/>
            </a:lvl1pPr>
            <a:lvl2pPr indent="-228600" lvl="1" marL="914400" algn="l">
              <a:lnSpc>
                <a:spcPct val="100000"/>
              </a:lnSpc>
              <a:spcBef>
                <a:spcPts val="700"/>
              </a:spcBef>
              <a:spcAft>
                <a:spcPts val="0"/>
              </a:spcAft>
              <a:buClr>
                <a:srgbClr val="FFFFFF"/>
              </a:buClr>
              <a:buSzPts val="1400"/>
              <a:buNone/>
              <a:defRPr sz="1400"/>
            </a:lvl2pPr>
            <a:lvl3pPr indent="-228600" lvl="2" marL="1371600" algn="l">
              <a:lnSpc>
                <a:spcPct val="100000"/>
              </a:lnSpc>
              <a:spcBef>
                <a:spcPts val="600"/>
              </a:spcBef>
              <a:spcAft>
                <a:spcPts val="0"/>
              </a:spcAft>
              <a:buClr>
                <a:srgbClr val="FFFFFF"/>
              </a:buClr>
              <a:buSzPts val="1200"/>
              <a:buNone/>
              <a:defRPr sz="1200"/>
            </a:lvl3pPr>
            <a:lvl4pPr indent="-228600" lvl="3" marL="1828800" algn="l">
              <a:lnSpc>
                <a:spcPct val="100000"/>
              </a:lnSpc>
              <a:spcBef>
                <a:spcPts val="500"/>
              </a:spcBef>
              <a:spcAft>
                <a:spcPts val="0"/>
              </a:spcAft>
              <a:buClr>
                <a:srgbClr val="FFFFFF"/>
              </a:buClr>
              <a:buSzPts val="1000"/>
              <a:buNone/>
              <a:defRPr sz="1000"/>
            </a:lvl4pPr>
            <a:lvl5pPr indent="-228600" lvl="4" marL="2286000" algn="l">
              <a:lnSpc>
                <a:spcPct val="100000"/>
              </a:lnSpc>
              <a:spcBef>
                <a:spcPts val="500"/>
              </a:spcBef>
              <a:spcAft>
                <a:spcPts val="0"/>
              </a:spcAft>
              <a:buClr>
                <a:srgbClr val="FFFFFF"/>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113" name="Google Shape;113;p18"/>
          <p:cNvSpPr txBox="1"/>
          <p:nvPr>
            <p:ph idx="12" type="sldNum"/>
          </p:nvPr>
        </p:nvSpPr>
        <p:spPr>
          <a:xfrm>
            <a:off x="8974137" y="6229350"/>
            <a:ext cx="2532062" cy="450850"/>
          </a:xfrm>
          <a:prstGeom prst="rect">
            <a:avLst/>
          </a:prstGeom>
          <a:noFill/>
          <a:ln>
            <a:noFill/>
          </a:ln>
        </p:spPr>
        <p:txBody>
          <a:bodyPr anchorCtr="0" anchor="b" bIns="46800" lIns="90000" spcFirstLastPara="1" rIns="90000" wrap="square" tIns="46800">
            <a:noAutofit/>
          </a:bodyPr>
          <a:lstStyle>
            <a:lvl1pPr indent="0" lvl="0" marL="0" marR="0" algn="ctr">
              <a:lnSpc>
                <a:spcPct val="100000"/>
              </a:lnSpc>
              <a:spcBef>
                <a:spcPts val="0"/>
              </a:spcBef>
              <a:spcAft>
                <a:spcPts val="0"/>
              </a:spcAft>
              <a:buClr>
                <a:srgbClr val="FFCC00"/>
              </a:buClr>
              <a:buSzPts val="2400"/>
              <a:buFont typeface="Times New Roman"/>
              <a:buNone/>
              <a:defRPr b="0" i="0" sz="2400" u="none" cap="none" strike="noStrike">
                <a:solidFill>
                  <a:srgbClr val="FFCC00"/>
                </a:solidFill>
                <a:latin typeface="Times New Roman"/>
                <a:ea typeface="Times New Roman"/>
                <a:cs typeface="Times New Roman"/>
                <a:sym typeface="Times New Roman"/>
              </a:defRPr>
            </a:lvl1pPr>
            <a:lvl2pPr indent="0" lvl="1" marL="0" marR="0" algn="ctr">
              <a:lnSpc>
                <a:spcPct val="100000"/>
              </a:lnSpc>
              <a:spcBef>
                <a:spcPts val="0"/>
              </a:spcBef>
              <a:spcAft>
                <a:spcPts val="0"/>
              </a:spcAft>
              <a:buClr>
                <a:srgbClr val="FFCC00"/>
              </a:buClr>
              <a:buSzPts val="2400"/>
              <a:buFont typeface="Times New Roman"/>
              <a:buNone/>
              <a:defRPr b="0" i="0" sz="2400" u="none" cap="none" strike="noStrike">
                <a:solidFill>
                  <a:srgbClr val="FFCC00"/>
                </a:solidFill>
                <a:latin typeface="Times New Roman"/>
                <a:ea typeface="Times New Roman"/>
                <a:cs typeface="Times New Roman"/>
                <a:sym typeface="Times New Roman"/>
              </a:defRPr>
            </a:lvl2pPr>
            <a:lvl3pPr indent="0" lvl="2" marL="0" marR="0" algn="ctr">
              <a:lnSpc>
                <a:spcPct val="100000"/>
              </a:lnSpc>
              <a:spcBef>
                <a:spcPts val="0"/>
              </a:spcBef>
              <a:spcAft>
                <a:spcPts val="0"/>
              </a:spcAft>
              <a:buClr>
                <a:srgbClr val="FFCC00"/>
              </a:buClr>
              <a:buSzPts val="2400"/>
              <a:buFont typeface="Times New Roman"/>
              <a:buNone/>
              <a:defRPr b="0" i="0" sz="2400" u="none" cap="none" strike="noStrike">
                <a:solidFill>
                  <a:srgbClr val="FFCC00"/>
                </a:solidFill>
                <a:latin typeface="Times New Roman"/>
                <a:ea typeface="Times New Roman"/>
                <a:cs typeface="Times New Roman"/>
                <a:sym typeface="Times New Roman"/>
              </a:defRPr>
            </a:lvl3pPr>
            <a:lvl4pPr indent="0" lvl="3" marL="0" marR="0" algn="ctr">
              <a:lnSpc>
                <a:spcPct val="100000"/>
              </a:lnSpc>
              <a:spcBef>
                <a:spcPts val="0"/>
              </a:spcBef>
              <a:spcAft>
                <a:spcPts val="0"/>
              </a:spcAft>
              <a:buClr>
                <a:srgbClr val="FFCC00"/>
              </a:buClr>
              <a:buSzPts val="2400"/>
              <a:buFont typeface="Times New Roman"/>
              <a:buNone/>
              <a:defRPr b="0" i="0" sz="2400" u="none" cap="none" strike="noStrike">
                <a:solidFill>
                  <a:srgbClr val="FFCC00"/>
                </a:solidFill>
                <a:latin typeface="Times New Roman"/>
                <a:ea typeface="Times New Roman"/>
                <a:cs typeface="Times New Roman"/>
                <a:sym typeface="Times New Roman"/>
              </a:defRPr>
            </a:lvl4pPr>
            <a:lvl5pPr indent="0" lvl="4" marL="0" marR="0" algn="ctr">
              <a:lnSpc>
                <a:spcPct val="100000"/>
              </a:lnSpc>
              <a:spcBef>
                <a:spcPts val="0"/>
              </a:spcBef>
              <a:spcAft>
                <a:spcPts val="0"/>
              </a:spcAft>
              <a:buClr>
                <a:srgbClr val="FFCC00"/>
              </a:buClr>
              <a:buSzPts val="2400"/>
              <a:buFont typeface="Times New Roman"/>
              <a:buNone/>
              <a:defRPr b="0" i="0" sz="2400" u="none" cap="none" strike="noStrike">
                <a:solidFill>
                  <a:srgbClr val="FFCC00"/>
                </a:solidFill>
                <a:latin typeface="Times New Roman"/>
                <a:ea typeface="Times New Roman"/>
                <a:cs typeface="Times New Roman"/>
                <a:sym typeface="Times New Roman"/>
              </a:defRPr>
            </a:lvl5pPr>
            <a:lvl6pPr indent="0" lvl="5" marL="0" marR="0" algn="ctr">
              <a:lnSpc>
                <a:spcPct val="100000"/>
              </a:lnSpc>
              <a:spcBef>
                <a:spcPts val="0"/>
              </a:spcBef>
              <a:spcAft>
                <a:spcPts val="0"/>
              </a:spcAft>
              <a:buClr>
                <a:srgbClr val="FFCC00"/>
              </a:buClr>
              <a:buSzPts val="2400"/>
              <a:buFont typeface="Times New Roman"/>
              <a:buNone/>
              <a:defRPr b="0" i="0" sz="2400" u="none" cap="none" strike="noStrike">
                <a:solidFill>
                  <a:srgbClr val="FFCC00"/>
                </a:solidFill>
                <a:latin typeface="Times New Roman"/>
                <a:ea typeface="Times New Roman"/>
                <a:cs typeface="Times New Roman"/>
                <a:sym typeface="Times New Roman"/>
              </a:defRPr>
            </a:lvl6pPr>
            <a:lvl7pPr indent="0" lvl="6" marL="0" marR="0" algn="ctr">
              <a:lnSpc>
                <a:spcPct val="100000"/>
              </a:lnSpc>
              <a:spcBef>
                <a:spcPts val="0"/>
              </a:spcBef>
              <a:spcAft>
                <a:spcPts val="0"/>
              </a:spcAft>
              <a:buClr>
                <a:srgbClr val="FFCC00"/>
              </a:buClr>
              <a:buSzPts val="2400"/>
              <a:buFont typeface="Times New Roman"/>
              <a:buNone/>
              <a:defRPr b="0" i="0" sz="2400" u="none" cap="none" strike="noStrike">
                <a:solidFill>
                  <a:srgbClr val="FFCC00"/>
                </a:solidFill>
                <a:latin typeface="Times New Roman"/>
                <a:ea typeface="Times New Roman"/>
                <a:cs typeface="Times New Roman"/>
                <a:sym typeface="Times New Roman"/>
              </a:defRPr>
            </a:lvl7pPr>
            <a:lvl8pPr indent="0" lvl="7" marL="0" marR="0" algn="ctr">
              <a:lnSpc>
                <a:spcPct val="100000"/>
              </a:lnSpc>
              <a:spcBef>
                <a:spcPts val="0"/>
              </a:spcBef>
              <a:spcAft>
                <a:spcPts val="0"/>
              </a:spcAft>
              <a:buClr>
                <a:srgbClr val="FFCC00"/>
              </a:buClr>
              <a:buSzPts val="2400"/>
              <a:buFont typeface="Times New Roman"/>
              <a:buNone/>
              <a:defRPr b="0" i="0" sz="2400" u="none" cap="none" strike="noStrike">
                <a:solidFill>
                  <a:srgbClr val="FFCC00"/>
                </a:solidFill>
                <a:latin typeface="Times New Roman"/>
                <a:ea typeface="Times New Roman"/>
                <a:cs typeface="Times New Roman"/>
                <a:sym typeface="Times New Roman"/>
              </a:defRPr>
            </a:lvl8pPr>
            <a:lvl9pPr indent="0" lvl="8" marL="0" marR="0" algn="ctr">
              <a:lnSpc>
                <a:spcPct val="100000"/>
              </a:lnSpc>
              <a:spcBef>
                <a:spcPts val="0"/>
              </a:spcBef>
              <a:spcAft>
                <a:spcPts val="0"/>
              </a:spcAft>
              <a:buClr>
                <a:srgbClr val="FFCC00"/>
              </a:buClr>
              <a:buSzPts val="2400"/>
              <a:buFont typeface="Times New Roman"/>
              <a:buNone/>
              <a:defRPr b="0" i="0" sz="2400" u="none" cap="none" strike="noStrike">
                <a:solidFill>
                  <a:srgbClr val="FFCC00"/>
                </a:solidFill>
                <a:latin typeface="Times New Roman"/>
                <a:ea typeface="Times New Roman"/>
                <a:cs typeface="Times New Roman"/>
                <a:sym typeface="Times New Roman"/>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14" name="Shape 114"/>
        <p:cNvGrpSpPr/>
        <p:nvPr/>
      </p:nvGrpSpPr>
      <p:grpSpPr>
        <a:xfrm>
          <a:off x="0" y="0"/>
          <a:ext cx="0" cy="0"/>
          <a:chOff x="0" y="0"/>
          <a:chExt cx="0" cy="0"/>
        </a:xfrm>
      </p:grpSpPr>
      <p:sp>
        <p:nvSpPr>
          <p:cNvPr id="115" name="Google Shape;115;p19"/>
          <p:cNvSpPr txBox="1"/>
          <p:nvPr>
            <p:ph type="title"/>
          </p:nvPr>
        </p:nvSpPr>
        <p:spPr>
          <a:xfrm>
            <a:off x="840318" y="457200"/>
            <a:ext cx="3932767" cy="1600200"/>
          </a:xfrm>
          <a:prstGeom prst="rect">
            <a:avLst/>
          </a:prstGeom>
          <a:noFill/>
          <a:ln>
            <a:noFill/>
          </a:ln>
        </p:spPr>
        <p:txBody>
          <a:bodyPr anchorCtr="0" anchor="b" bIns="46800" lIns="90000" spcFirstLastPara="1" rIns="90000" wrap="square" tIns="46800">
            <a:noAutofit/>
          </a:bodyPr>
          <a:lstStyle>
            <a:lvl1pPr lvl="0" algn="l">
              <a:lnSpc>
                <a:spcPct val="100000"/>
              </a:lnSpc>
              <a:spcBef>
                <a:spcPts val="0"/>
              </a:spcBef>
              <a:spcAft>
                <a:spcPts val="0"/>
              </a:spcAft>
              <a:buSzPts val="1400"/>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6" name="Google Shape;116;p19"/>
          <p:cNvSpPr txBox="1"/>
          <p:nvPr>
            <p:ph idx="1" type="body"/>
          </p:nvPr>
        </p:nvSpPr>
        <p:spPr>
          <a:xfrm>
            <a:off x="5183717" y="987426"/>
            <a:ext cx="6172200" cy="4873625"/>
          </a:xfrm>
          <a:prstGeom prst="rect">
            <a:avLst/>
          </a:prstGeom>
          <a:noFill/>
          <a:ln>
            <a:noFill/>
          </a:ln>
        </p:spPr>
        <p:txBody>
          <a:bodyPr anchorCtr="0" anchor="t" bIns="46800" lIns="90000" spcFirstLastPara="1" rIns="90000" wrap="square" tIns="46800">
            <a:noAutofit/>
          </a:bodyPr>
          <a:lstStyle>
            <a:lvl1pPr indent="-228600" lvl="0" marL="457200" algn="l">
              <a:lnSpc>
                <a:spcPct val="100000"/>
              </a:lnSpc>
              <a:spcBef>
                <a:spcPts val="800"/>
              </a:spcBef>
              <a:spcAft>
                <a:spcPts val="0"/>
              </a:spcAft>
              <a:buSzPts val="1400"/>
              <a:buNone/>
              <a:defRPr sz="3200"/>
            </a:lvl1pPr>
            <a:lvl2pPr indent="-228600" lvl="1" marL="914400" algn="l">
              <a:lnSpc>
                <a:spcPct val="100000"/>
              </a:lnSpc>
              <a:spcBef>
                <a:spcPts val="700"/>
              </a:spcBef>
              <a:spcAft>
                <a:spcPts val="0"/>
              </a:spcAft>
              <a:buSzPts val="1400"/>
              <a:buNone/>
              <a:defRPr sz="2800"/>
            </a:lvl2pPr>
            <a:lvl3pPr indent="-228600" lvl="2" marL="1371600" algn="l">
              <a:lnSpc>
                <a:spcPct val="100000"/>
              </a:lnSpc>
              <a:spcBef>
                <a:spcPts val="600"/>
              </a:spcBef>
              <a:spcAft>
                <a:spcPts val="0"/>
              </a:spcAft>
              <a:buSzPts val="1400"/>
              <a:buNone/>
              <a:defRPr sz="2400"/>
            </a:lvl3pPr>
            <a:lvl4pPr indent="-228600" lvl="3" marL="1828800" algn="l">
              <a:lnSpc>
                <a:spcPct val="100000"/>
              </a:lnSpc>
              <a:spcBef>
                <a:spcPts val="500"/>
              </a:spcBef>
              <a:spcAft>
                <a:spcPts val="0"/>
              </a:spcAft>
              <a:buSzPts val="1400"/>
              <a:buNone/>
              <a:defRPr sz="2000"/>
            </a:lvl4pPr>
            <a:lvl5pPr indent="-228600" lvl="4" marL="2286000" algn="l">
              <a:lnSpc>
                <a:spcPct val="100000"/>
              </a:lnSpc>
              <a:spcBef>
                <a:spcPts val="500"/>
              </a:spcBef>
              <a:spcAft>
                <a:spcPts val="0"/>
              </a:spcAft>
              <a:buSzPts val="1400"/>
              <a:buNone/>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117" name="Google Shape;117;p19"/>
          <p:cNvSpPr txBox="1"/>
          <p:nvPr>
            <p:ph idx="2" type="body"/>
          </p:nvPr>
        </p:nvSpPr>
        <p:spPr>
          <a:xfrm>
            <a:off x="840318" y="2057400"/>
            <a:ext cx="3932767" cy="3811588"/>
          </a:xfrm>
          <a:prstGeom prst="rect">
            <a:avLst/>
          </a:prstGeom>
          <a:noFill/>
          <a:ln>
            <a:noFill/>
          </a:ln>
        </p:spPr>
        <p:txBody>
          <a:bodyPr anchorCtr="0" anchor="t" bIns="46800" lIns="90000" spcFirstLastPara="1" rIns="90000" wrap="square" tIns="46800">
            <a:noAutofit/>
          </a:bodyPr>
          <a:lstStyle>
            <a:lvl1pPr indent="-228600" lvl="0" marL="457200" algn="l">
              <a:lnSpc>
                <a:spcPct val="100000"/>
              </a:lnSpc>
              <a:spcBef>
                <a:spcPts val="800"/>
              </a:spcBef>
              <a:spcAft>
                <a:spcPts val="0"/>
              </a:spcAft>
              <a:buClr>
                <a:srgbClr val="FFFFFF"/>
              </a:buClr>
              <a:buSzPts val="1600"/>
              <a:buNone/>
              <a:defRPr sz="1600"/>
            </a:lvl1pPr>
            <a:lvl2pPr indent="-228600" lvl="1" marL="914400" algn="l">
              <a:lnSpc>
                <a:spcPct val="100000"/>
              </a:lnSpc>
              <a:spcBef>
                <a:spcPts val="700"/>
              </a:spcBef>
              <a:spcAft>
                <a:spcPts val="0"/>
              </a:spcAft>
              <a:buClr>
                <a:srgbClr val="FFFFFF"/>
              </a:buClr>
              <a:buSzPts val="1400"/>
              <a:buNone/>
              <a:defRPr sz="1400"/>
            </a:lvl2pPr>
            <a:lvl3pPr indent="-228600" lvl="2" marL="1371600" algn="l">
              <a:lnSpc>
                <a:spcPct val="100000"/>
              </a:lnSpc>
              <a:spcBef>
                <a:spcPts val="600"/>
              </a:spcBef>
              <a:spcAft>
                <a:spcPts val="0"/>
              </a:spcAft>
              <a:buClr>
                <a:srgbClr val="FFFFFF"/>
              </a:buClr>
              <a:buSzPts val="1200"/>
              <a:buNone/>
              <a:defRPr sz="1200"/>
            </a:lvl3pPr>
            <a:lvl4pPr indent="-228600" lvl="3" marL="1828800" algn="l">
              <a:lnSpc>
                <a:spcPct val="100000"/>
              </a:lnSpc>
              <a:spcBef>
                <a:spcPts val="500"/>
              </a:spcBef>
              <a:spcAft>
                <a:spcPts val="0"/>
              </a:spcAft>
              <a:buClr>
                <a:srgbClr val="FFFFFF"/>
              </a:buClr>
              <a:buSzPts val="1000"/>
              <a:buNone/>
              <a:defRPr sz="1000"/>
            </a:lvl4pPr>
            <a:lvl5pPr indent="-228600" lvl="4" marL="2286000" algn="l">
              <a:lnSpc>
                <a:spcPct val="100000"/>
              </a:lnSpc>
              <a:spcBef>
                <a:spcPts val="500"/>
              </a:spcBef>
              <a:spcAft>
                <a:spcPts val="0"/>
              </a:spcAft>
              <a:buClr>
                <a:srgbClr val="FFFFFF"/>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118" name="Google Shape;118;p19"/>
          <p:cNvSpPr txBox="1"/>
          <p:nvPr>
            <p:ph idx="12" type="sldNum"/>
          </p:nvPr>
        </p:nvSpPr>
        <p:spPr>
          <a:xfrm>
            <a:off x="8974137" y="6229350"/>
            <a:ext cx="2532062" cy="450850"/>
          </a:xfrm>
          <a:prstGeom prst="rect">
            <a:avLst/>
          </a:prstGeom>
          <a:noFill/>
          <a:ln>
            <a:noFill/>
          </a:ln>
        </p:spPr>
        <p:txBody>
          <a:bodyPr anchorCtr="0" anchor="b" bIns="46800" lIns="90000" spcFirstLastPara="1" rIns="90000" wrap="square" tIns="46800">
            <a:noAutofit/>
          </a:bodyPr>
          <a:lstStyle>
            <a:lvl1pPr indent="0" lvl="0" marL="0" marR="0" algn="ctr">
              <a:lnSpc>
                <a:spcPct val="100000"/>
              </a:lnSpc>
              <a:spcBef>
                <a:spcPts val="0"/>
              </a:spcBef>
              <a:spcAft>
                <a:spcPts val="0"/>
              </a:spcAft>
              <a:buClr>
                <a:srgbClr val="FFCC00"/>
              </a:buClr>
              <a:buSzPts val="2400"/>
              <a:buFont typeface="Times New Roman"/>
              <a:buNone/>
              <a:defRPr b="0" i="0" sz="2400" u="none" cap="none" strike="noStrike">
                <a:solidFill>
                  <a:srgbClr val="FFCC00"/>
                </a:solidFill>
                <a:latin typeface="Times New Roman"/>
                <a:ea typeface="Times New Roman"/>
                <a:cs typeface="Times New Roman"/>
                <a:sym typeface="Times New Roman"/>
              </a:defRPr>
            </a:lvl1pPr>
            <a:lvl2pPr indent="0" lvl="1" marL="0" marR="0" algn="ctr">
              <a:lnSpc>
                <a:spcPct val="100000"/>
              </a:lnSpc>
              <a:spcBef>
                <a:spcPts val="0"/>
              </a:spcBef>
              <a:spcAft>
                <a:spcPts val="0"/>
              </a:spcAft>
              <a:buClr>
                <a:srgbClr val="FFCC00"/>
              </a:buClr>
              <a:buSzPts val="2400"/>
              <a:buFont typeface="Times New Roman"/>
              <a:buNone/>
              <a:defRPr b="0" i="0" sz="2400" u="none" cap="none" strike="noStrike">
                <a:solidFill>
                  <a:srgbClr val="FFCC00"/>
                </a:solidFill>
                <a:latin typeface="Times New Roman"/>
                <a:ea typeface="Times New Roman"/>
                <a:cs typeface="Times New Roman"/>
                <a:sym typeface="Times New Roman"/>
              </a:defRPr>
            </a:lvl2pPr>
            <a:lvl3pPr indent="0" lvl="2" marL="0" marR="0" algn="ctr">
              <a:lnSpc>
                <a:spcPct val="100000"/>
              </a:lnSpc>
              <a:spcBef>
                <a:spcPts val="0"/>
              </a:spcBef>
              <a:spcAft>
                <a:spcPts val="0"/>
              </a:spcAft>
              <a:buClr>
                <a:srgbClr val="FFCC00"/>
              </a:buClr>
              <a:buSzPts val="2400"/>
              <a:buFont typeface="Times New Roman"/>
              <a:buNone/>
              <a:defRPr b="0" i="0" sz="2400" u="none" cap="none" strike="noStrike">
                <a:solidFill>
                  <a:srgbClr val="FFCC00"/>
                </a:solidFill>
                <a:latin typeface="Times New Roman"/>
                <a:ea typeface="Times New Roman"/>
                <a:cs typeface="Times New Roman"/>
                <a:sym typeface="Times New Roman"/>
              </a:defRPr>
            </a:lvl3pPr>
            <a:lvl4pPr indent="0" lvl="3" marL="0" marR="0" algn="ctr">
              <a:lnSpc>
                <a:spcPct val="100000"/>
              </a:lnSpc>
              <a:spcBef>
                <a:spcPts val="0"/>
              </a:spcBef>
              <a:spcAft>
                <a:spcPts val="0"/>
              </a:spcAft>
              <a:buClr>
                <a:srgbClr val="FFCC00"/>
              </a:buClr>
              <a:buSzPts val="2400"/>
              <a:buFont typeface="Times New Roman"/>
              <a:buNone/>
              <a:defRPr b="0" i="0" sz="2400" u="none" cap="none" strike="noStrike">
                <a:solidFill>
                  <a:srgbClr val="FFCC00"/>
                </a:solidFill>
                <a:latin typeface="Times New Roman"/>
                <a:ea typeface="Times New Roman"/>
                <a:cs typeface="Times New Roman"/>
                <a:sym typeface="Times New Roman"/>
              </a:defRPr>
            </a:lvl4pPr>
            <a:lvl5pPr indent="0" lvl="4" marL="0" marR="0" algn="ctr">
              <a:lnSpc>
                <a:spcPct val="100000"/>
              </a:lnSpc>
              <a:spcBef>
                <a:spcPts val="0"/>
              </a:spcBef>
              <a:spcAft>
                <a:spcPts val="0"/>
              </a:spcAft>
              <a:buClr>
                <a:srgbClr val="FFCC00"/>
              </a:buClr>
              <a:buSzPts val="2400"/>
              <a:buFont typeface="Times New Roman"/>
              <a:buNone/>
              <a:defRPr b="0" i="0" sz="2400" u="none" cap="none" strike="noStrike">
                <a:solidFill>
                  <a:srgbClr val="FFCC00"/>
                </a:solidFill>
                <a:latin typeface="Times New Roman"/>
                <a:ea typeface="Times New Roman"/>
                <a:cs typeface="Times New Roman"/>
                <a:sym typeface="Times New Roman"/>
              </a:defRPr>
            </a:lvl5pPr>
            <a:lvl6pPr indent="0" lvl="5" marL="0" marR="0" algn="ctr">
              <a:lnSpc>
                <a:spcPct val="100000"/>
              </a:lnSpc>
              <a:spcBef>
                <a:spcPts val="0"/>
              </a:spcBef>
              <a:spcAft>
                <a:spcPts val="0"/>
              </a:spcAft>
              <a:buClr>
                <a:srgbClr val="FFCC00"/>
              </a:buClr>
              <a:buSzPts val="2400"/>
              <a:buFont typeface="Times New Roman"/>
              <a:buNone/>
              <a:defRPr b="0" i="0" sz="2400" u="none" cap="none" strike="noStrike">
                <a:solidFill>
                  <a:srgbClr val="FFCC00"/>
                </a:solidFill>
                <a:latin typeface="Times New Roman"/>
                <a:ea typeface="Times New Roman"/>
                <a:cs typeface="Times New Roman"/>
                <a:sym typeface="Times New Roman"/>
              </a:defRPr>
            </a:lvl6pPr>
            <a:lvl7pPr indent="0" lvl="6" marL="0" marR="0" algn="ctr">
              <a:lnSpc>
                <a:spcPct val="100000"/>
              </a:lnSpc>
              <a:spcBef>
                <a:spcPts val="0"/>
              </a:spcBef>
              <a:spcAft>
                <a:spcPts val="0"/>
              </a:spcAft>
              <a:buClr>
                <a:srgbClr val="FFCC00"/>
              </a:buClr>
              <a:buSzPts val="2400"/>
              <a:buFont typeface="Times New Roman"/>
              <a:buNone/>
              <a:defRPr b="0" i="0" sz="2400" u="none" cap="none" strike="noStrike">
                <a:solidFill>
                  <a:srgbClr val="FFCC00"/>
                </a:solidFill>
                <a:latin typeface="Times New Roman"/>
                <a:ea typeface="Times New Roman"/>
                <a:cs typeface="Times New Roman"/>
                <a:sym typeface="Times New Roman"/>
              </a:defRPr>
            </a:lvl7pPr>
            <a:lvl8pPr indent="0" lvl="7" marL="0" marR="0" algn="ctr">
              <a:lnSpc>
                <a:spcPct val="100000"/>
              </a:lnSpc>
              <a:spcBef>
                <a:spcPts val="0"/>
              </a:spcBef>
              <a:spcAft>
                <a:spcPts val="0"/>
              </a:spcAft>
              <a:buClr>
                <a:srgbClr val="FFCC00"/>
              </a:buClr>
              <a:buSzPts val="2400"/>
              <a:buFont typeface="Times New Roman"/>
              <a:buNone/>
              <a:defRPr b="0" i="0" sz="2400" u="none" cap="none" strike="noStrike">
                <a:solidFill>
                  <a:srgbClr val="FFCC00"/>
                </a:solidFill>
                <a:latin typeface="Times New Roman"/>
                <a:ea typeface="Times New Roman"/>
                <a:cs typeface="Times New Roman"/>
                <a:sym typeface="Times New Roman"/>
              </a:defRPr>
            </a:lvl8pPr>
            <a:lvl9pPr indent="0" lvl="8" marL="0" marR="0" algn="ctr">
              <a:lnSpc>
                <a:spcPct val="100000"/>
              </a:lnSpc>
              <a:spcBef>
                <a:spcPts val="0"/>
              </a:spcBef>
              <a:spcAft>
                <a:spcPts val="0"/>
              </a:spcAft>
              <a:buClr>
                <a:srgbClr val="FFCC00"/>
              </a:buClr>
              <a:buSzPts val="2400"/>
              <a:buFont typeface="Times New Roman"/>
              <a:buNone/>
              <a:defRPr b="0" i="0" sz="2400" u="none" cap="none" strike="noStrike">
                <a:solidFill>
                  <a:srgbClr val="FFCC00"/>
                </a:solidFill>
                <a:latin typeface="Times New Roman"/>
                <a:ea typeface="Times New Roman"/>
                <a:cs typeface="Times New Roman"/>
                <a:sym typeface="Times New Roman"/>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19" name="Shape 119"/>
        <p:cNvGrpSpPr/>
        <p:nvPr/>
      </p:nvGrpSpPr>
      <p:grpSpPr>
        <a:xfrm>
          <a:off x="0" y="0"/>
          <a:ext cx="0" cy="0"/>
          <a:chOff x="0" y="0"/>
          <a:chExt cx="0" cy="0"/>
        </a:xfrm>
      </p:grpSpPr>
      <p:sp>
        <p:nvSpPr>
          <p:cNvPr id="120" name="Google Shape;120;p20"/>
          <p:cNvSpPr txBox="1"/>
          <p:nvPr>
            <p:ph type="title"/>
          </p:nvPr>
        </p:nvSpPr>
        <p:spPr>
          <a:xfrm>
            <a:off x="541337" y="228600"/>
            <a:ext cx="10355262" cy="1060450"/>
          </a:xfrm>
          <a:prstGeom prst="rect">
            <a:avLst/>
          </a:prstGeom>
          <a:noFill/>
          <a:ln>
            <a:noFill/>
          </a:ln>
        </p:spPr>
        <p:txBody>
          <a:bodyPr anchorCtr="0" anchor="b" bIns="46800" lIns="90000" spcFirstLastPara="1" rIns="90000" wrap="square" tIns="468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1" name="Google Shape;121;p20"/>
          <p:cNvSpPr txBox="1"/>
          <p:nvPr>
            <p:ph idx="12" type="sldNum"/>
          </p:nvPr>
        </p:nvSpPr>
        <p:spPr>
          <a:xfrm>
            <a:off x="8974137" y="6229350"/>
            <a:ext cx="2532062" cy="450850"/>
          </a:xfrm>
          <a:prstGeom prst="rect">
            <a:avLst/>
          </a:prstGeom>
          <a:noFill/>
          <a:ln>
            <a:noFill/>
          </a:ln>
        </p:spPr>
        <p:txBody>
          <a:bodyPr anchorCtr="0" anchor="b" bIns="46800" lIns="90000" spcFirstLastPara="1" rIns="90000" wrap="square" tIns="46800">
            <a:noAutofit/>
          </a:bodyPr>
          <a:lstStyle>
            <a:lvl1pPr indent="0" lvl="0" marL="0" marR="0" algn="ctr">
              <a:lnSpc>
                <a:spcPct val="100000"/>
              </a:lnSpc>
              <a:spcBef>
                <a:spcPts val="0"/>
              </a:spcBef>
              <a:spcAft>
                <a:spcPts val="0"/>
              </a:spcAft>
              <a:buClr>
                <a:srgbClr val="FFCC00"/>
              </a:buClr>
              <a:buSzPts val="2400"/>
              <a:buFont typeface="Times New Roman"/>
              <a:buNone/>
              <a:defRPr b="0" i="0" sz="2400" u="none" cap="none" strike="noStrike">
                <a:solidFill>
                  <a:srgbClr val="FFCC00"/>
                </a:solidFill>
                <a:latin typeface="Times New Roman"/>
                <a:ea typeface="Times New Roman"/>
                <a:cs typeface="Times New Roman"/>
                <a:sym typeface="Times New Roman"/>
              </a:defRPr>
            </a:lvl1pPr>
            <a:lvl2pPr indent="0" lvl="1" marL="0" marR="0" algn="ctr">
              <a:lnSpc>
                <a:spcPct val="100000"/>
              </a:lnSpc>
              <a:spcBef>
                <a:spcPts val="0"/>
              </a:spcBef>
              <a:spcAft>
                <a:spcPts val="0"/>
              </a:spcAft>
              <a:buClr>
                <a:srgbClr val="FFCC00"/>
              </a:buClr>
              <a:buSzPts val="2400"/>
              <a:buFont typeface="Times New Roman"/>
              <a:buNone/>
              <a:defRPr b="0" i="0" sz="2400" u="none" cap="none" strike="noStrike">
                <a:solidFill>
                  <a:srgbClr val="FFCC00"/>
                </a:solidFill>
                <a:latin typeface="Times New Roman"/>
                <a:ea typeface="Times New Roman"/>
                <a:cs typeface="Times New Roman"/>
                <a:sym typeface="Times New Roman"/>
              </a:defRPr>
            </a:lvl2pPr>
            <a:lvl3pPr indent="0" lvl="2" marL="0" marR="0" algn="ctr">
              <a:lnSpc>
                <a:spcPct val="100000"/>
              </a:lnSpc>
              <a:spcBef>
                <a:spcPts val="0"/>
              </a:spcBef>
              <a:spcAft>
                <a:spcPts val="0"/>
              </a:spcAft>
              <a:buClr>
                <a:srgbClr val="FFCC00"/>
              </a:buClr>
              <a:buSzPts val="2400"/>
              <a:buFont typeface="Times New Roman"/>
              <a:buNone/>
              <a:defRPr b="0" i="0" sz="2400" u="none" cap="none" strike="noStrike">
                <a:solidFill>
                  <a:srgbClr val="FFCC00"/>
                </a:solidFill>
                <a:latin typeface="Times New Roman"/>
                <a:ea typeface="Times New Roman"/>
                <a:cs typeface="Times New Roman"/>
                <a:sym typeface="Times New Roman"/>
              </a:defRPr>
            </a:lvl3pPr>
            <a:lvl4pPr indent="0" lvl="3" marL="0" marR="0" algn="ctr">
              <a:lnSpc>
                <a:spcPct val="100000"/>
              </a:lnSpc>
              <a:spcBef>
                <a:spcPts val="0"/>
              </a:spcBef>
              <a:spcAft>
                <a:spcPts val="0"/>
              </a:spcAft>
              <a:buClr>
                <a:srgbClr val="FFCC00"/>
              </a:buClr>
              <a:buSzPts val="2400"/>
              <a:buFont typeface="Times New Roman"/>
              <a:buNone/>
              <a:defRPr b="0" i="0" sz="2400" u="none" cap="none" strike="noStrike">
                <a:solidFill>
                  <a:srgbClr val="FFCC00"/>
                </a:solidFill>
                <a:latin typeface="Times New Roman"/>
                <a:ea typeface="Times New Roman"/>
                <a:cs typeface="Times New Roman"/>
                <a:sym typeface="Times New Roman"/>
              </a:defRPr>
            </a:lvl4pPr>
            <a:lvl5pPr indent="0" lvl="4" marL="0" marR="0" algn="ctr">
              <a:lnSpc>
                <a:spcPct val="100000"/>
              </a:lnSpc>
              <a:spcBef>
                <a:spcPts val="0"/>
              </a:spcBef>
              <a:spcAft>
                <a:spcPts val="0"/>
              </a:spcAft>
              <a:buClr>
                <a:srgbClr val="FFCC00"/>
              </a:buClr>
              <a:buSzPts val="2400"/>
              <a:buFont typeface="Times New Roman"/>
              <a:buNone/>
              <a:defRPr b="0" i="0" sz="2400" u="none" cap="none" strike="noStrike">
                <a:solidFill>
                  <a:srgbClr val="FFCC00"/>
                </a:solidFill>
                <a:latin typeface="Times New Roman"/>
                <a:ea typeface="Times New Roman"/>
                <a:cs typeface="Times New Roman"/>
                <a:sym typeface="Times New Roman"/>
              </a:defRPr>
            </a:lvl5pPr>
            <a:lvl6pPr indent="0" lvl="5" marL="0" marR="0" algn="ctr">
              <a:lnSpc>
                <a:spcPct val="100000"/>
              </a:lnSpc>
              <a:spcBef>
                <a:spcPts val="0"/>
              </a:spcBef>
              <a:spcAft>
                <a:spcPts val="0"/>
              </a:spcAft>
              <a:buClr>
                <a:srgbClr val="FFCC00"/>
              </a:buClr>
              <a:buSzPts val="2400"/>
              <a:buFont typeface="Times New Roman"/>
              <a:buNone/>
              <a:defRPr b="0" i="0" sz="2400" u="none" cap="none" strike="noStrike">
                <a:solidFill>
                  <a:srgbClr val="FFCC00"/>
                </a:solidFill>
                <a:latin typeface="Times New Roman"/>
                <a:ea typeface="Times New Roman"/>
                <a:cs typeface="Times New Roman"/>
                <a:sym typeface="Times New Roman"/>
              </a:defRPr>
            </a:lvl6pPr>
            <a:lvl7pPr indent="0" lvl="6" marL="0" marR="0" algn="ctr">
              <a:lnSpc>
                <a:spcPct val="100000"/>
              </a:lnSpc>
              <a:spcBef>
                <a:spcPts val="0"/>
              </a:spcBef>
              <a:spcAft>
                <a:spcPts val="0"/>
              </a:spcAft>
              <a:buClr>
                <a:srgbClr val="FFCC00"/>
              </a:buClr>
              <a:buSzPts val="2400"/>
              <a:buFont typeface="Times New Roman"/>
              <a:buNone/>
              <a:defRPr b="0" i="0" sz="2400" u="none" cap="none" strike="noStrike">
                <a:solidFill>
                  <a:srgbClr val="FFCC00"/>
                </a:solidFill>
                <a:latin typeface="Times New Roman"/>
                <a:ea typeface="Times New Roman"/>
                <a:cs typeface="Times New Roman"/>
                <a:sym typeface="Times New Roman"/>
              </a:defRPr>
            </a:lvl7pPr>
            <a:lvl8pPr indent="0" lvl="7" marL="0" marR="0" algn="ctr">
              <a:lnSpc>
                <a:spcPct val="100000"/>
              </a:lnSpc>
              <a:spcBef>
                <a:spcPts val="0"/>
              </a:spcBef>
              <a:spcAft>
                <a:spcPts val="0"/>
              </a:spcAft>
              <a:buClr>
                <a:srgbClr val="FFCC00"/>
              </a:buClr>
              <a:buSzPts val="2400"/>
              <a:buFont typeface="Times New Roman"/>
              <a:buNone/>
              <a:defRPr b="0" i="0" sz="2400" u="none" cap="none" strike="noStrike">
                <a:solidFill>
                  <a:srgbClr val="FFCC00"/>
                </a:solidFill>
                <a:latin typeface="Times New Roman"/>
                <a:ea typeface="Times New Roman"/>
                <a:cs typeface="Times New Roman"/>
                <a:sym typeface="Times New Roman"/>
              </a:defRPr>
            </a:lvl8pPr>
            <a:lvl9pPr indent="0" lvl="8" marL="0" marR="0" algn="ctr">
              <a:lnSpc>
                <a:spcPct val="100000"/>
              </a:lnSpc>
              <a:spcBef>
                <a:spcPts val="0"/>
              </a:spcBef>
              <a:spcAft>
                <a:spcPts val="0"/>
              </a:spcAft>
              <a:buClr>
                <a:srgbClr val="FFCC00"/>
              </a:buClr>
              <a:buSzPts val="2400"/>
              <a:buFont typeface="Times New Roman"/>
              <a:buNone/>
              <a:defRPr b="0" i="0" sz="2400" u="none" cap="none" strike="noStrike">
                <a:solidFill>
                  <a:srgbClr val="FFCC00"/>
                </a:solidFill>
                <a:latin typeface="Times New Roman"/>
                <a:ea typeface="Times New Roman"/>
                <a:cs typeface="Times New Roman"/>
                <a:sym typeface="Times New Roman"/>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22" name="Shape 122"/>
        <p:cNvGrpSpPr/>
        <p:nvPr/>
      </p:nvGrpSpPr>
      <p:grpSpPr>
        <a:xfrm>
          <a:off x="0" y="0"/>
          <a:ext cx="0" cy="0"/>
          <a:chOff x="0" y="0"/>
          <a:chExt cx="0" cy="0"/>
        </a:xfrm>
      </p:grpSpPr>
      <p:sp>
        <p:nvSpPr>
          <p:cNvPr id="123" name="Google Shape;123;p21"/>
          <p:cNvSpPr txBox="1"/>
          <p:nvPr>
            <p:ph type="title"/>
          </p:nvPr>
        </p:nvSpPr>
        <p:spPr>
          <a:xfrm>
            <a:off x="840317" y="365126"/>
            <a:ext cx="10515600" cy="1325563"/>
          </a:xfrm>
          <a:prstGeom prst="rect">
            <a:avLst/>
          </a:prstGeom>
          <a:noFill/>
          <a:ln>
            <a:noFill/>
          </a:ln>
        </p:spPr>
        <p:txBody>
          <a:bodyPr anchorCtr="0" anchor="b" bIns="46800" lIns="90000" spcFirstLastPara="1" rIns="90000" wrap="square" tIns="468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4" name="Google Shape;124;p21"/>
          <p:cNvSpPr txBox="1"/>
          <p:nvPr>
            <p:ph idx="1" type="body"/>
          </p:nvPr>
        </p:nvSpPr>
        <p:spPr>
          <a:xfrm>
            <a:off x="840318" y="1681163"/>
            <a:ext cx="5158316" cy="823912"/>
          </a:xfrm>
          <a:prstGeom prst="rect">
            <a:avLst/>
          </a:prstGeom>
          <a:noFill/>
          <a:ln>
            <a:noFill/>
          </a:ln>
        </p:spPr>
        <p:txBody>
          <a:bodyPr anchorCtr="0" anchor="b" bIns="46800" lIns="90000" spcFirstLastPara="1" rIns="90000" wrap="square" tIns="46800">
            <a:noAutofit/>
          </a:bodyPr>
          <a:lstStyle>
            <a:lvl1pPr indent="-228600" lvl="0" marL="457200" algn="l">
              <a:lnSpc>
                <a:spcPct val="100000"/>
              </a:lnSpc>
              <a:spcBef>
                <a:spcPts val="800"/>
              </a:spcBef>
              <a:spcAft>
                <a:spcPts val="0"/>
              </a:spcAft>
              <a:buClr>
                <a:srgbClr val="FFFFFF"/>
              </a:buClr>
              <a:buSzPts val="2400"/>
              <a:buNone/>
              <a:defRPr b="1" sz="2400"/>
            </a:lvl1pPr>
            <a:lvl2pPr indent="-228600" lvl="1" marL="914400" algn="l">
              <a:lnSpc>
                <a:spcPct val="100000"/>
              </a:lnSpc>
              <a:spcBef>
                <a:spcPts val="700"/>
              </a:spcBef>
              <a:spcAft>
                <a:spcPts val="0"/>
              </a:spcAft>
              <a:buClr>
                <a:srgbClr val="FFFFFF"/>
              </a:buClr>
              <a:buSzPts val="2000"/>
              <a:buNone/>
              <a:defRPr b="1" sz="2000"/>
            </a:lvl2pPr>
            <a:lvl3pPr indent="-228600" lvl="2" marL="1371600" algn="l">
              <a:lnSpc>
                <a:spcPct val="100000"/>
              </a:lnSpc>
              <a:spcBef>
                <a:spcPts val="600"/>
              </a:spcBef>
              <a:spcAft>
                <a:spcPts val="0"/>
              </a:spcAft>
              <a:buClr>
                <a:srgbClr val="FFFFFF"/>
              </a:buClr>
              <a:buSzPts val="1800"/>
              <a:buNone/>
              <a:defRPr b="1" sz="1800"/>
            </a:lvl3pPr>
            <a:lvl4pPr indent="-228600" lvl="3" marL="1828800" algn="l">
              <a:lnSpc>
                <a:spcPct val="100000"/>
              </a:lnSpc>
              <a:spcBef>
                <a:spcPts val="500"/>
              </a:spcBef>
              <a:spcAft>
                <a:spcPts val="0"/>
              </a:spcAft>
              <a:buClr>
                <a:srgbClr val="FFFFFF"/>
              </a:buClr>
              <a:buSzPts val="1600"/>
              <a:buNone/>
              <a:defRPr b="1" sz="1600"/>
            </a:lvl4pPr>
            <a:lvl5pPr indent="-228600" lvl="4" marL="2286000" algn="l">
              <a:lnSpc>
                <a:spcPct val="100000"/>
              </a:lnSpc>
              <a:spcBef>
                <a:spcPts val="500"/>
              </a:spcBef>
              <a:spcAft>
                <a:spcPts val="0"/>
              </a:spcAft>
              <a:buClr>
                <a:srgbClr val="FFFFFF"/>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25" name="Google Shape;125;p21"/>
          <p:cNvSpPr txBox="1"/>
          <p:nvPr>
            <p:ph idx="2" type="body"/>
          </p:nvPr>
        </p:nvSpPr>
        <p:spPr>
          <a:xfrm>
            <a:off x="840318" y="2505075"/>
            <a:ext cx="5158316" cy="3684588"/>
          </a:xfrm>
          <a:prstGeom prst="rect">
            <a:avLst/>
          </a:prstGeom>
          <a:noFill/>
          <a:ln>
            <a:noFill/>
          </a:ln>
        </p:spPr>
        <p:txBody>
          <a:bodyPr anchorCtr="0" anchor="t" bIns="46800" lIns="90000" spcFirstLastPara="1" rIns="90000" wrap="square" tIns="46800">
            <a:noAutofit/>
          </a:bodyPr>
          <a:lstStyle>
            <a:lvl1pPr indent="-228600" lvl="0" marL="457200" algn="l">
              <a:lnSpc>
                <a:spcPct val="100000"/>
              </a:lnSpc>
              <a:spcBef>
                <a:spcPts val="800"/>
              </a:spcBef>
              <a:spcAft>
                <a:spcPts val="0"/>
              </a:spcAft>
              <a:buSzPts val="1400"/>
              <a:buNone/>
              <a:defRPr/>
            </a:lvl1pPr>
            <a:lvl2pPr indent="-228600" lvl="1" marL="914400" algn="l">
              <a:lnSpc>
                <a:spcPct val="100000"/>
              </a:lnSpc>
              <a:spcBef>
                <a:spcPts val="700"/>
              </a:spcBef>
              <a:spcAft>
                <a:spcPts val="0"/>
              </a:spcAft>
              <a:buSzPts val="1400"/>
              <a:buNone/>
              <a:defRPr/>
            </a:lvl2pPr>
            <a:lvl3pPr indent="-228600" lvl="2" marL="1371600" algn="l">
              <a:lnSpc>
                <a:spcPct val="100000"/>
              </a:lnSpc>
              <a:spcBef>
                <a:spcPts val="600"/>
              </a:spcBef>
              <a:spcAft>
                <a:spcPts val="0"/>
              </a:spcAft>
              <a:buSzPts val="1400"/>
              <a:buNone/>
              <a:defRPr/>
            </a:lvl3pPr>
            <a:lvl4pPr indent="-228600" lvl="3" marL="1828800" algn="l">
              <a:lnSpc>
                <a:spcPct val="100000"/>
              </a:lnSpc>
              <a:spcBef>
                <a:spcPts val="500"/>
              </a:spcBef>
              <a:spcAft>
                <a:spcPts val="0"/>
              </a:spcAft>
              <a:buSzPts val="1400"/>
              <a:buNone/>
              <a:defRPr/>
            </a:lvl4pPr>
            <a:lvl5pPr indent="-228600" lvl="4" marL="2286000" algn="l">
              <a:lnSpc>
                <a:spcPct val="100000"/>
              </a:lnSpc>
              <a:spcBef>
                <a:spcPts val="500"/>
              </a:spcBef>
              <a:spcAft>
                <a:spcPts val="0"/>
              </a:spcAft>
              <a:buSzPts val="14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6" name="Google Shape;126;p21"/>
          <p:cNvSpPr txBox="1"/>
          <p:nvPr>
            <p:ph idx="3" type="body"/>
          </p:nvPr>
        </p:nvSpPr>
        <p:spPr>
          <a:xfrm>
            <a:off x="6172200" y="1681163"/>
            <a:ext cx="5183717" cy="823912"/>
          </a:xfrm>
          <a:prstGeom prst="rect">
            <a:avLst/>
          </a:prstGeom>
          <a:noFill/>
          <a:ln>
            <a:noFill/>
          </a:ln>
        </p:spPr>
        <p:txBody>
          <a:bodyPr anchorCtr="0" anchor="b" bIns="46800" lIns="90000" spcFirstLastPara="1" rIns="90000" wrap="square" tIns="46800">
            <a:noAutofit/>
          </a:bodyPr>
          <a:lstStyle>
            <a:lvl1pPr indent="-228600" lvl="0" marL="457200" algn="l">
              <a:lnSpc>
                <a:spcPct val="100000"/>
              </a:lnSpc>
              <a:spcBef>
                <a:spcPts val="800"/>
              </a:spcBef>
              <a:spcAft>
                <a:spcPts val="0"/>
              </a:spcAft>
              <a:buClr>
                <a:srgbClr val="FFFFFF"/>
              </a:buClr>
              <a:buSzPts val="2400"/>
              <a:buNone/>
              <a:defRPr b="1" sz="2400"/>
            </a:lvl1pPr>
            <a:lvl2pPr indent="-228600" lvl="1" marL="914400" algn="l">
              <a:lnSpc>
                <a:spcPct val="100000"/>
              </a:lnSpc>
              <a:spcBef>
                <a:spcPts val="700"/>
              </a:spcBef>
              <a:spcAft>
                <a:spcPts val="0"/>
              </a:spcAft>
              <a:buClr>
                <a:srgbClr val="FFFFFF"/>
              </a:buClr>
              <a:buSzPts val="2000"/>
              <a:buNone/>
              <a:defRPr b="1" sz="2000"/>
            </a:lvl2pPr>
            <a:lvl3pPr indent="-228600" lvl="2" marL="1371600" algn="l">
              <a:lnSpc>
                <a:spcPct val="100000"/>
              </a:lnSpc>
              <a:spcBef>
                <a:spcPts val="600"/>
              </a:spcBef>
              <a:spcAft>
                <a:spcPts val="0"/>
              </a:spcAft>
              <a:buClr>
                <a:srgbClr val="FFFFFF"/>
              </a:buClr>
              <a:buSzPts val="1800"/>
              <a:buNone/>
              <a:defRPr b="1" sz="1800"/>
            </a:lvl3pPr>
            <a:lvl4pPr indent="-228600" lvl="3" marL="1828800" algn="l">
              <a:lnSpc>
                <a:spcPct val="100000"/>
              </a:lnSpc>
              <a:spcBef>
                <a:spcPts val="500"/>
              </a:spcBef>
              <a:spcAft>
                <a:spcPts val="0"/>
              </a:spcAft>
              <a:buClr>
                <a:srgbClr val="FFFFFF"/>
              </a:buClr>
              <a:buSzPts val="1600"/>
              <a:buNone/>
              <a:defRPr b="1" sz="1600"/>
            </a:lvl4pPr>
            <a:lvl5pPr indent="-228600" lvl="4" marL="2286000" algn="l">
              <a:lnSpc>
                <a:spcPct val="100000"/>
              </a:lnSpc>
              <a:spcBef>
                <a:spcPts val="500"/>
              </a:spcBef>
              <a:spcAft>
                <a:spcPts val="0"/>
              </a:spcAft>
              <a:buClr>
                <a:srgbClr val="FFFFFF"/>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27" name="Google Shape;127;p21"/>
          <p:cNvSpPr txBox="1"/>
          <p:nvPr>
            <p:ph idx="4" type="body"/>
          </p:nvPr>
        </p:nvSpPr>
        <p:spPr>
          <a:xfrm>
            <a:off x="6172200" y="2505075"/>
            <a:ext cx="5183717" cy="3684588"/>
          </a:xfrm>
          <a:prstGeom prst="rect">
            <a:avLst/>
          </a:prstGeom>
          <a:noFill/>
          <a:ln>
            <a:noFill/>
          </a:ln>
        </p:spPr>
        <p:txBody>
          <a:bodyPr anchorCtr="0" anchor="t" bIns="46800" lIns="90000" spcFirstLastPara="1" rIns="90000" wrap="square" tIns="46800">
            <a:noAutofit/>
          </a:bodyPr>
          <a:lstStyle>
            <a:lvl1pPr indent="-228600" lvl="0" marL="457200" algn="l">
              <a:lnSpc>
                <a:spcPct val="100000"/>
              </a:lnSpc>
              <a:spcBef>
                <a:spcPts val="800"/>
              </a:spcBef>
              <a:spcAft>
                <a:spcPts val="0"/>
              </a:spcAft>
              <a:buSzPts val="1400"/>
              <a:buNone/>
              <a:defRPr/>
            </a:lvl1pPr>
            <a:lvl2pPr indent="-228600" lvl="1" marL="914400" algn="l">
              <a:lnSpc>
                <a:spcPct val="100000"/>
              </a:lnSpc>
              <a:spcBef>
                <a:spcPts val="700"/>
              </a:spcBef>
              <a:spcAft>
                <a:spcPts val="0"/>
              </a:spcAft>
              <a:buSzPts val="1400"/>
              <a:buNone/>
              <a:defRPr/>
            </a:lvl2pPr>
            <a:lvl3pPr indent="-228600" lvl="2" marL="1371600" algn="l">
              <a:lnSpc>
                <a:spcPct val="100000"/>
              </a:lnSpc>
              <a:spcBef>
                <a:spcPts val="600"/>
              </a:spcBef>
              <a:spcAft>
                <a:spcPts val="0"/>
              </a:spcAft>
              <a:buSzPts val="1400"/>
              <a:buNone/>
              <a:defRPr/>
            </a:lvl3pPr>
            <a:lvl4pPr indent="-228600" lvl="3" marL="1828800" algn="l">
              <a:lnSpc>
                <a:spcPct val="100000"/>
              </a:lnSpc>
              <a:spcBef>
                <a:spcPts val="500"/>
              </a:spcBef>
              <a:spcAft>
                <a:spcPts val="0"/>
              </a:spcAft>
              <a:buSzPts val="1400"/>
              <a:buNone/>
              <a:defRPr/>
            </a:lvl4pPr>
            <a:lvl5pPr indent="-228600" lvl="4" marL="2286000" algn="l">
              <a:lnSpc>
                <a:spcPct val="100000"/>
              </a:lnSpc>
              <a:spcBef>
                <a:spcPts val="500"/>
              </a:spcBef>
              <a:spcAft>
                <a:spcPts val="0"/>
              </a:spcAft>
              <a:buSzPts val="14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8" name="Google Shape;128;p21"/>
          <p:cNvSpPr txBox="1"/>
          <p:nvPr>
            <p:ph idx="12" type="sldNum"/>
          </p:nvPr>
        </p:nvSpPr>
        <p:spPr>
          <a:xfrm>
            <a:off x="8974137" y="6229350"/>
            <a:ext cx="2532062" cy="450850"/>
          </a:xfrm>
          <a:prstGeom prst="rect">
            <a:avLst/>
          </a:prstGeom>
          <a:noFill/>
          <a:ln>
            <a:noFill/>
          </a:ln>
        </p:spPr>
        <p:txBody>
          <a:bodyPr anchorCtr="0" anchor="b" bIns="46800" lIns="90000" spcFirstLastPara="1" rIns="90000" wrap="square" tIns="46800">
            <a:noAutofit/>
          </a:bodyPr>
          <a:lstStyle>
            <a:lvl1pPr indent="0" lvl="0" marL="0" marR="0" algn="ctr">
              <a:lnSpc>
                <a:spcPct val="100000"/>
              </a:lnSpc>
              <a:spcBef>
                <a:spcPts val="0"/>
              </a:spcBef>
              <a:spcAft>
                <a:spcPts val="0"/>
              </a:spcAft>
              <a:buClr>
                <a:srgbClr val="FFCC00"/>
              </a:buClr>
              <a:buSzPts val="2400"/>
              <a:buFont typeface="Times New Roman"/>
              <a:buNone/>
              <a:defRPr b="0" i="0" sz="2400" u="none" cap="none" strike="noStrike">
                <a:solidFill>
                  <a:srgbClr val="FFCC00"/>
                </a:solidFill>
                <a:latin typeface="Times New Roman"/>
                <a:ea typeface="Times New Roman"/>
                <a:cs typeface="Times New Roman"/>
                <a:sym typeface="Times New Roman"/>
              </a:defRPr>
            </a:lvl1pPr>
            <a:lvl2pPr indent="0" lvl="1" marL="0" marR="0" algn="ctr">
              <a:lnSpc>
                <a:spcPct val="100000"/>
              </a:lnSpc>
              <a:spcBef>
                <a:spcPts val="0"/>
              </a:spcBef>
              <a:spcAft>
                <a:spcPts val="0"/>
              </a:spcAft>
              <a:buClr>
                <a:srgbClr val="FFCC00"/>
              </a:buClr>
              <a:buSzPts val="2400"/>
              <a:buFont typeface="Times New Roman"/>
              <a:buNone/>
              <a:defRPr b="0" i="0" sz="2400" u="none" cap="none" strike="noStrike">
                <a:solidFill>
                  <a:srgbClr val="FFCC00"/>
                </a:solidFill>
                <a:latin typeface="Times New Roman"/>
                <a:ea typeface="Times New Roman"/>
                <a:cs typeface="Times New Roman"/>
                <a:sym typeface="Times New Roman"/>
              </a:defRPr>
            </a:lvl2pPr>
            <a:lvl3pPr indent="0" lvl="2" marL="0" marR="0" algn="ctr">
              <a:lnSpc>
                <a:spcPct val="100000"/>
              </a:lnSpc>
              <a:spcBef>
                <a:spcPts val="0"/>
              </a:spcBef>
              <a:spcAft>
                <a:spcPts val="0"/>
              </a:spcAft>
              <a:buClr>
                <a:srgbClr val="FFCC00"/>
              </a:buClr>
              <a:buSzPts val="2400"/>
              <a:buFont typeface="Times New Roman"/>
              <a:buNone/>
              <a:defRPr b="0" i="0" sz="2400" u="none" cap="none" strike="noStrike">
                <a:solidFill>
                  <a:srgbClr val="FFCC00"/>
                </a:solidFill>
                <a:latin typeface="Times New Roman"/>
                <a:ea typeface="Times New Roman"/>
                <a:cs typeface="Times New Roman"/>
                <a:sym typeface="Times New Roman"/>
              </a:defRPr>
            </a:lvl3pPr>
            <a:lvl4pPr indent="0" lvl="3" marL="0" marR="0" algn="ctr">
              <a:lnSpc>
                <a:spcPct val="100000"/>
              </a:lnSpc>
              <a:spcBef>
                <a:spcPts val="0"/>
              </a:spcBef>
              <a:spcAft>
                <a:spcPts val="0"/>
              </a:spcAft>
              <a:buClr>
                <a:srgbClr val="FFCC00"/>
              </a:buClr>
              <a:buSzPts val="2400"/>
              <a:buFont typeface="Times New Roman"/>
              <a:buNone/>
              <a:defRPr b="0" i="0" sz="2400" u="none" cap="none" strike="noStrike">
                <a:solidFill>
                  <a:srgbClr val="FFCC00"/>
                </a:solidFill>
                <a:latin typeface="Times New Roman"/>
                <a:ea typeface="Times New Roman"/>
                <a:cs typeface="Times New Roman"/>
                <a:sym typeface="Times New Roman"/>
              </a:defRPr>
            </a:lvl4pPr>
            <a:lvl5pPr indent="0" lvl="4" marL="0" marR="0" algn="ctr">
              <a:lnSpc>
                <a:spcPct val="100000"/>
              </a:lnSpc>
              <a:spcBef>
                <a:spcPts val="0"/>
              </a:spcBef>
              <a:spcAft>
                <a:spcPts val="0"/>
              </a:spcAft>
              <a:buClr>
                <a:srgbClr val="FFCC00"/>
              </a:buClr>
              <a:buSzPts val="2400"/>
              <a:buFont typeface="Times New Roman"/>
              <a:buNone/>
              <a:defRPr b="0" i="0" sz="2400" u="none" cap="none" strike="noStrike">
                <a:solidFill>
                  <a:srgbClr val="FFCC00"/>
                </a:solidFill>
                <a:latin typeface="Times New Roman"/>
                <a:ea typeface="Times New Roman"/>
                <a:cs typeface="Times New Roman"/>
                <a:sym typeface="Times New Roman"/>
              </a:defRPr>
            </a:lvl5pPr>
            <a:lvl6pPr indent="0" lvl="5" marL="0" marR="0" algn="ctr">
              <a:lnSpc>
                <a:spcPct val="100000"/>
              </a:lnSpc>
              <a:spcBef>
                <a:spcPts val="0"/>
              </a:spcBef>
              <a:spcAft>
                <a:spcPts val="0"/>
              </a:spcAft>
              <a:buClr>
                <a:srgbClr val="FFCC00"/>
              </a:buClr>
              <a:buSzPts val="2400"/>
              <a:buFont typeface="Times New Roman"/>
              <a:buNone/>
              <a:defRPr b="0" i="0" sz="2400" u="none" cap="none" strike="noStrike">
                <a:solidFill>
                  <a:srgbClr val="FFCC00"/>
                </a:solidFill>
                <a:latin typeface="Times New Roman"/>
                <a:ea typeface="Times New Roman"/>
                <a:cs typeface="Times New Roman"/>
                <a:sym typeface="Times New Roman"/>
              </a:defRPr>
            </a:lvl6pPr>
            <a:lvl7pPr indent="0" lvl="6" marL="0" marR="0" algn="ctr">
              <a:lnSpc>
                <a:spcPct val="100000"/>
              </a:lnSpc>
              <a:spcBef>
                <a:spcPts val="0"/>
              </a:spcBef>
              <a:spcAft>
                <a:spcPts val="0"/>
              </a:spcAft>
              <a:buClr>
                <a:srgbClr val="FFCC00"/>
              </a:buClr>
              <a:buSzPts val="2400"/>
              <a:buFont typeface="Times New Roman"/>
              <a:buNone/>
              <a:defRPr b="0" i="0" sz="2400" u="none" cap="none" strike="noStrike">
                <a:solidFill>
                  <a:srgbClr val="FFCC00"/>
                </a:solidFill>
                <a:latin typeface="Times New Roman"/>
                <a:ea typeface="Times New Roman"/>
                <a:cs typeface="Times New Roman"/>
                <a:sym typeface="Times New Roman"/>
              </a:defRPr>
            </a:lvl7pPr>
            <a:lvl8pPr indent="0" lvl="7" marL="0" marR="0" algn="ctr">
              <a:lnSpc>
                <a:spcPct val="100000"/>
              </a:lnSpc>
              <a:spcBef>
                <a:spcPts val="0"/>
              </a:spcBef>
              <a:spcAft>
                <a:spcPts val="0"/>
              </a:spcAft>
              <a:buClr>
                <a:srgbClr val="FFCC00"/>
              </a:buClr>
              <a:buSzPts val="2400"/>
              <a:buFont typeface="Times New Roman"/>
              <a:buNone/>
              <a:defRPr b="0" i="0" sz="2400" u="none" cap="none" strike="noStrike">
                <a:solidFill>
                  <a:srgbClr val="FFCC00"/>
                </a:solidFill>
                <a:latin typeface="Times New Roman"/>
                <a:ea typeface="Times New Roman"/>
                <a:cs typeface="Times New Roman"/>
                <a:sym typeface="Times New Roman"/>
              </a:defRPr>
            </a:lvl8pPr>
            <a:lvl9pPr indent="0" lvl="8" marL="0" marR="0" algn="ctr">
              <a:lnSpc>
                <a:spcPct val="100000"/>
              </a:lnSpc>
              <a:spcBef>
                <a:spcPts val="0"/>
              </a:spcBef>
              <a:spcAft>
                <a:spcPts val="0"/>
              </a:spcAft>
              <a:buClr>
                <a:srgbClr val="FFCC00"/>
              </a:buClr>
              <a:buSzPts val="2400"/>
              <a:buFont typeface="Times New Roman"/>
              <a:buNone/>
              <a:defRPr b="0" i="0" sz="2400" u="none" cap="none" strike="noStrike">
                <a:solidFill>
                  <a:srgbClr val="FFCC00"/>
                </a:solidFill>
                <a:latin typeface="Times New Roman"/>
                <a:ea typeface="Times New Roman"/>
                <a:cs typeface="Times New Roman"/>
                <a:sym typeface="Times New Roman"/>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29" name="Shape 129"/>
        <p:cNvGrpSpPr/>
        <p:nvPr/>
      </p:nvGrpSpPr>
      <p:grpSpPr>
        <a:xfrm>
          <a:off x="0" y="0"/>
          <a:ext cx="0" cy="0"/>
          <a:chOff x="0" y="0"/>
          <a:chExt cx="0" cy="0"/>
        </a:xfrm>
      </p:grpSpPr>
      <p:sp>
        <p:nvSpPr>
          <p:cNvPr id="130" name="Google Shape;130;p22"/>
          <p:cNvSpPr txBox="1"/>
          <p:nvPr>
            <p:ph type="title"/>
          </p:nvPr>
        </p:nvSpPr>
        <p:spPr>
          <a:xfrm>
            <a:off x="541337" y="228600"/>
            <a:ext cx="10355262" cy="1060450"/>
          </a:xfrm>
          <a:prstGeom prst="rect">
            <a:avLst/>
          </a:prstGeom>
          <a:noFill/>
          <a:ln>
            <a:noFill/>
          </a:ln>
        </p:spPr>
        <p:txBody>
          <a:bodyPr anchorCtr="0" anchor="b" bIns="46800" lIns="90000" spcFirstLastPara="1" rIns="90000" wrap="square" tIns="468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1" name="Google Shape;131;p22"/>
          <p:cNvSpPr txBox="1"/>
          <p:nvPr>
            <p:ph idx="1" type="body"/>
          </p:nvPr>
        </p:nvSpPr>
        <p:spPr>
          <a:xfrm>
            <a:off x="609601" y="1676400"/>
            <a:ext cx="5346700" cy="4413250"/>
          </a:xfrm>
          <a:prstGeom prst="rect">
            <a:avLst/>
          </a:prstGeom>
          <a:noFill/>
          <a:ln>
            <a:noFill/>
          </a:ln>
        </p:spPr>
        <p:txBody>
          <a:bodyPr anchorCtr="0" anchor="t" bIns="46800" lIns="90000" spcFirstLastPara="1" rIns="90000" wrap="square" tIns="46800">
            <a:noAutofit/>
          </a:bodyPr>
          <a:lstStyle>
            <a:lvl1pPr indent="-228600" lvl="0" marL="457200" algn="l">
              <a:lnSpc>
                <a:spcPct val="100000"/>
              </a:lnSpc>
              <a:spcBef>
                <a:spcPts val="800"/>
              </a:spcBef>
              <a:spcAft>
                <a:spcPts val="0"/>
              </a:spcAft>
              <a:buSzPts val="1400"/>
              <a:buNone/>
              <a:defRPr/>
            </a:lvl1pPr>
            <a:lvl2pPr indent="-228600" lvl="1" marL="914400" algn="l">
              <a:lnSpc>
                <a:spcPct val="100000"/>
              </a:lnSpc>
              <a:spcBef>
                <a:spcPts val="700"/>
              </a:spcBef>
              <a:spcAft>
                <a:spcPts val="0"/>
              </a:spcAft>
              <a:buSzPts val="1400"/>
              <a:buNone/>
              <a:defRPr/>
            </a:lvl2pPr>
            <a:lvl3pPr indent="-228600" lvl="2" marL="1371600" algn="l">
              <a:lnSpc>
                <a:spcPct val="100000"/>
              </a:lnSpc>
              <a:spcBef>
                <a:spcPts val="600"/>
              </a:spcBef>
              <a:spcAft>
                <a:spcPts val="0"/>
              </a:spcAft>
              <a:buSzPts val="1400"/>
              <a:buNone/>
              <a:defRPr/>
            </a:lvl3pPr>
            <a:lvl4pPr indent="-228600" lvl="3" marL="1828800" algn="l">
              <a:lnSpc>
                <a:spcPct val="100000"/>
              </a:lnSpc>
              <a:spcBef>
                <a:spcPts val="500"/>
              </a:spcBef>
              <a:spcAft>
                <a:spcPts val="0"/>
              </a:spcAft>
              <a:buSzPts val="1400"/>
              <a:buNone/>
              <a:defRPr/>
            </a:lvl4pPr>
            <a:lvl5pPr indent="-228600" lvl="4" marL="2286000" algn="l">
              <a:lnSpc>
                <a:spcPct val="100000"/>
              </a:lnSpc>
              <a:spcBef>
                <a:spcPts val="500"/>
              </a:spcBef>
              <a:spcAft>
                <a:spcPts val="0"/>
              </a:spcAft>
              <a:buSzPts val="14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32" name="Google Shape;132;p22"/>
          <p:cNvSpPr txBox="1"/>
          <p:nvPr>
            <p:ph idx="2" type="body"/>
          </p:nvPr>
        </p:nvSpPr>
        <p:spPr>
          <a:xfrm>
            <a:off x="6159501" y="1676400"/>
            <a:ext cx="5346700" cy="4413250"/>
          </a:xfrm>
          <a:prstGeom prst="rect">
            <a:avLst/>
          </a:prstGeom>
          <a:noFill/>
          <a:ln>
            <a:noFill/>
          </a:ln>
        </p:spPr>
        <p:txBody>
          <a:bodyPr anchorCtr="0" anchor="t" bIns="46800" lIns="90000" spcFirstLastPara="1" rIns="90000" wrap="square" tIns="46800">
            <a:noAutofit/>
          </a:bodyPr>
          <a:lstStyle>
            <a:lvl1pPr indent="-228600" lvl="0" marL="457200" algn="l">
              <a:lnSpc>
                <a:spcPct val="100000"/>
              </a:lnSpc>
              <a:spcBef>
                <a:spcPts val="800"/>
              </a:spcBef>
              <a:spcAft>
                <a:spcPts val="0"/>
              </a:spcAft>
              <a:buSzPts val="1400"/>
              <a:buNone/>
              <a:defRPr/>
            </a:lvl1pPr>
            <a:lvl2pPr indent="-228600" lvl="1" marL="914400" algn="l">
              <a:lnSpc>
                <a:spcPct val="100000"/>
              </a:lnSpc>
              <a:spcBef>
                <a:spcPts val="700"/>
              </a:spcBef>
              <a:spcAft>
                <a:spcPts val="0"/>
              </a:spcAft>
              <a:buSzPts val="1400"/>
              <a:buNone/>
              <a:defRPr/>
            </a:lvl2pPr>
            <a:lvl3pPr indent="-228600" lvl="2" marL="1371600" algn="l">
              <a:lnSpc>
                <a:spcPct val="100000"/>
              </a:lnSpc>
              <a:spcBef>
                <a:spcPts val="600"/>
              </a:spcBef>
              <a:spcAft>
                <a:spcPts val="0"/>
              </a:spcAft>
              <a:buSzPts val="1400"/>
              <a:buNone/>
              <a:defRPr/>
            </a:lvl3pPr>
            <a:lvl4pPr indent="-228600" lvl="3" marL="1828800" algn="l">
              <a:lnSpc>
                <a:spcPct val="100000"/>
              </a:lnSpc>
              <a:spcBef>
                <a:spcPts val="500"/>
              </a:spcBef>
              <a:spcAft>
                <a:spcPts val="0"/>
              </a:spcAft>
              <a:buSzPts val="1400"/>
              <a:buNone/>
              <a:defRPr/>
            </a:lvl4pPr>
            <a:lvl5pPr indent="-228600" lvl="4" marL="2286000" algn="l">
              <a:lnSpc>
                <a:spcPct val="100000"/>
              </a:lnSpc>
              <a:spcBef>
                <a:spcPts val="500"/>
              </a:spcBef>
              <a:spcAft>
                <a:spcPts val="0"/>
              </a:spcAft>
              <a:buSzPts val="14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33" name="Google Shape;133;p22"/>
          <p:cNvSpPr txBox="1"/>
          <p:nvPr>
            <p:ph idx="12" type="sldNum"/>
          </p:nvPr>
        </p:nvSpPr>
        <p:spPr>
          <a:xfrm>
            <a:off x="8974137" y="6229350"/>
            <a:ext cx="2532062" cy="450850"/>
          </a:xfrm>
          <a:prstGeom prst="rect">
            <a:avLst/>
          </a:prstGeom>
          <a:noFill/>
          <a:ln>
            <a:noFill/>
          </a:ln>
        </p:spPr>
        <p:txBody>
          <a:bodyPr anchorCtr="0" anchor="b" bIns="46800" lIns="90000" spcFirstLastPara="1" rIns="90000" wrap="square" tIns="46800">
            <a:noAutofit/>
          </a:bodyPr>
          <a:lstStyle>
            <a:lvl1pPr indent="0" lvl="0" marL="0" marR="0" algn="ctr">
              <a:lnSpc>
                <a:spcPct val="100000"/>
              </a:lnSpc>
              <a:spcBef>
                <a:spcPts val="0"/>
              </a:spcBef>
              <a:spcAft>
                <a:spcPts val="0"/>
              </a:spcAft>
              <a:buClr>
                <a:srgbClr val="FFCC00"/>
              </a:buClr>
              <a:buSzPts val="2400"/>
              <a:buFont typeface="Times New Roman"/>
              <a:buNone/>
              <a:defRPr b="0" i="0" sz="2400" u="none" cap="none" strike="noStrike">
                <a:solidFill>
                  <a:srgbClr val="FFCC00"/>
                </a:solidFill>
                <a:latin typeface="Times New Roman"/>
                <a:ea typeface="Times New Roman"/>
                <a:cs typeface="Times New Roman"/>
                <a:sym typeface="Times New Roman"/>
              </a:defRPr>
            </a:lvl1pPr>
            <a:lvl2pPr indent="0" lvl="1" marL="0" marR="0" algn="ctr">
              <a:lnSpc>
                <a:spcPct val="100000"/>
              </a:lnSpc>
              <a:spcBef>
                <a:spcPts val="0"/>
              </a:spcBef>
              <a:spcAft>
                <a:spcPts val="0"/>
              </a:spcAft>
              <a:buClr>
                <a:srgbClr val="FFCC00"/>
              </a:buClr>
              <a:buSzPts val="2400"/>
              <a:buFont typeface="Times New Roman"/>
              <a:buNone/>
              <a:defRPr b="0" i="0" sz="2400" u="none" cap="none" strike="noStrike">
                <a:solidFill>
                  <a:srgbClr val="FFCC00"/>
                </a:solidFill>
                <a:latin typeface="Times New Roman"/>
                <a:ea typeface="Times New Roman"/>
                <a:cs typeface="Times New Roman"/>
                <a:sym typeface="Times New Roman"/>
              </a:defRPr>
            </a:lvl2pPr>
            <a:lvl3pPr indent="0" lvl="2" marL="0" marR="0" algn="ctr">
              <a:lnSpc>
                <a:spcPct val="100000"/>
              </a:lnSpc>
              <a:spcBef>
                <a:spcPts val="0"/>
              </a:spcBef>
              <a:spcAft>
                <a:spcPts val="0"/>
              </a:spcAft>
              <a:buClr>
                <a:srgbClr val="FFCC00"/>
              </a:buClr>
              <a:buSzPts val="2400"/>
              <a:buFont typeface="Times New Roman"/>
              <a:buNone/>
              <a:defRPr b="0" i="0" sz="2400" u="none" cap="none" strike="noStrike">
                <a:solidFill>
                  <a:srgbClr val="FFCC00"/>
                </a:solidFill>
                <a:latin typeface="Times New Roman"/>
                <a:ea typeface="Times New Roman"/>
                <a:cs typeface="Times New Roman"/>
                <a:sym typeface="Times New Roman"/>
              </a:defRPr>
            </a:lvl3pPr>
            <a:lvl4pPr indent="0" lvl="3" marL="0" marR="0" algn="ctr">
              <a:lnSpc>
                <a:spcPct val="100000"/>
              </a:lnSpc>
              <a:spcBef>
                <a:spcPts val="0"/>
              </a:spcBef>
              <a:spcAft>
                <a:spcPts val="0"/>
              </a:spcAft>
              <a:buClr>
                <a:srgbClr val="FFCC00"/>
              </a:buClr>
              <a:buSzPts val="2400"/>
              <a:buFont typeface="Times New Roman"/>
              <a:buNone/>
              <a:defRPr b="0" i="0" sz="2400" u="none" cap="none" strike="noStrike">
                <a:solidFill>
                  <a:srgbClr val="FFCC00"/>
                </a:solidFill>
                <a:latin typeface="Times New Roman"/>
                <a:ea typeface="Times New Roman"/>
                <a:cs typeface="Times New Roman"/>
                <a:sym typeface="Times New Roman"/>
              </a:defRPr>
            </a:lvl4pPr>
            <a:lvl5pPr indent="0" lvl="4" marL="0" marR="0" algn="ctr">
              <a:lnSpc>
                <a:spcPct val="100000"/>
              </a:lnSpc>
              <a:spcBef>
                <a:spcPts val="0"/>
              </a:spcBef>
              <a:spcAft>
                <a:spcPts val="0"/>
              </a:spcAft>
              <a:buClr>
                <a:srgbClr val="FFCC00"/>
              </a:buClr>
              <a:buSzPts val="2400"/>
              <a:buFont typeface="Times New Roman"/>
              <a:buNone/>
              <a:defRPr b="0" i="0" sz="2400" u="none" cap="none" strike="noStrike">
                <a:solidFill>
                  <a:srgbClr val="FFCC00"/>
                </a:solidFill>
                <a:latin typeface="Times New Roman"/>
                <a:ea typeface="Times New Roman"/>
                <a:cs typeface="Times New Roman"/>
                <a:sym typeface="Times New Roman"/>
              </a:defRPr>
            </a:lvl5pPr>
            <a:lvl6pPr indent="0" lvl="5" marL="0" marR="0" algn="ctr">
              <a:lnSpc>
                <a:spcPct val="100000"/>
              </a:lnSpc>
              <a:spcBef>
                <a:spcPts val="0"/>
              </a:spcBef>
              <a:spcAft>
                <a:spcPts val="0"/>
              </a:spcAft>
              <a:buClr>
                <a:srgbClr val="FFCC00"/>
              </a:buClr>
              <a:buSzPts val="2400"/>
              <a:buFont typeface="Times New Roman"/>
              <a:buNone/>
              <a:defRPr b="0" i="0" sz="2400" u="none" cap="none" strike="noStrike">
                <a:solidFill>
                  <a:srgbClr val="FFCC00"/>
                </a:solidFill>
                <a:latin typeface="Times New Roman"/>
                <a:ea typeface="Times New Roman"/>
                <a:cs typeface="Times New Roman"/>
                <a:sym typeface="Times New Roman"/>
              </a:defRPr>
            </a:lvl6pPr>
            <a:lvl7pPr indent="0" lvl="6" marL="0" marR="0" algn="ctr">
              <a:lnSpc>
                <a:spcPct val="100000"/>
              </a:lnSpc>
              <a:spcBef>
                <a:spcPts val="0"/>
              </a:spcBef>
              <a:spcAft>
                <a:spcPts val="0"/>
              </a:spcAft>
              <a:buClr>
                <a:srgbClr val="FFCC00"/>
              </a:buClr>
              <a:buSzPts val="2400"/>
              <a:buFont typeface="Times New Roman"/>
              <a:buNone/>
              <a:defRPr b="0" i="0" sz="2400" u="none" cap="none" strike="noStrike">
                <a:solidFill>
                  <a:srgbClr val="FFCC00"/>
                </a:solidFill>
                <a:latin typeface="Times New Roman"/>
                <a:ea typeface="Times New Roman"/>
                <a:cs typeface="Times New Roman"/>
                <a:sym typeface="Times New Roman"/>
              </a:defRPr>
            </a:lvl7pPr>
            <a:lvl8pPr indent="0" lvl="7" marL="0" marR="0" algn="ctr">
              <a:lnSpc>
                <a:spcPct val="100000"/>
              </a:lnSpc>
              <a:spcBef>
                <a:spcPts val="0"/>
              </a:spcBef>
              <a:spcAft>
                <a:spcPts val="0"/>
              </a:spcAft>
              <a:buClr>
                <a:srgbClr val="FFCC00"/>
              </a:buClr>
              <a:buSzPts val="2400"/>
              <a:buFont typeface="Times New Roman"/>
              <a:buNone/>
              <a:defRPr b="0" i="0" sz="2400" u="none" cap="none" strike="noStrike">
                <a:solidFill>
                  <a:srgbClr val="FFCC00"/>
                </a:solidFill>
                <a:latin typeface="Times New Roman"/>
                <a:ea typeface="Times New Roman"/>
                <a:cs typeface="Times New Roman"/>
                <a:sym typeface="Times New Roman"/>
              </a:defRPr>
            </a:lvl8pPr>
            <a:lvl9pPr indent="0" lvl="8" marL="0" marR="0" algn="ctr">
              <a:lnSpc>
                <a:spcPct val="100000"/>
              </a:lnSpc>
              <a:spcBef>
                <a:spcPts val="0"/>
              </a:spcBef>
              <a:spcAft>
                <a:spcPts val="0"/>
              </a:spcAft>
              <a:buClr>
                <a:srgbClr val="FFCC00"/>
              </a:buClr>
              <a:buSzPts val="2400"/>
              <a:buFont typeface="Times New Roman"/>
              <a:buNone/>
              <a:defRPr b="0" i="0" sz="2400" u="none" cap="none" strike="noStrike">
                <a:solidFill>
                  <a:srgbClr val="FFCC00"/>
                </a:solidFill>
                <a:latin typeface="Times New Roman"/>
                <a:ea typeface="Times New Roman"/>
                <a:cs typeface="Times New Roman"/>
                <a:sym typeface="Times New Roman"/>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4" name="Shape 134"/>
        <p:cNvGrpSpPr/>
        <p:nvPr/>
      </p:nvGrpSpPr>
      <p:grpSpPr>
        <a:xfrm>
          <a:off x="0" y="0"/>
          <a:ext cx="0" cy="0"/>
          <a:chOff x="0" y="0"/>
          <a:chExt cx="0" cy="0"/>
        </a:xfrm>
      </p:grpSpPr>
      <p:sp>
        <p:nvSpPr>
          <p:cNvPr id="135" name="Google Shape;135;p23"/>
          <p:cNvSpPr txBox="1"/>
          <p:nvPr>
            <p:ph type="title"/>
          </p:nvPr>
        </p:nvSpPr>
        <p:spPr>
          <a:xfrm>
            <a:off x="831851" y="1709739"/>
            <a:ext cx="10515600" cy="2852737"/>
          </a:xfrm>
          <a:prstGeom prst="rect">
            <a:avLst/>
          </a:prstGeom>
          <a:noFill/>
          <a:ln>
            <a:noFill/>
          </a:ln>
        </p:spPr>
        <p:txBody>
          <a:bodyPr anchorCtr="0" anchor="b" bIns="46800" lIns="90000" spcFirstLastPara="1" rIns="90000" wrap="square" tIns="46800">
            <a:noAutofit/>
          </a:bodyPr>
          <a:lstStyle>
            <a:lvl1pPr lvl="0" algn="l">
              <a:lnSpc>
                <a:spcPct val="100000"/>
              </a:lnSpc>
              <a:spcBef>
                <a:spcPts val="0"/>
              </a:spcBef>
              <a:spcAft>
                <a:spcPts val="0"/>
              </a:spcAft>
              <a:buSzPts val="1400"/>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6" name="Google Shape;136;p23"/>
          <p:cNvSpPr txBox="1"/>
          <p:nvPr>
            <p:ph idx="1" type="body"/>
          </p:nvPr>
        </p:nvSpPr>
        <p:spPr>
          <a:xfrm>
            <a:off x="831851" y="4589464"/>
            <a:ext cx="10515600" cy="1500187"/>
          </a:xfrm>
          <a:prstGeom prst="rect">
            <a:avLst/>
          </a:prstGeom>
          <a:noFill/>
          <a:ln>
            <a:noFill/>
          </a:ln>
        </p:spPr>
        <p:txBody>
          <a:bodyPr anchorCtr="0" anchor="t" bIns="46800" lIns="90000" spcFirstLastPara="1" rIns="90000" wrap="square" tIns="46800">
            <a:noAutofit/>
          </a:bodyPr>
          <a:lstStyle>
            <a:lvl1pPr indent="-228600" lvl="0" marL="457200" algn="l">
              <a:lnSpc>
                <a:spcPct val="100000"/>
              </a:lnSpc>
              <a:spcBef>
                <a:spcPts val="800"/>
              </a:spcBef>
              <a:spcAft>
                <a:spcPts val="0"/>
              </a:spcAft>
              <a:buClr>
                <a:srgbClr val="FFFFFF"/>
              </a:buClr>
              <a:buSzPts val="2400"/>
              <a:buNone/>
              <a:defRPr sz="2400"/>
            </a:lvl1pPr>
            <a:lvl2pPr indent="-228600" lvl="1" marL="914400" algn="l">
              <a:lnSpc>
                <a:spcPct val="100000"/>
              </a:lnSpc>
              <a:spcBef>
                <a:spcPts val="700"/>
              </a:spcBef>
              <a:spcAft>
                <a:spcPts val="0"/>
              </a:spcAft>
              <a:buClr>
                <a:srgbClr val="FFFFFF"/>
              </a:buClr>
              <a:buSzPts val="2000"/>
              <a:buNone/>
              <a:defRPr sz="2000"/>
            </a:lvl2pPr>
            <a:lvl3pPr indent="-228600" lvl="2" marL="1371600" algn="l">
              <a:lnSpc>
                <a:spcPct val="100000"/>
              </a:lnSpc>
              <a:spcBef>
                <a:spcPts val="600"/>
              </a:spcBef>
              <a:spcAft>
                <a:spcPts val="0"/>
              </a:spcAft>
              <a:buClr>
                <a:srgbClr val="FFFFFF"/>
              </a:buClr>
              <a:buSzPts val="1800"/>
              <a:buNone/>
              <a:defRPr sz="1800"/>
            </a:lvl3pPr>
            <a:lvl4pPr indent="-228600" lvl="3" marL="1828800" algn="l">
              <a:lnSpc>
                <a:spcPct val="100000"/>
              </a:lnSpc>
              <a:spcBef>
                <a:spcPts val="500"/>
              </a:spcBef>
              <a:spcAft>
                <a:spcPts val="0"/>
              </a:spcAft>
              <a:buClr>
                <a:srgbClr val="FFFFFF"/>
              </a:buClr>
              <a:buSzPts val="1600"/>
              <a:buNone/>
              <a:defRPr sz="1600"/>
            </a:lvl4pPr>
            <a:lvl5pPr indent="-228600" lvl="4" marL="2286000" algn="l">
              <a:lnSpc>
                <a:spcPct val="100000"/>
              </a:lnSpc>
              <a:spcBef>
                <a:spcPts val="500"/>
              </a:spcBef>
              <a:spcAft>
                <a:spcPts val="0"/>
              </a:spcAft>
              <a:buClr>
                <a:srgbClr val="FFFFFF"/>
              </a:buClr>
              <a:buSzPts val="1600"/>
              <a:buNone/>
              <a:defRPr sz="1600"/>
            </a:lvl5pPr>
            <a:lvl6pPr indent="-228600" lvl="5" marL="2743200" algn="l">
              <a:lnSpc>
                <a:spcPct val="90000"/>
              </a:lnSpc>
              <a:spcBef>
                <a:spcPts val="500"/>
              </a:spcBef>
              <a:spcAft>
                <a:spcPts val="0"/>
              </a:spcAft>
              <a:buClr>
                <a:schemeClr val="dk1"/>
              </a:buClr>
              <a:buSzPts val="1600"/>
              <a:buNone/>
              <a:defRPr sz="1600"/>
            </a:lvl6pPr>
            <a:lvl7pPr indent="-228600" lvl="6" marL="3200400" algn="l">
              <a:lnSpc>
                <a:spcPct val="90000"/>
              </a:lnSpc>
              <a:spcBef>
                <a:spcPts val="500"/>
              </a:spcBef>
              <a:spcAft>
                <a:spcPts val="0"/>
              </a:spcAft>
              <a:buClr>
                <a:schemeClr val="dk1"/>
              </a:buClr>
              <a:buSzPts val="1600"/>
              <a:buNone/>
              <a:defRPr sz="1600"/>
            </a:lvl7pPr>
            <a:lvl8pPr indent="-228600" lvl="7" marL="3657600" algn="l">
              <a:lnSpc>
                <a:spcPct val="90000"/>
              </a:lnSpc>
              <a:spcBef>
                <a:spcPts val="500"/>
              </a:spcBef>
              <a:spcAft>
                <a:spcPts val="0"/>
              </a:spcAft>
              <a:buClr>
                <a:schemeClr val="dk1"/>
              </a:buClr>
              <a:buSzPts val="1600"/>
              <a:buNone/>
              <a:defRPr sz="1600"/>
            </a:lvl8pPr>
            <a:lvl9pPr indent="-228600" lvl="8" marL="4114800" algn="l">
              <a:lnSpc>
                <a:spcPct val="90000"/>
              </a:lnSpc>
              <a:spcBef>
                <a:spcPts val="500"/>
              </a:spcBef>
              <a:spcAft>
                <a:spcPts val="0"/>
              </a:spcAft>
              <a:buClr>
                <a:schemeClr val="dk1"/>
              </a:buClr>
              <a:buSzPts val="1600"/>
              <a:buNone/>
              <a:defRPr sz="1600"/>
            </a:lvl9pPr>
          </a:lstStyle>
          <a:p/>
        </p:txBody>
      </p:sp>
      <p:sp>
        <p:nvSpPr>
          <p:cNvPr id="137" name="Google Shape;137;p23"/>
          <p:cNvSpPr txBox="1"/>
          <p:nvPr>
            <p:ph idx="12" type="sldNum"/>
          </p:nvPr>
        </p:nvSpPr>
        <p:spPr>
          <a:xfrm>
            <a:off x="8974137" y="6229350"/>
            <a:ext cx="2532062" cy="450850"/>
          </a:xfrm>
          <a:prstGeom prst="rect">
            <a:avLst/>
          </a:prstGeom>
          <a:noFill/>
          <a:ln>
            <a:noFill/>
          </a:ln>
        </p:spPr>
        <p:txBody>
          <a:bodyPr anchorCtr="0" anchor="b" bIns="46800" lIns="90000" spcFirstLastPara="1" rIns="90000" wrap="square" tIns="46800">
            <a:noAutofit/>
          </a:bodyPr>
          <a:lstStyle>
            <a:lvl1pPr indent="0" lvl="0" marL="0" marR="0" algn="ctr">
              <a:lnSpc>
                <a:spcPct val="100000"/>
              </a:lnSpc>
              <a:spcBef>
                <a:spcPts val="0"/>
              </a:spcBef>
              <a:spcAft>
                <a:spcPts val="0"/>
              </a:spcAft>
              <a:buClr>
                <a:srgbClr val="FFCC00"/>
              </a:buClr>
              <a:buSzPts val="2400"/>
              <a:buFont typeface="Times New Roman"/>
              <a:buNone/>
              <a:defRPr b="0" i="0" sz="2400" u="none" cap="none" strike="noStrike">
                <a:solidFill>
                  <a:srgbClr val="FFCC00"/>
                </a:solidFill>
                <a:latin typeface="Times New Roman"/>
                <a:ea typeface="Times New Roman"/>
                <a:cs typeface="Times New Roman"/>
                <a:sym typeface="Times New Roman"/>
              </a:defRPr>
            </a:lvl1pPr>
            <a:lvl2pPr indent="0" lvl="1" marL="0" marR="0" algn="ctr">
              <a:lnSpc>
                <a:spcPct val="100000"/>
              </a:lnSpc>
              <a:spcBef>
                <a:spcPts val="0"/>
              </a:spcBef>
              <a:spcAft>
                <a:spcPts val="0"/>
              </a:spcAft>
              <a:buClr>
                <a:srgbClr val="FFCC00"/>
              </a:buClr>
              <a:buSzPts val="2400"/>
              <a:buFont typeface="Times New Roman"/>
              <a:buNone/>
              <a:defRPr b="0" i="0" sz="2400" u="none" cap="none" strike="noStrike">
                <a:solidFill>
                  <a:srgbClr val="FFCC00"/>
                </a:solidFill>
                <a:latin typeface="Times New Roman"/>
                <a:ea typeface="Times New Roman"/>
                <a:cs typeface="Times New Roman"/>
                <a:sym typeface="Times New Roman"/>
              </a:defRPr>
            </a:lvl2pPr>
            <a:lvl3pPr indent="0" lvl="2" marL="0" marR="0" algn="ctr">
              <a:lnSpc>
                <a:spcPct val="100000"/>
              </a:lnSpc>
              <a:spcBef>
                <a:spcPts val="0"/>
              </a:spcBef>
              <a:spcAft>
                <a:spcPts val="0"/>
              </a:spcAft>
              <a:buClr>
                <a:srgbClr val="FFCC00"/>
              </a:buClr>
              <a:buSzPts val="2400"/>
              <a:buFont typeface="Times New Roman"/>
              <a:buNone/>
              <a:defRPr b="0" i="0" sz="2400" u="none" cap="none" strike="noStrike">
                <a:solidFill>
                  <a:srgbClr val="FFCC00"/>
                </a:solidFill>
                <a:latin typeface="Times New Roman"/>
                <a:ea typeface="Times New Roman"/>
                <a:cs typeface="Times New Roman"/>
                <a:sym typeface="Times New Roman"/>
              </a:defRPr>
            </a:lvl3pPr>
            <a:lvl4pPr indent="0" lvl="3" marL="0" marR="0" algn="ctr">
              <a:lnSpc>
                <a:spcPct val="100000"/>
              </a:lnSpc>
              <a:spcBef>
                <a:spcPts val="0"/>
              </a:spcBef>
              <a:spcAft>
                <a:spcPts val="0"/>
              </a:spcAft>
              <a:buClr>
                <a:srgbClr val="FFCC00"/>
              </a:buClr>
              <a:buSzPts val="2400"/>
              <a:buFont typeface="Times New Roman"/>
              <a:buNone/>
              <a:defRPr b="0" i="0" sz="2400" u="none" cap="none" strike="noStrike">
                <a:solidFill>
                  <a:srgbClr val="FFCC00"/>
                </a:solidFill>
                <a:latin typeface="Times New Roman"/>
                <a:ea typeface="Times New Roman"/>
                <a:cs typeface="Times New Roman"/>
                <a:sym typeface="Times New Roman"/>
              </a:defRPr>
            </a:lvl4pPr>
            <a:lvl5pPr indent="0" lvl="4" marL="0" marR="0" algn="ctr">
              <a:lnSpc>
                <a:spcPct val="100000"/>
              </a:lnSpc>
              <a:spcBef>
                <a:spcPts val="0"/>
              </a:spcBef>
              <a:spcAft>
                <a:spcPts val="0"/>
              </a:spcAft>
              <a:buClr>
                <a:srgbClr val="FFCC00"/>
              </a:buClr>
              <a:buSzPts val="2400"/>
              <a:buFont typeface="Times New Roman"/>
              <a:buNone/>
              <a:defRPr b="0" i="0" sz="2400" u="none" cap="none" strike="noStrike">
                <a:solidFill>
                  <a:srgbClr val="FFCC00"/>
                </a:solidFill>
                <a:latin typeface="Times New Roman"/>
                <a:ea typeface="Times New Roman"/>
                <a:cs typeface="Times New Roman"/>
                <a:sym typeface="Times New Roman"/>
              </a:defRPr>
            </a:lvl5pPr>
            <a:lvl6pPr indent="0" lvl="5" marL="0" marR="0" algn="ctr">
              <a:lnSpc>
                <a:spcPct val="100000"/>
              </a:lnSpc>
              <a:spcBef>
                <a:spcPts val="0"/>
              </a:spcBef>
              <a:spcAft>
                <a:spcPts val="0"/>
              </a:spcAft>
              <a:buClr>
                <a:srgbClr val="FFCC00"/>
              </a:buClr>
              <a:buSzPts val="2400"/>
              <a:buFont typeface="Times New Roman"/>
              <a:buNone/>
              <a:defRPr b="0" i="0" sz="2400" u="none" cap="none" strike="noStrike">
                <a:solidFill>
                  <a:srgbClr val="FFCC00"/>
                </a:solidFill>
                <a:latin typeface="Times New Roman"/>
                <a:ea typeface="Times New Roman"/>
                <a:cs typeface="Times New Roman"/>
                <a:sym typeface="Times New Roman"/>
              </a:defRPr>
            </a:lvl6pPr>
            <a:lvl7pPr indent="0" lvl="6" marL="0" marR="0" algn="ctr">
              <a:lnSpc>
                <a:spcPct val="100000"/>
              </a:lnSpc>
              <a:spcBef>
                <a:spcPts val="0"/>
              </a:spcBef>
              <a:spcAft>
                <a:spcPts val="0"/>
              </a:spcAft>
              <a:buClr>
                <a:srgbClr val="FFCC00"/>
              </a:buClr>
              <a:buSzPts val="2400"/>
              <a:buFont typeface="Times New Roman"/>
              <a:buNone/>
              <a:defRPr b="0" i="0" sz="2400" u="none" cap="none" strike="noStrike">
                <a:solidFill>
                  <a:srgbClr val="FFCC00"/>
                </a:solidFill>
                <a:latin typeface="Times New Roman"/>
                <a:ea typeface="Times New Roman"/>
                <a:cs typeface="Times New Roman"/>
                <a:sym typeface="Times New Roman"/>
              </a:defRPr>
            </a:lvl7pPr>
            <a:lvl8pPr indent="0" lvl="7" marL="0" marR="0" algn="ctr">
              <a:lnSpc>
                <a:spcPct val="100000"/>
              </a:lnSpc>
              <a:spcBef>
                <a:spcPts val="0"/>
              </a:spcBef>
              <a:spcAft>
                <a:spcPts val="0"/>
              </a:spcAft>
              <a:buClr>
                <a:srgbClr val="FFCC00"/>
              </a:buClr>
              <a:buSzPts val="2400"/>
              <a:buFont typeface="Times New Roman"/>
              <a:buNone/>
              <a:defRPr b="0" i="0" sz="2400" u="none" cap="none" strike="noStrike">
                <a:solidFill>
                  <a:srgbClr val="FFCC00"/>
                </a:solidFill>
                <a:latin typeface="Times New Roman"/>
                <a:ea typeface="Times New Roman"/>
                <a:cs typeface="Times New Roman"/>
                <a:sym typeface="Times New Roman"/>
              </a:defRPr>
            </a:lvl8pPr>
            <a:lvl9pPr indent="0" lvl="8" marL="0" marR="0" algn="ctr">
              <a:lnSpc>
                <a:spcPct val="100000"/>
              </a:lnSpc>
              <a:spcBef>
                <a:spcPts val="0"/>
              </a:spcBef>
              <a:spcAft>
                <a:spcPts val="0"/>
              </a:spcAft>
              <a:buClr>
                <a:srgbClr val="FFCC00"/>
              </a:buClr>
              <a:buSzPts val="2400"/>
              <a:buFont typeface="Times New Roman"/>
              <a:buNone/>
              <a:defRPr b="0" i="0" sz="2400" u="none" cap="none" strike="noStrike">
                <a:solidFill>
                  <a:srgbClr val="FFCC00"/>
                </a:solidFill>
                <a:latin typeface="Times New Roman"/>
                <a:ea typeface="Times New Roman"/>
                <a:cs typeface="Times New Roman"/>
                <a:sym typeface="Times New Roman"/>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3" name="Shape 23"/>
        <p:cNvGrpSpPr/>
        <p:nvPr/>
      </p:nvGrpSpPr>
      <p:grpSpPr>
        <a:xfrm>
          <a:off x="0" y="0"/>
          <a:ext cx="0" cy="0"/>
          <a:chOff x="0" y="0"/>
          <a:chExt cx="0" cy="0"/>
        </a:xfrm>
      </p:grpSpPr>
      <p:sp>
        <p:nvSpPr>
          <p:cNvPr id="24" name="Google Shape;24;p3"/>
          <p:cNvSpPr txBox="1"/>
          <p:nvPr>
            <p:ph type="title"/>
          </p:nvPr>
        </p:nvSpPr>
        <p:spPr>
          <a:xfrm>
            <a:off x="1219200" y="274637"/>
            <a:ext cx="10363200" cy="1143000"/>
          </a:xfrm>
          <a:prstGeom prst="rect">
            <a:avLst/>
          </a:prstGeom>
          <a:noFill/>
          <a:ln>
            <a:noFill/>
          </a:ln>
        </p:spPr>
        <p:txBody>
          <a:bodyPr anchorCtr="0" anchor="b" bIns="91425"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3"/>
          <p:cNvSpPr txBox="1"/>
          <p:nvPr>
            <p:ph idx="10" type="dt"/>
          </p:nvPr>
        </p:nvSpPr>
        <p:spPr>
          <a:xfrm>
            <a:off x="8229600" y="6191250"/>
            <a:ext cx="3302000" cy="47625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sz="1400">
                <a:solidFill>
                  <a:srgbClr val="696464"/>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3"/>
          <p:cNvSpPr txBox="1"/>
          <p:nvPr>
            <p:ph idx="11" type="ftr"/>
          </p:nvPr>
        </p:nvSpPr>
        <p:spPr>
          <a:xfrm>
            <a:off x="1219200" y="6172200"/>
            <a:ext cx="5283200" cy="4572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3"/>
          <p:cNvSpPr/>
          <p:nvPr>
            <p:ph idx="12" type="sldNum"/>
          </p:nvPr>
        </p:nvSpPr>
        <p:spPr>
          <a:xfrm>
            <a:off x="195262" y="6210300"/>
            <a:ext cx="609600" cy="457200"/>
          </a:xfrm>
          <a:prstGeom prst="ellipse">
            <a:avLst/>
          </a:prstGeom>
          <a:solidFill>
            <a:schemeClr val="accent1"/>
          </a:solidFill>
          <a:ln>
            <a:noFill/>
          </a:ln>
        </p:spPr>
        <p:txBody>
          <a:bodyPr anchorCtr="1" anchor="ctr" bIns="0" lIns="0" spcFirstLastPara="1" rIns="0" wrap="square" tIns="0">
            <a:noAutofit/>
          </a:bodyPr>
          <a:lstStyle>
            <a:lvl1pPr indent="0" lvl="0" marL="0" marR="0" algn="ctr">
              <a:lnSpc>
                <a:spcPct val="100000"/>
              </a:lnSpc>
              <a:spcBef>
                <a:spcPts val="0"/>
              </a:spcBef>
              <a:spcAft>
                <a:spcPts val="0"/>
              </a:spcAft>
              <a:buClr>
                <a:srgbClr val="FFFFFF"/>
              </a:buClr>
              <a:buSzPts val="1400"/>
              <a:buFont typeface="Libre Franklin"/>
              <a:buNone/>
              <a:defRPr b="0" i="0" sz="1400" u="none" cap="none" strike="noStrike">
                <a:solidFill>
                  <a:srgbClr val="FFFFFF"/>
                </a:solidFill>
                <a:latin typeface="Libre Franklin"/>
                <a:ea typeface="Libre Franklin"/>
                <a:cs typeface="Libre Franklin"/>
                <a:sym typeface="Libre Franklin"/>
              </a:defRPr>
            </a:lvl1pPr>
            <a:lvl2pPr indent="0" lvl="1" marL="0" marR="0" algn="ctr">
              <a:lnSpc>
                <a:spcPct val="100000"/>
              </a:lnSpc>
              <a:spcBef>
                <a:spcPts val="0"/>
              </a:spcBef>
              <a:spcAft>
                <a:spcPts val="0"/>
              </a:spcAft>
              <a:buClr>
                <a:srgbClr val="FFFFFF"/>
              </a:buClr>
              <a:buSzPts val="1400"/>
              <a:buFont typeface="Libre Franklin"/>
              <a:buNone/>
              <a:defRPr b="0" i="0" sz="1400" u="none" cap="none" strike="noStrike">
                <a:solidFill>
                  <a:srgbClr val="FFFFFF"/>
                </a:solidFill>
                <a:latin typeface="Libre Franklin"/>
                <a:ea typeface="Libre Franklin"/>
                <a:cs typeface="Libre Franklin"/>
                <a:sym typeface="Libre Franklin"/>
              </a:defRPr>
            </a:lvl2pPr>
            <a:lvl3pPr indent="0" lvl="2" marL="0" marR="0" algn="ctr">
              <a:lnSpc>
                <a:spcPct val="100000"/>
              </a:lnSpc>
              <a:spcBef>
                <a:spcPts val="0"/>
              </a:spcBef>
              <a:spcAft>
                <a:spcPts val="0"/>
              </a:spcAft>
              <a:buClr>
                <a:srgbClr val="FFFFFF"/>
              </a:buClr>
              <a:buSzPts val="1400"/>
              <a:buFont typeface="Libre Franklin"/>
              <a:buNone/>
              <a:defRPr b="0" i="0" sz="1400" u="none" cap="none" strike="noStrike">
                <a:solidFill>
                  <a:srgbClr val="FFFFFF"/>
                </a:solidFill>
                <a:latin typeface="Libre Franklin"/>
                <a:ea typeface="Libre Franklin"/>
                <a:cs typeface="Libre Franklin"/>
                <a:sym typeface="Libre Franklin"/>
              </a:defRPr>
            </a:lvl3pPr>
            <a:lvl4pPr indent="0" lvl="3" marL="0" marR="0" algn="ctr">
              <a:lnSpc>
                <a:spcPct val="100000"/>
              </a:lnSpc>
              <a:spcBef>
                <a:spcPts val="0"/>
              </a:spcBef>
              <a:spcAft>
                <a:spcPts val="0"/>
              </a:spcAft>
              <a:buClr>
                <a:srgbClr val="FFFFFF"/>
              </a:buClr>
              <a:buSzPts val="1400"/>
              <a:buFont typeface="Libre Franklin"/>
              <a:buNone/>
              <a:defRPr b="0" i="0" sz="1400" u="none" cap="none" strike="noStrike">
                <a:solidFill>
                  <a:srgbClr val="FFFFFF"/>
                </a:solidFill>
                <a:latin typeface="Libre Franklin"/>
                <a:ea typeface="Libre Franklin"/>
                <a:cs typeface="Libre Franklin"/>
                <a:sym typeface="Libre Franklin"/>
              </a:defRPr>
            </a:lvl4pPr>
            <a:lvl5pPr indent="0" lvl="4" marL="0" marR="0" algn="ctr">
              <a:lnSpc>
                <a:spcPct val="100000"/>
              </a:lnSpc>
              <a:spcBef>
                <a:spcPts val="0"/>
              </a:spcBef>
              <a:spcAft>
                <a:spcPts val="0"/>
              </a:spcAft>
              <a:buClr>
                <a:srgbClr val="FFFFFF"/>
              </a:buClr>
              <a:buSzPts val="1400"/>
              <a:buFont typeface="Libre Franklin"/>
              <a:buNone/>
              <a:defRPr b="0" i="0" sz="1400" u="none" cap="none" strike="noStrike">
                <a:solidFill>
                  <a:srgbClr val="FFFFFF"/>
                </a:solidFill>
                <a:latin typeface="Libre Franklin"/>
                <a:ea typeface="Libre Franklin"/>
                <a:cs typeface="Libre Franklin"/>
                <a:sym typeface="Libre Franklin"/>
              </a:defRPr>
            </a:lvl5pPr>
            <a:lvl6pPr indent="0" lvl="5" marL="0" marR="0" algn="ctr">
              <a:lnSpc>
                <a:spcPct val="100000"/>
              </a:lnSpc>
              <a:spcBef>
                <a:spcPts val="0"/>
              </a:spcBef>
              <a:spcAft>
                <a:spcPts val="0"/>
              </a:spcAft>
              <a:buClr>
                <a:srgbClr val="FFFFFF"/>
              </a:buClr>
              <a:buSzPts val="1400"/>
              <a:buFont typeface="Libre Franklin"/>
              <a:buNone/>
              <a:defRPr b="0" i="0" sz="1400" u="none" cap="none" strike="noStrike">
                <a:solidFill>
                  <a:srgbClr val="FFFFFF"/>
                </a:solidFill>
                <a:latin typeface="Libre Franklin"/>
                <a:ea typeface="Libre Franklin"/>
                <a:cs typeface="Libre Franklin"/>
                <a:sym typeface="Libre Franklin"/>
              </a:defRPr>
            </a:lvl6pPr>
            <a:lvl7pPr indent="0" lvl="6" marL="0" marR="0" algn="ctr">
              <a:lnSpc>
                <a:spcPct val="100000"/>
              </a:lnSpc>
              <a:spcBef>
                <a:spcPts val="0"/>
              </a:spcBef>
              <a:spcAft>
                <a:spcPts val="0"/>
              </a:spcAft>
              <a:buClr>
                <a:srgbClr val="FFFFFF"/>
              </a:buClr>
              <a:buSzPts val="1400"/>
              <a:buFont typeface="Libre Franklin"/>
              <a:buNone/>
              <a:defRPr b="0" i="0" sz="1400" u="none" cap="none" strike="noStrike">
                <a:solidFill>
                  <a:srgbClr val="FFFFFF"/>
                </a:solidFill>
                <a:latin typeface="Libre Franklin"/>
                <a:ea typeface="Libre Franklin"/>
                <a:cs typeface="Libre Franklin"/>
                <a:sym typeface="Libre Franklin"/>
              </a:defRPr>
            </a:lvl7pPr>
            <a:lvl8pPr indent="0" lvl="7" marL="0" marR="0" algn="ctr">
              <a:lnSpc>
                <a:spcPct val="100000"/>
              </a:lnSpc>
              <a:spcBef>
                <a:spcPts val="0"/>
              </a:spcBef>
              <a:spcAft>
                <a:spcPts val="0"/>
              </a:spcAft>
              <a:buClr>
                <a:srgbClr val="FFFFFF"/>
              </a:buClr>
              <a:buSzPts val="1400"/>
              <a:buFont typeface="Libre Franklin"/>
              <a:buNone/>
              <a:defRPr b="0" i="0" sz="1400" u="none" cap="none" strike="noStrike">
                <a:solidFill>
                  <a:srgbClr val="FFFFFF"/>
                </a:solidFill>
                <a:latin typeface="Libre Franklin"/>
                <a:ea typeface="Libre Franklin"/>
                <a:cs typeface="Libre Franklin"/>
                <a:sym typeface="Libre Franklin"/>
              </a:defRPr>
            </a:lvl8pPr>
            <a:lvl9pPr indent="0" lvl="8" marL="0" marR="0" algn="ctr">
              <a:lnSpc>
                <a:spcPct val="100000"/>
              </a:lnSpc>
              <a:spcBef>
                <a:spcPts val="0"/>
              </a:spcBef>
              <a:spcAft>
                <a:spcPts val="0"/>
              </a:spcAft>
              <a:buClr>
                <a:srgbClr val="FFFFFF"/>
              </a:buClr>
              <a:buSzPts val="1400"/>
              <a:buFont typeface="Libre Franklin"/>
              <a:buNone/>
              <a:defRPr b="0" i="0" sz="1400" u="none" cap="none" strike="noStrike">
                <a:solidFill>
                  <a:srgbClr val="FFFFFF"/>
                </a:solidFill>
                <a:latin typeface="Libre Franklin"/>
                <a:ea typeface="Libre Franklin"/>
                <a:cs typeface="Libre Franklin"/>
                <a:sym typeface="Libre Franklin"/>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38" name="Shape 138"/>
        <p:cNvGrpSpPr/>
        <p:nvPr/>
      </p:nvGrpSpPr>
      <p:grpSpPr>
        <a:xfrm>
          <a:off x="0" y="0"/>
          <a:ext cx="0" cy="0"/>
          <a:chOff x="0" y="0"/>
          <a:chExt cx="0" cy="0"/>
        </a:xfrm>
      </p:grpSpPr>
      <p:sp>
        <p:nvSpPr>
          <p:cNvPr id="139" name="Google Shape;139;p24"/>
          <p:cNvSpPr txBox="1"/>
          <p:nvPr>
            <p:ph type="ctrTitle"/>
          </p:nvPr>
        </p:nvSpPr>
        <p:spPr>
          <a:xfrm>
            <a:off x="1524000" y="1122363"/>
            <a:ext cx="9144000" cy="2387600"/>
          </a:xfrm>
          <a:prstGeom prst="rect">
            <a:avLst/>
          </a:prstGeom>
          <a:noFill/>
          <a:ln>
            <a:noFill/>
          </a:ln>
        </p:spPr>
        <p:txBody>
          <a:bodyPr anchorCtr="0" anchor="b" bIns="46800" lIns="90000" spcFirstLastPara="1" rIns="90000" wrap="square" tIns="46800">
            <a:noAutofit/>
          </a:bodyPr>
          <a:lstStyle>
            <a:lvl1pPr lvl="0" algn="ctr">
              <a:lnSpc>
                <a:spcPct val="100000"/>
              </a:lnSpc>
              <a:spcBef>
                <a:spcPts val="0"/>
              </a:spcBef>
              <a:spcAft>
                <a:spcPts val="0"/>
              </a:spcAft>
              <a:buSzPts val="1400"/>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0" name="Google Shape;140;p24"/>
          <p:cNvSpPr txBox="1"/>
          <p:nvPr>
            <p:ph idx="1" type="subTitle"/>
          </p:nvPr>
        </p:nvSpPr>
        <p:spPr>
          <a:xfrm>
            <a:off x="1524000" y="3602038"/>
            <a:ext cx="9144000" cy="1655762"/>
          </a:xfrm>
          <a:prstGeom prst="rect">
            <a:avLst/>
          </a:prstGeom>
          <a:noFill/>
          <a:ln>
            <a:noFill/>
          </a:ln>
        </p:spPr>
        <p:txBody>
          <a:bodyPr anchorCtr="0" anchor="t" bIns="46800" lIns="90000" spcFirstLastPara="1" rIns="90000" wrap="square" tIns="46800">
            <a:noAutofit/>
          </a:bodyPr>
          <a:lstStyle>
            <a:lvl1pPr lvl="0" algn="ctr">
              <a:lnSpc>
                <a:spcPct val="100000"/>
              </a:lnSpc>
              <a:spcBef>
                <a:spcPts val="800"/>
              </a:spcBef>
              <a:spcAft>
                <a:spcPts val="0"/>
              </a:spcAft>
              <a:buClr>
                <a:srgbClr val="FFFFFF"/>
              </a:buClr>
              <a:buSzPts val="2400"/>
              <a:buNone/>
              <a:defRPr sz="2400"/>
            </a:lvl1pPr>
            <a:lvl2pPr lvl="1" algn="ctr">
              <a:lnSpc>
                <a:spcPct val="100000"/>
              </a:lnSpc>
              <a:spcBef>
                <a:spcPts val="700"/>
              </a:spcBef>
              <a:spcAft>
                <a:spcPts val="0"/>
              </a:spcAft>
              <a:buClr>
                <a:srgbClr val="FFFFFF"/>
              </a:buClr>
              <a:buSzPts val="2000"/>
              <a:buNone/>
              <a:defRPr sz="2000"/>
            </a:lvl2pPr>
            <a:lvl3pPr lvl="2" algn="ctr">
              <a:lnSpc>
                <a:spcPct val="100000"/>
              </a:lnSpc>
              <a:spcBef>
                <a:spcPts val="600"/>
              </a:spcBef>
              <a:spcAft>
                <a:spcPts val="0"/>
              </a:spcAft>
              <a:buClr>
                <a:srgbClr val="FFFFFF"/>
              </a:buClr>
              <a:buSzPts val="1800"/>
              <a:buNone/>
              <a:defRPr sz="1800"/>
            </a:lvl3pPr>
            <a:lvl4pPr lvl="3" algn="ctr">
              <a:lnSpc>
                <a:spcPct val="100000"/>
              </a:lnSpc>
              <a:spcBef>
                <a:spcPts val="500"/>
              </a:spcBef>
              <a:spcAft>
                <a:spcPts val="0"/>
              </a:spcAft>
              <a:buClr>
                <a:srgbClr val="FFFFFF"/>
              </a:buClr>
              <a:buSzPts val="1600"/>
              <a:buNone/>
              <a:defRPr sz="1600"/>
            </a:lvl4pPr>
            <a:lvl5pPr lvl="4" algn="ctr">
              <a:lnSpc>
                <a:spcPct val="100000"/>
              </a:lnSpc>
              <a:spcBef>
                <a:spcPts val="500"/>
              </a:spcBef>
              <a:spcAft>
                <a:spcPts val="0"/>
              </a:spcAft>
              <a:buClr>
                <a:srgbClr val="FFFFFF"/>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1" name="Google Shape;141;p24"/>
          <p:cNvSpPr txBox="1"/>
          <p:nvPr>
            <p:ph idx="12" type="sldNum"/>
          </p:nvPr>
        </p:nvSpPr>
        <p:spPr>
          <a:xfrm>
            <a:off x="8974137" y="6229350"/>
            <a:ext cx="2532062" cy="450850"/>
          </a:xfrm>
          <a:prstGeom prst="rect">
            <a:avLst/>
          </a:prstGeom>
          <a:noFill/>
          <a:ln>
            <a:noFill/>
          </a:ln>
        </p:spPr>
        <p:txBody>
          <a:bodyPr anchorCtr="0" anchor="b" bIns="46800" lIns="90000" spcFirstLastPara="1" rIns="90000" wrap="square" tIns="46800">
            <a:noAutofit/>
          </a:bodyPr>
          <a:lstStyle>
            <a:lvl1pPr indent="0" lvl="0" marL="0" marR="0" algn="ctr">
              <a:lnSpc>
                <a:spcPct val="100000"/>
              </a:lnSpc>
              <a:spcBef>
                <a:spcPts val="0"/>
              </a:spcBef>
              <a:spcAft>
                <a:spcPts val="0"/>
              </a:spcAft>
              <a:buClr>
                <a:srgbClr val="FFCC00"/>
              </a:buClr>
              <a:buSzPts val="2400"/>
              <a:buFont typeface="Times New Roman"/>
              <a:buNone/>
              <a:defRPr b="0" i="0" sz="2400" u="none" cap="none" strike="noStrike">
                <a:solidFill>
                  <a:srgbClr val="FFCC00"/>
                </a:solidFill>
                <a:latin typeface="Times New Roman"/>
                <a:ea typeface="Times New Roman"/>
                <a:cs typeface="Times New Roman"/>
                <a:sym typeface="Times New Roman"/>
              </a:defRPr>
            </a:lvl1pPr>
            <a:lvl2pPr indent="0" lvl="1" marL="0" marR="0" algn="ctr">
              <a:lnSpc>
                <a:spcPct val="100000"/>
              </a:lnSpc>
              <a:spcBef>
                <a:spcPts val="0"/>
              </a:spcBef>
              <a:spcAft>
                <a:spcPts val="0"/>
              </a:spcAft>
              <a:buClr>
                <a:srgbClr val="FFCC00"/>
              </a:buClr>
              <a:buSzPts val="2400"/>
              <a:buFont typeface="Times New Roman"/>
              <a:buNone/>
              <a:defRPr b="0" i="0" sz="2400" u="none" cap="none" strike="noStrike">
                <a:solidFill>
                  <a:srgbClr val="FFCC00"/>
                </a:solidFill>
                <a:latin typeface="Times New Roman"/>
                <a:ea typeface="Times New Roman"/>
                <a:cs typeface="Times New Roman"/>
                <a:sym typeface="Times New Roman"/>
              </a:defRPr>
            </a:lvl2pPr>
            <a:lvl3pPr indent="0" lvl="2" marL="0" marR="0" algn="ctr">
              <a:lnSpc>
                <a:spcPct val="100000"/>
              </a:lnSpc>
              <a:spcBef>
                <a:spcPts val="0"/>
              </a:spcBef>
              <a:spcAft>
                <a:spcPts val="0"/>
              </a:spcAft>
              <a:buClr>
                <a:srgbClr val="FFCC00"/>
              </a:buClr>
              <a:buSzPts val="2400"/>
              <a:buFont typeface="Times New Roman"/>
              <a:buNone/>
              <a:defRPr b="0" i="0" sz="2400" u="none" cap="none" strike="noStrike">
                <a:solidFill>
                  <a:srgbClr val="FFCC00"/>
                </a:solidFill>
                <a:latin typeface="Times New Roman"/>
                <a:ea typeface="Times New Roman"/>
                <a:cs typeface="Times New Roman"/>
                <a:sym typeface="Times New Roman"/>
              </a:defRPr>
            </a:lvl3pPr>
            <a:lvl4pPr indent="0" lvl="3" marL="0" marR="0" algn="ctr">
              <a:lnSpc>
                <a:spcPct val="100000"/>
              </a:lnSpc>
              <a:spcBef>
                <a:spcPts val="0"/>
              </a:spcBef>
              <a:spcAft>
                <a:spcPts val="0"/>
              </a:spcAft>
              <a:buClr>
                <a:srgbClr val="FFCC00"/>
              </a:buClr>
              <a:buSzPts val="2400"/>
              <a:buFont typeface="Times New Roman"/>
              <a:buNone/>
              <a:defRPr b="0" i="0" sz="2400" u="none" cap="none" strike="noStrike">
                <a:solidFill>
                  <a:srgbClr val="FFCC00"/>
                </a:solidFill>
                <a:latin typeface="Times New Roman"/>
                <a:ea typeface="Times New Roman"/>
                <a:cs typeface="Times New Roman"/>
                <a:sym typeface="Times New Roman"/>
              </a:defRPr>
            </a:lvl4pPr>
            <a:lvl5pPr indent="0" lvl="4" marL="0" marR="0" algn="ctr">
              <a:lnSpc>
                <a:spcPct val="100000"/>
              </a:lnSpc>
              <a:spcBef>
                <a:spcPts val="0"/>
              </a:spcBef>
              <a:spcAft>
                <a:spcPts val="0"/>
              </a:spcAft>
              <a:buClr>
                <a:srgbClr val="FFCC00"/>
              </a:buClr>
              <a:buSzPts val="2400"/>
              <a:buFont typeface="Times New Roman"/>
              <a:buNone/>
              <a:defRPr b="0" i="0" sz="2400" u="none" cap="none" strike="noStrike">
                <a:solidFill>
                  <a:srgbClr val="FFCC00"/>
                </a:solidFill>
                <a:latin typeface="Times New Roman"/>
                <a:ea typeface="Times New Roman"/>
                <a:cs typeface="Times New Roman"/>
                <a:sym typeface="Times New Roman"/>
              </a:defRPr>
            </a:lvl5pPr>
            <a:lvl6pPr indent="0" lvl="5" marL="0" marR="0" algn="ctr">
              <a:lnSpc>
                <a:spcPct val="100000"/>
              </a:lnSpc>
              <a:spcBef>
                <a:spcPts val="0"/>
              </a:spcBef>
              <a:spcAft>
                <a:spcPts val="0"/>
              </a:spcAft>
              <a:buClr>
                <a:srgbClr val="FFCC00"/>
              </a:buClr>
              <a:buSzPts val="2400"/>
              <a:buFont typeface="Times New Roman"/>
              <a:buNone/>
              <a:defRPr b="0" i="0" sz="2400" u="none" cap="none" strike="noStrike">
                <a:solidFill>
                  <a:srgbClr val="FFCC00"/>
                </a:solidFill>
                <a:latin typeface="Times New Roman"/>
                <a:ea typeface="Times New Roman"/>
                <a:cs typeface="Times New Roman"/>
                <a:sym typeface="Times New Roman"/>
              </a:defRPr>
            </a:lvl6pPr>
            <a:lvl7pPr indent="0" lvl="6" marL="0" marR="0" algn="ctr">
              <a:lnSpc>
                <a:spcPct val="100000"/>
              </a:lnSpc>
              <a:spcBef>
                <a:spcPts val="0"/>
              </a:spcBef>
              <a:spcAft>
                <a:spcPts val="0"/>
              </a:spcAft>
              <a:buClr>
                <a:srgbClr val="FFCC00"/>
              </a:buClr>
              <a:buSzPts val="2400"/>
              <a:buFont typeface="Times New Roman"/>
              <a:buNone/>
              <a:defRPr b="0" i="0" sz="2400" u="none" cap="none" strike="noStrike">
                <a:solidFill>
                  <a:srgbClr val="FFCC00"/>
                </a:solidFill>
                <a:latin typeface="Times New Roman"/>
                <a:ea typeface="Times New Roman"/>
                <a:cs typeface="Times New Roman"/>
                <a:sym typeface="Times New Roman"/>
              </a:defRPr>
            </a:lvl7pPr>
            <a:lvl8pPr indent="0" lvl="7" marL="0" marR="0" algn="ctr">
              <a:lnSpc>
                <a:spcPct val="100000"/>
              </a:lnSpc>
              <a:spcBef>
                <a:spcPts val="0"/>
              </a:spcBef>
              <a:spcAft>
                <a:spcPts val="0"/>
              </a:spcAft>
              <a:buClr>
                <a:srgbClr val="FFCC00"/>
              </a:buClr>
              <a:buSzPts val="2400"/>
              <a:buFont typeface="Times New Roman"/>
              <a:buNone/>
              <a:defRPr b="0" i="0" sz="2400" u="none" cap="none" strike="noStrike">
                <a:solidFill>
                  <a:srgbClr val="FFCC00"/>
                </a:solidFill>
                <a:latin typeface="Times New Roman"/>
                <a:ea typeface="Times New Roman"/>
                <a:cs typeface="Times New Roman"/>
                <a:sym typeface="Times New Roman"/>
              </a:defRPr>
            </a:lvl8pPr>
            <a:lvl9pPr indent="0" lvl="8" marL="0" marR="0" algn="ctr">
              <a:lnSpc>
                <a:spcPct val="100000"/>
              </a:lnSpc>
              <a:spcBef>
                <a:spcPts val="0"/>
              </a:spcBef>
              <a:spcAft>
                <a:spcPts val="0"/>
              </a:spcAft>
              <a:buClr>
                <a:srgbClr val="FFCC00"/>
              </a:buClr>
              <a:buSzPts val="2400"/>
              <a:buFont typeface="Times New Roman"/>
              <a:buNone/>
              <a:defRPr b="0" i="0" sz="2400" u="none" cap="none" strike="noStrike">
                <a:solidFill>
                  <a:srgbClr val="FFCC00"/>
                </a:solidFill>
                <a:latin typeface="Times New Roman"/>
                <a:ea typeface="Times New Roman"/>
                <a:cs typeface="Times New Roman"/>
                <a:sym typeface="Times New Roman"/>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47" name="Shape 147"/>
        <p:cNvGrpSpPr/>
        <p:nvPr/>
      </p:nvGrpSpPr>
      <p:grpSpPr>
        <a:xfrm>
          <a:off x="0" y="0"/>
          <a:ext cx="0" cy="0"/>
          <a:chOff x="0" y="0"/>
          <a:chExt cx="0" cy="0"/>
        </a:xfrm>
      </p:grpSpPr>
      <p:sp>
        <p:nvSpPr>
          <p:cNvPr id="148" name="Google Shape;148;p26"/>
          <p:cNvSpPr txBox="1"/>
          <p:nvPr>
            <p:ph idx="12" type="sldNum"/>
          </p:nvPr>
        </p:nvSpPr>
        <p:spPr>
          <a:xfrm>
            <a:off x="8974137" y="6229350"/>
            <a:ext cx="2538412" cy="455612"/>
          </a:xfrm>
          <a:prstGeom prst="rect">
            <a:avLst/>
          </a:prstGeom>
          <a:noFill/>
          <a:ln>
            <a:noFill/>
          </a:ln>
        </p:spPr>
        <p:txBody>
          <a:bodyPr anchorCtr="0" anchor="b" bIns="46800" lIns="90000" spcFirstLastPara="1" rIns="90000" wrap="square" tIns="46800">
            <a:noAutofit/>
          </a:bodyPr>
          <a:lstStyle>
            <a:lvl1pPr indent="0" lvl="0" marL="0" marR="0" algn="ctr">
              <a:lnSpc>
                <a:spcPct val="100000"/>
              </a:lnSpc>
              <a:spcBef>
                <a:spcPts val="0"/>
              </a:spcBef>
              <a:spcAft>
                <a:spcPts val="0"/>
              </a:spcAft>
              <a:buClr>
                <a:srgbClr val="5E574E"/>
              </a:buClr>
              <a:buSzPts val="1400"/>
              <a:buFont typeface="Arial"/>
              <a:buNone/>
              <a:defRPr b="0" i="0" sz="1400" u="none" cap="none" strike="noStrike">
                <a:solidFill>
                  <a:srgbClr val="5E574E"/>
                </a:solidFill>
                <a:latin typeface="Arial"/>
                <a:ea typeface="Arial"/>
                <a:cs typeface="Arial"/>
                <a:sym typeface="Arial"/>
              </a:defRPr>
            </a:lvl1pPr>
            <a:lvl2pPr indent="0" lvl="1" marL="0" marR="0" algn="ctr">
              <a:lnSpc>
                <a:spcPct val="100000"/>
              </a:lnSpc>
              <a:spcBef>
                <a:spcPts val="0"/>
              </a:spcBef>
              <a:spcAft>
                <a:spcPts val="0"/>
              </a:spcAft>
              <a:buClr>
                <a:srgbClr val="5E574E"/>
              </a:buClr>
              <a:buSzPts val="1400"/>
              <a:buFont typeface="Arial"/>
              <a:buNone/>
              <a:defRPr b="0" i="0" sz="1400" u="none" cap="none" strike="noStrike">
                <a:solidFill>
                  <a:srgbClr val="5E574E"/>
                </a:solidFill>
                <a:latin typeface="Arial"/>
                <a:ea typeface="Arial"/>
                <a:cs typeface="Arial"/>
                <a:sym typeface="Arial"/>
              </a:defRPr>
            </a:lvl2pPr>
            <a:lvl3pPr indent="0" lvl="2" marL="0" marR="0" algn="ctr">
              <a:lnSpc>
                <a:spcPct val="100000"/>
              </a:lnSpc>
              <a:spcBef>
                <a:spcPts val="0"/>
              </a:spcBef>
              <a:spcAft>
                <a:spcPts val="0"/>
              </a:spcAft>
              <a:buClr>
                <a:srgbClr val="5E574E"/>
              </a:buClr>
              <a:buSzPts val="1400"/>
              <a:buFont typeface="Arial"/>
              <a:buNone/>
              <a:defRPr b="0" i="0" sz="1400" u="none" cap="none" strike="noStrike">
                <a:solidFill>
                  <a:srgbClr val="5E574E"/>
                </a:solidFill>
                <a:latin typeface="Arial"/>
                <a:ea typeface="Arial"/>
                <a:cs typeface="Arial"/>
                <a:sym typeface="Arial"/>
              </a:defRPr>
            </a:lvl3pPr>
            <a:lvl4pPr indent="0" lvl="3" marL="0" marR="0" algn="ctr">
              <a:lnSpc>
                <a:spcPct val="100000"/>
              </a:lnSpc>
              <a:spcBef>
                <a:spcPts val="0"/>
              </a:spcBef>
              <a:spcAft>
                <a:spcPts val="0"/>
              </a:spcAft>
              <a:buClr>
                <a:srgbClr val="5E574E"/>
              </a:buClr>
              <a:buSzPts val="1400"/>
              <a:buFont typeface="Arial"/>
              <a:buNone/>
              <a:defRPr b="0" i="0" sz="1400" u="none" cap="none" strike="noStrike">
                <a:solidFill>
                  <a:srgbClr val="5E574E"/>
                </a:solidFill>
                <a:latin typeface="Arial"/>
                <a:ea typeface="Arial"/>
                <a:cs typeface="Arial"/>
                <a:sym typeface="Arial"/>
              </a:defRPr>
            </a:lvl4pPr>
            <a:lvl5pPr indent="0" lvl="4" marL="0" marR="0" algn="ctr">
              <a:lnSpc>
                <a:spcPct val="100000"/>
              </a:lnSpc>
              <a:spcBef>
                <a:spcPts val="0"/>
              </a:spcBef>
              <a:spcAft>
                <a:spcPts val="0"/>
              </a:spcAft>
              <a:buClr>
                <a:srgbClr val="5E574E"/>
              </a:buClr>
              <a:buSzPts val="1400"/>
              <a:buFont typeface="Arial"/>
              <a:buNone/>
              <a:defRPr b="0" i="0" sz="1400" u="none" cap="none" strike="noStrike">
                <a:solidFill>
                  <a:srgbClr val="5E574E"/>
                </a:solidFill>
                <a:latin typeface="Arial"/>
                <a:ea typeface="Arial"/>
                <a:cs typeface="Arial"/>
                <a:sym typeface="Arial"/>
              </a:defRPr>
            </a:lvl5pPr>
            <a:lvl6pPr indent="0" lvl="5" marL="0" marR="0" algn="ctr">
              <a:lnSpc>
                <a:spcPct val="100000"/>
              </a:lnSpc>
              <a:spcBef>
                <a:spcPts val="0"/>
              </a:spcBef>
              <a:spcAft>
                <a:spcPts val="0"/>
              </a:spcAft>
              <a:buClr>
                <a:srgbClr val="5E574E"/>
              </a:buClr>
              <a:buSzPts val="1400"/>
              <a:buFont typeface="Arial"/>
              <a:buNone/>
              <a:defRPr b="0" i="0" sz="1400" u="none" cap="none" strike="noStrike">
                <a:solidFill>
                  <a:srgbClr val="5E574E"/>
                </a:solidFill>
                <a:latin typeface="Arial"/>
                <a:ea typeface="Arial"/>
                <a:cs typeface="Arial"/>
                <a:sym typeface="Arial"/>
              </a:defRPr>
            </a:lvl6pPr>
            <a:lvl7pPr indent="0" lvl="6" marL="0" marR="0" algn="ctr">
              <a:lnSpc>
                <a:spcPct val="100000"/>
              </a:lnSpc>
              <a:spcBef>
                <a:spcPts val="0"/>
              </a:spcBef>
              <a:spcAft>
                <a:spcPts val="0"/>
              </a:spcAft>
              <a:buClr>
                <a:srgbClr val="5E574E"/>
              </a:buClr>
              <a:buSzPts val="1400"/>
              <a:buFont typeface="Arial"/>
              <a:buNone/>
              <a:defRPr b="0" i="0" sz="1400" u="none" cap="none" strike="noStrike">
                <a:solidFill>
                  <a:srgbClr val="5E574E"/>
                </a:solidFill>
                <a:latin typeface="Arial"/>
                <a:ea typeface="Arial"/>
                <a:cs typeface="Arial"/>
                <a:sym typeface="Arial"/>
              </a:defRPr>
            </a:lvl7pPr>
            <a:lvl8pPr indent="0" lvl="7" marL="0" marR="0" algn="ctr">
              <a:lnSpc>
                <a:spcPct val="100000"/>
              </a:lnSpc>
              <a:spcBef>
                <a:spcPts val="0"/>
              </a:spcBef>
              <a:spcAft>
                <a:spcPts val="0"/>
              </a:spcAft>
              <a:buClr>
                <a:srgbClr val="5E574E"/>
              </a:buClr>
              <a:buSzPts val="1400"/>
              <a:buFont typeface="Arial"/>
              <a:buNone/>
              <a:defRPr b="0" i="0" sz="1400" u="none" cap="none" strike="noStrike">
                <a:solidFill>
                  <a:srgbClr val="5E574E"/>
                </a:solidFill>
                <a:latin typeface="Arial"/>
                <a:ea typeface="Arial"/>
                <a:cs typeface="Arial"/>
                <a:sym typeface="Arial"/>
              </a:defRPr>
            </a:lvl8pPr>
            <a:lvl9pPr indent="0" lvl="8" marL="0" marR="0" algn="ctr">
              <a:lnSpc>
                <a:spcPct val="100000"/>
              </a:lnSpc>
              <a:spcBef>
                <a:spcPts val="0"/>
              </a:spcBef>
              <a:spcAft>
                <a:spcPts val="0"/>
              </a:spcAft>
              <a:buClr>
                <a:srgbClr val="5E574E"/>
              </a:buClr>
              <a:buSzPts val="1400"/>
              <a:buFont typeface="Arial"/>
              <a:buNone/>
              <a:defRPr b="0" i="0" sz="1400" u="none" cap="none" strike="noStrike">
                <a:solidFill>
                  <a:srgbClr val="5E574E"/>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49" name="Shape 149"/>
        <p:cNvGrpSpPr/>
        <p:nvPr/>
      </p:nvGrpSpPr>
      <p:grpSpPr>
        <a:xfrm>
          <a:off x="0" y="0"/>
          <a:ext cx="0" cy="0"/>
          <a:chOff x="0" y="0"/>
          <a:chExt cx="0" cy="0"/>
        </a:xfrm>
      </p:grpSpPr>
      <p:sp>
        <p:nvSpPr>
          <p:cNvPr id="150" name="Google Shape;150;p27"/>
          <p:cNvSpPr txBox="1"/>
          <p:nvPr>
            <p:ph type="title"/>
          </p:nvPr>
        </p:nvSpPr>
        <p:spPr>
          <a:xfrm>
            <a:off x="541337" y="228600"/>
            <a:ext cx="10361612" cy="1065212"/>
          </a:xfrm>
          <a:prstGeom prst="rect">
            <a:avLst/>
          </a:prstGeom>
          <a:noFill/>
          <a:ln>
            <a:noFill/>
          </a:ln>
        </p:spPr>
        <p:txBody>
          <a:bodyPr anchorCtr="0" anchor="b" bIns="46800" lIns="90000" spcFirstLastPara="1" rIns="90000" wrap="square" tIns="468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1" name="Google Shape;151;p27"/>
          <p:cNvSpPr txBox="1"/>
          <p:nvPr>
            <p:ph idx="1" type="body"/>
          </p:nvPr>
        </p:nvSpPr>
        <p:spPr>
          <a:xfrm>
            <a:off x="609600" y="1676400"/>
            <a:ext cx="10902950" cy="4418012"/>
          </a:xfrm>
          <a:prstGeom prst="rect">
            <a:avLst/>
          </a:prstGeom>
          <a:noFill/>
          <a:ln>
            <a:noFill/>
          </a:ln>
        </p:spPr>
        <p:txBody>
          <a:bodyPr anchorCtr="0" anchor="t" bIns="46800" lIns="90000" spcFirstLastPara="1" rIns="90000" wrap="square" tIns="46800">
            <a:noAutofit/>
          </a:bodyPr>
          <a:lstStyle>
            <a:lvl1pPr indent="-228600" lvl="0" marL="457200" algn="l">
              <a:lnSpc>
                <a:spcPct val="100000"/>
              </a:lnSpc>
              <a:spcBef>
                <a:spcPts val="800"/>
              </a:spcBef>
              <a:spcAft>
                <a:spcPts val="0"/>
              </a:spcAft>
              <a:buSzPts val="1400"/>
              <a:buNone/>
              <a:defRPr/>
            </a:lvl1pPr>
            <a:lvl2pPr indent="-228600" lvl="1" marL="914400" algn="l">
              <a:lnSpc>
                <a:spcPct val="100000"/>
              </a:lnSpc>
              <a:spcBef>
                <a:spcPts val="700"/>
              </a:spcBef>
              <a:spcAft>
                <a:spcPts val="0"/>
              </a:spcAft>
              <a:buSzPts val="1400"/>
              <a:buNone/>
              <a:defRPr/>
            </a:lvl2pPr>
            <a:lvl3pPr indent="-228600" lvl="2" marL="1371600" algn="l">
              <a:lnSpc>
                <a:spcPct val="100000"/>
              </a:lnSpc>
              <a:spcBef>
                <a:spcPts val="600"/>
              </a:spcBef>
              <a:spcAft>
                <a:spcPts val="0"/>
              </a:spcAft>
              <a:buSzPts val="1400"/>
              <a:buNone/>
              <a:defRPr/>
            </a:lvl3pPr>
            <a:lvl4pPr indent="-228600" lvl="3" marL="1828800" algn="l">
              <a:lnSpc>
                <a:spcPct val="100000"/>
              </a:lnSpc>
              <a:spcBef>
                <a:spcPts val="500"/>
              </a:spcBef>
              <a:spcAft>
                <a:spcPts val="0"/>
              </a:spcAft>
              <a:buSzPts val="1400"/>
              <a:buNone/>
              <a:defRPr/>
            </a:lvl4pPr>
            <a:lvl5pPr indent="-228600" lvl="4" marL="2286000" algn="l">
              <a:lnSpc>
                <a:spcPct val="100000"/>
              </a:lnSpc>
              <a:spcBef>
                <a:spcPts val="500"/>
              </a:spcBef>
              <a:spcAft>
                <a:spcPts val="0"/>
              </a:spcAft>
              <a:buSzPts val="14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52" name="Google Shape;152;p27"/>
          <p:cNvSpPr txBox="1"/>
          <p:nvPr>
            <p:ph idx="12" type="sldNum"/>
          </p:nvPr>
        </p:nvSpPr>
        <p:spPr>
          <a:xfrm>
            <a:off x="8974137" y="6229350"/>
            <a:ext cx="2538412" cy="455612"/>
          </a:xfrm>
          <a:prstGeom prst="rect">
            <a:avLst/>
          </a:prstGeom>
          <a:noFill/>
          <a:ln>
            <a:noFill/>
          </a:ln>
        </p:spPr>
        <p:txBody>
          <a:bodyPr anchorCtr="0" anchor="b" bIns="46800" lIns="90000" spcFirstLastPara="1" rIns="90000" wrap="square" tIns="46800">
            <a:noAutofit/>
          </a:bodyPr>
          <a:lstStyle>
            <a:lvl1pPr indent="0" lvl="0" marL="0" marR="0" algn="ctr">
              <a:lnSpc>
                <a:spcPct val="100000"/>
              </a:lnSpc>
              <a:spcBef>
                <a:spcPts val="0"/>
              </a:spcBef>
              <a:spcAft>
                <a:spcPts val="0"/>
              </a:spcAft>
              <a:buClr>
                <a:srgbClr val="5E574E"/>
              </a:buClr>
              <a:buSzPts val="1400"/>
              <a:buFont typeface="Arial"/>
              <a:buNone/>
              <a:defRPr b="0" i="0" sz="1400" u="none" cap="none" strike="noStrike">
                <a:solidFill>
                  <a:srgbClr val="5E574E"/>
                </a:solidFill>
                <a:latin typeface="Arial"/>
                <a:ea typeface="Arial"/>
                <a:cs typeface="Arial"/>
                <a:sym typeface="Arial"/>
              </a:defRPr>
            </a:lvl1pPr>
            <a:lvl2pPr indent="0" lvl="1" marL="0" marR="0" algn="ctr">
              <a:lnSpc>
                <a:spcPct val="100000"/>
              </a:lnSpc>
              <a:spcBef>
                <a:spcPts val="0"/>
              </a:spcBef>
              <a:spcAft>
                <a:spcPts val="0"/>
              </a:spcAft>
              <a:buClr>
                <a:srgbClr val="5E574E"/>
              </a:buClr>
              <a:buSzPts val="1400"/>
              <a:buFont typeface="Arial"/>
              <a:buNone/>
              <a:defRPr b="0" i="0" sz="1400" u="none" cap="none" strike="noStrike">
                <a:solidFill>
                  <a:srgbClr val="5E574E"/>
                </a:solidFill>
                <a:latin typeface="Arial"/>
                <a:ea typeface="Arial"/>
                <a:cs typeface="Arial"/>
                <a:sym typeface="Arial"/>
              </a:defRPr>
            </a:lvl2pPr>
            <a:lvl3pPr indent="0" lvl="2" marL="0" marR="0" algn="ctr">
              <a:lnSpc>
                <a:spcPct val="100000"/>
              </a:lnSpc>
              <a:spcBef>
                <a:spcPts val="0"/>
              </a:spcBef>
              <a:spcAft>
                <a:spcPts val="0"/>
              </a:spcAft>
              <a:buClr>
                <a:srgbClr val="5E574E"/>
              </a:buClr>
              <a:buSzPts val="1400"/>
              <a:buFont typeface="Arial"/>
              <a:buNone/>
              <a:defRPr b="0" i="0" sz="1400" u="none" cap="none" strike="noStrike">
                <a:solidFill>
                  <a:srgbClr val="5E574E"/>
                </a:solidFill>
                <a:latin typeface="Arial"/>
                <a:ea typeface="Arial"/>
                <a:cs typeface="Arial"/>
                <a:sym typeface="Arial"/>
              </a:defRPr>
            </a:lvl3pPr>
            <a:lvl4pPr indent="0" lvl="3" marL="0" marR="0" algn="ctr">
              <a:lnSpc>
                <a:spcPct val="100000"/>
              </a:lnSpc>
              <a:spcBef>
                <a:spcPts val="0"/>
              </a:spcBef>
              <a:spcAft>
                <a:spcPts val="0"/>
              </a:spcAft>
              <a:buClr>
                <a:srgbClr val="5E574E"/>
              </a:buClr>
              <a:buSzPts val="1400"/>
              <a:buFont typeface="Arial"/>
              <a:buNone/>
              <a:defRPr b="0" i="0" sz="1400" u="none" cap="none" strike="noStrike">
                <a:solidFill>
                  <a:srgbClr val="5E574E"/>
                </a:solidFill>
                <a:latin typeface="Arial"/>
                <a:ea typeface="Arial"/>
                <a:cs typeface="Arial"/>
                <a:sym typeface="Arial"/>
              </a:defRPr>
            </a:lvl4pPr>
            <a:lvl5pPr indent="0" lvl="4" marL="0" marR="0" algn="ctr">
              <a:lnSpc>
                <a:spcPct val="100000"/>
              </a:lnSpc>
              <a:spcBef>
                <a:spcPts val="0"/>
              </a:spcBef>
              <a:spcAft>
                <a:spcPts val="0"/>
              </a:spcAft>
              <a:buClr>
                <a:srgbClr val="5E574E"/>
              </a:buClr>
              <a:buSzPts val="1400"/>
              <a:buFont typeface="Arial"/>
              <a:buNone/>
              <a:defRPr b="0" i="0" sz="1400" u="none" cap="none" strike="noStrike">
                <a:solidFill>
                  <a:srgbClr val="5E574E"/>
                </a:solidFill>
                <a:latin typeface="Arial"/>
                <a:ea typeface="Arial"/>
                <a:cs typeface="Arial"/>
                <a:sym typeface="Arial"/>
              </a:defRPr>
            </a:lvl5pPr>
            <a:lvl6pPr indent="0" lvl="5" marL="0" marR="0" algn="ctr">
              <a:lnSpc>
                <a:spcPct val="100000"/>
              </a:lnSpc>
              <a:spcBef>
                <a:spcPts val="0"/>
              </a:spcBef>
              <a:spcAft>
                <a:spcPts val="0"/>
              </a:spcAft>
              <a:buClr>
                <a:srgbClr val="5E574E"/>
              </a:buClr>
              <a:buSzPts val="1400"/>
              <a:buFont typeface="Arial"/>
              <a:buNone/>
              <a:defRPr b="0" i="0" sz="1400" u="none" cap="none" strike="noStrike">
                <a:solidFill>
                  <a:srgbClr val="5E574E"/>
                </a:solidFill>
                <a:latin typeface="Arial"/>
                <a:ea typeface="Arial"/>
                <a:cs typeface="Arial"/>
                <a:sym typeface="Arial"/>
              </a:defRPr>
            </a:lvl6pPr>
            <a:lvl7pPr indent="0" lvl="6" marL="0" marR="0" algn="ctr">
              <a:lnSpc>
                <a:spcPct val="100000"/>
              </a:lnSpc>
              <a:spcBef>
                <a:spcPts val="0"/>
              </a:spcBef>
              <a:spcAft>
                <a:spcPts val="0"/>
              </a:spcAft>
              <a:buClr>
                <a:srgbClr val="5E574E"/>
              </a:buClr>
              <a:buSzPts val="1400"/>
              <a:buFont typeface="Arial"/>
              <a:buNone/>
              <a:defRPr b="0" i="0" sz="1400" u="none" cap="none" strike="noStrike">
                <a:solidFill>
                  <a:srgbClr val="5E574E"/>
                </a:solidFill>
                <a:latin typeface="Arial"/>
                <a:ea typeface="Arial"/>
                <a:cs typeface="Arial"/>
                <a:sym typeface="Arial"/>
              </a:defRPr>
            </a:lvl7pPr>
            <a:lvl8pPr indent="0" lvl="7" marL="0" marR="0" algn="ctr">
              <a:lnSpc>
                <a:spcPct val="100000"/>
              </a:lnSpc>
              <a:spcBef>
                <a:spcPts val="0"/>
              </a:spcBef>
              <a:spcAft>
                <a:spcPts val="0"/>
              </a:spcAft>
              <a:buClr>
                <a:srgbClr val="5E574E"/>
              </a:buClr>
              <a:buSzPts val="1400"/>
              <a:buFont typeface="Arial"/>
              <a:buNone/>
              <a:defRPr b="0" i="0" sz="1400" u="none" cap="none" strike="noStrike">
                <a:solidFill>
                  <a:srgbClr val="5E574E"/>
                </a:solidFill>
                <a:latin typeface="Arial"/>
                <a:ea typeface="Arial"/>
                <a:cs typeface="Arial"/>
                <a:sym typeface="Arial"/>
              </a:defRPr>
            </a:lvl8pPr>
            <a:lvl9pPr indent="0" lvl="8" marL="0" marR="0" algn="ctr">
              <a:lnSpc>
                <a:spcPct val="100000"/>
              </a:lnSpc>
              <a:spcBef>
                <a:spcPts val="0"/>
              </a:spcBef>
              <a:spcAft>
                <a:spcPts val="0"/>
              </a:spcAft>
              <a:buClr>
                <a:srgbClr val="5E574E"/>
              </a:buClr>
              <a:buSzPts val="1400"/>
              <a:buFont typeface="Arial"/>
              <a:buNone/>
              <a:defRPr b="0" i="0" sz="1400" u="none" cap="none" strike="noStrike">
                <a:solidFill>
                  <a:srgbClr val="5E574E"/>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53" name="Shape 153"/>
        <p:cNvGrpSpPr/>
        <p:nvPr/>
      </p:nvGrpSpPr>
      <p:grpSpPr>
        <a:xfrm>
          <a:off x="0" y="0"/>
          <a:ext cx="0" cy="0"/>
          <a:chOff x="0" y="0"/>
          <a:chExt cx="0" cy="0"/>
        </a:xfrm>
      </p:grpSpPr>
      <p:sp>
        <p:nvSpPr>
          <p:cNvPr id="154" name="Google Shape;154;p28"/>
          <p:cNvSpPr txBox="1"/>
          <p:nvPr>
            <p:ph type="title"/>
          </p:nvPr>
        </p:nvSpPr>
        <p:spPr>
          <a:xfrm rot="5400000">
            <a:off x="7209102" y="1790965"/>
            <a:ext cx="5865813" cy="2741084"/>
          </a:xfrm>
          <a:prstGeom prst="rect">
            <a:avLst/>
          </a:prstGeom>
          <a:noFill/>
          <a:ln>
            <a:noFill/>
          </a:ln>
        </p:spPr>
        <p:txBody>
          <a:bodyPr anchorCtr="0" anchor="b" bIns="46800" lIns="90000" spcFirstLastPara="1" rIns="90000" wrap="square" tIns="468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5" name="Google Shape;155;p28"/>
          <p:cNvSpPr txBox="1"/>
          <p:nvPr>
            <p:ph idx="1" type="body"/>
          </p:nvPr>
        </p:nvSpPr>
        <p:spPr>
          <a:xfrm rot="5400000">
            <a:off x="1622161" y="-851693"/>
            <a:ext cx="5865813" cy="8026400"/>
          </a:xfrm>
          <a:prstGeom prst="rect">
            <a:avLst/>
          </a:prstGeom>
          <a:noFill/>
          <a:ln>
            <a:noFill/>
          </a:ln>
        </p:spPr>
        <p:txBody>
          <a:bodyPr anchorCtr="0" anchor="t" bIns="46800" lIns="90000" spcFirstLastPara="1" rIns="90000" wrap="square" tIns="46800">
            <a:noAutofit/>
          </a:bodyPr>
          <a:lstStyle>
            <a:lvl1pPr indent="-228600" lvl="0" marL="457200" algn="l">
              <a:lnSpc>
                <a:spcPct val="100000"/>
              </a:lnSpc>
              <a:spcBef>
                <a:spcPts val="800"/>
              </a:spcBef>
              <a:spcAft>
                <a:spcPts val="0"/>
              </a:spcAft>
              <a:buSzPts val="1400"/>
              <a:buNone/>
              <a:defRPr/>
            </a:lvl1pPr>
            <a:lvl2pPr indent="-228600" lvl="1" marL="914400" algn="l">
              <a:lnSpc>
                <a:spcPct val="100000"/>
              </a:lnSpc>
              <a:spcBef>
                <a:spcPts val="700"/>
              </a:spcBef>
              <a:spcAft>
                <a:spcPts val="0"/>
              </a:spcAft>
              <a:buSzPts val="1400"/>
              <a:buNone/>
              <a:defRPr/>
            </a:lvl2pPr>
            <a:lvl3pPr indent="-228600" lvl="2" marL="1371600" algn="l">
              <a:lnSpc>
                <a:spcPct val="100000"/>
              </a:lnSpc>
              <a:spcBef>
                <a:spcPts val="600"/>
              </a:spcBef>
              <a:spcAft>
                <a:spcPts val="0"/>
              </a:spcAft>
              <a:buSzPts val="1400"/>
              <a:buNone/>
              <a:defRPr/>
            </a:lvl3pPr>
            <a:lvl4pPr indent="-228600" lvl="3" marL="1828800" algn="l">
              <a:lnSpc>
                <a:spcPct val="100000"/>
              </a:lnSpc>
              <a:spcBef>
                <a:spcPts val="500"/>
              </a:spcBef>
              <a:spcAft>
                <a:spcPts val="0"/>
              </a:spcAft>
              <a:buSzPts val="1400"/>
              <a:buNone/>
              <a:defRPr/>
            </a:lvl4pPr>
            <a:lvl5pPr indent="-228600" lvl="4" marL="2286000" algn="l">
              <a:lnSpc>
                <a:spcPct val="100000"/>
              </a:lnSpc>
              <a:spcBef>
                <a:spcPts val="500"/>
              </a:spcBef>
              <a:spcAft>
                <a:spcPts val="0"/>
              </a:spcAft>
              <a:buSzPts val="14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56" name="Google Shape;156;p28"/>
          <p:cNvSpPr txBox="1"/>
          <p:nvPr>
            <p:ph idx="12" type="sldNum"/>
          </p:nvPr>
        </p:nvSpPr>
        <p:spPr>
          <a:xfrm>
            <a:off x="8974137" y="6229350"/>
            <a:ext cx="2538412" cy="455612"/>
          </a:xfrm>
          <a:prstGeom prst="rect">
            <a:avLst/>
          </a:prstGeom>
          <a:noFill/>
          <a:ln>
            <a:noFill/>
          </a:ln>
        </p:spPr>
        <p:txBody>
          <a:bodyPr anchorCtr="0" anchor="b" bIns="46800" lIns="90000" spcFirstLastPara="1" rIns="90000" wrap="square" tIns="46800">
            <a:noAutofit/>
          </a:bodyPr>
          <a:lstStyle>
            <a:lvl1pPr indent="0" lvl="0" marL="0" marR="0" algn="ctr">
              <a:lnSpc>
                <a:spcPct val="100000"/>
              </a:lnSpc>
              <a:spcBef>
                <a:spcPts val="0"/>
              </a:spcBef>
              <a:spcAft>
                <a:spcPts val="0"/>
              </a:spcAft>
              <a:buClr>
                <a:srgbClr val="5E574E"/>
              </a:buClr>
              <a:buSzPts val="1400"/>
              <a:buFont typeface="Arial"/>
              <a:buNone/>
              <a:defRPr b="0" i="0" sz="1400" u="none" cap="none" strike="noStrike">
                <a:solidFill>
                  <a:srgbClr val="5E574E"/>
                </a:solidFill>
                <a:latin typeface="Arial"/>
                <a:ea typeface="Arial"/>
                <a:cs typeface="Arial"/>
                <a:sym typeface="Arial"/>
              </a:defRPr>
            </a:lvl1pPr>
            <a:lvl2pPr indent="0" lvl="1" marL="0" marR="0" algn="ctr">
              <a:lnSpc>
                <a:spcPct val="100000"/>
              </a:lnSpc>
              <a:spcBef>
                <a:spcPts val="0"/>
              </a:spcBef>
              <a:spcAft>
                <a:spcPts val="0"/>
              </a:spcAft>
              <a:buClr>
                <a:srgbClr val="5E574E"/>
              </a:buClr>
              <a:buSzPts val="1400"/>
              <a:buFont typeface="Arial"/>
              <a:buNone/>
              <a:defRPr b="0" i="0" sz="1400" u="none" cap="none" strike="noStrike">
                <a:solidFill>
                  <a:srgbClr val="5E574E"/>
                </a:solidFill>
                <a:latin typeface="Arial"/>
                <a:ea typeface="Arial"/>
                <a:cs typeface="Arial"/>
                <a:sym typeface="Arial"/>
              </a:defRPr>
            </a:lvl2pPr>
            <a:lvl3pPr indent="0" lvl="2" marL="0" marR="0" algn="ctr">
              <a:lnSpc>
                <a:spcPct val="100000"/>
              </a:lnSpc>
              <a:spcBef>
                <a:spcPts val="0"/>
              </a:spcBef>
              <a:spcAft>
                <a:spcPts val="0"/>
              </a:spcAft>
              <a:buClr>
                <a:srgbClr val="5E574E"/>
              </a:buClr>
              <a:buSzPts val="1400"/>
              <a:buFont typeface="Arial"/>
              <a:buNone/>
              <a:defRPr b="0" i="0" sz="1400" u="none" cap="none" strike="noStrike">
                <a:solidFill>
                  <a:srgbClr val="5E574E"/>
                </a:solidFill>
                <a:latin typeface="Arial"/>
                <a:ea typeface="Arial"/>
                <a:cs typeface="Arial"/>
                <a:sym typeface="Arial"/>
              </a:defRPr>
            </a:lvl3pPr>
            <a:lvl4pPr indent="0" lvl="3" marL="0" marR="0" algn="ctr">
              <a:lnSpc>
                <a:spcPct val="100000"/>
              </a:lnSpc>
              <a:spcBef>
                <a:spcPts val="0"/>
              </a:spcBef>
              <a:spcAft>
                <a:spcPts val="0"/>
              </a:spcAft>
              <a:buClr>
                <a:srgbClr val="5E574E"/>
              </a:buClr>
              <a:buSzPts val="1400"/>
              <a:buFont typeface="Arial"/>
              <a:buNone/>
              <a:defRPr b="0" i="0" sz="1400" u="none" cap="none" strike="noStrike">
                <a:solidFill>
                  <a:srgbClr val="5E574E"/>
                </a:solidFill>
                <a:latin typeface="Arial"/>
                <a:ea typeface="Arial"/>
                <a:cs typeface="Arial"/>
                <a:sym typeface="Arial"/>
              </a:defRPr>
            </a:lvl4pPr>
            <a:lvl5pPr indent="0" lvl="4" marL="0" marR="0" algn="ctr">
              <a:lnSpc>
                <a:spcPct val="100000"/>
              </a:lnSpc>
              <a:spcBef>
                <a:spcPts val="0"/>
              </a:spcBef>
              <a:spcAft>
                <a:spcPts val="0"/>
              </a:spcAft>
              <a:buClr>
                <a:srgbClr val="5E574E"/>
              </a:buClr>
              <a:buSzPts val="1400"/>
              <a:buFont typeface="Arial"/>
              <a:buNone/>
              <a:defRPr b="0" i="0" sz="1400" u="none" cap="none" strike="noStrike">
                <a:solidFill>
                  <a:srgbClr val="5E574E"/>
                </a:solidFill>
                <a:latin typeface="Arial"/>
                <a:ea typeface="Arial"/>
                <a:cs typeface="Arial"/>
                <a:sym typeface="Arial"/>
              </a:defRPr>
            </a:lvl5pPr>
            <a:lvl6pPr indent="0" lvl="5" marL="0" marR="0" algn="ctr">
              <a:lnSpc>
                <a:spcPct val="100000"/>
              </a:lnSpc>
              <a:spcBef>
                <a:spcPts val="0"/>
              </a:spcBef>
              <a:spcAft>
                <a:spcPts val="0"/>
              </a:spcAft>
              <a:buClr>
                <a:srgbClr val="5E574E"/>
              </a:buClr>
              <a:buSzPts val="1400"/>
              <a:buFont typeface="Arial"/>
              <a:buNone/>
              <a:defRPr b="0" i="0" sz="1400" u="none" cap="none" strike="noStrike">
                <a:solidFill>
                  <a:srgbClr val="5E574E"/>
                </a:solidFill>
                <a:latin typeface="Arial"/>
                <a:ea typeface="Arial"/>
                <a:cs typeface="Arial"/>
                <a:sym typeface="Arial"/>
              </a:defRPr>
            </a:lvl6pPr>
            <a:lvl7pPr indent="0" lvl="6" marL="0" marR="0" algn="ctr">
              <a:lnSpc>
                <a:spcPct val="100000"/>
              </a:lnSpc>
              <a:spcBef>
                <a:spcPts val="0"/>
              </a:spcBef>
              <a:spcAft>
                <a:spcPts val="0"/>
              </a:spcAft>
              <a:buClr>
                <a:srgbClr val="5E574E"/>
              </a:buClr>
              <a:buSzPts val="1400"/>
              <a:buFont typeface="Arial"/>
              <a:buNone/>
              <a:defRPr b="0" i="0" sz="1400" u="none" cap="none" strike="noStrike">
                <a:solidFill>
                  <a:srgbClr val="5E574E"/>
                </a:solidFill>
                <a:latin typeface="Arial"/>
                <a:ea typeface="Arial"/>
                <a:cs typeface="Arial"/>
                <a:sym typeface="Arial"/>
              </a:defRPr>
            </a:lvl7pPr>
            <a:lvl8pPr indent="0" lvl="7" marL="0" marR="0" algn="ctr">
              <a:lnSpc>
                <a:spcPct val="100000"/>
              </a:lnSpc>
              <a:spcBef>
                <a:spcPts val="0"/>
              </a:spcBef>
              <a:spcAft>
                <a:spcPts val="0"/>
              </a:spcAft>
              <a:buClr>
                <a:srgbClr val="5E574E"/>
              </a:buClr>
              <a:buSzPts val="1400"/>
              <a:buFont typeface="Arial"/>
              <a:buNone/>
              <a:defRPr b="0" i="0" sz="1400" u="none" cap="none" strike="noStrike">
                <a:solidFill>
                  <a:srgbClr val="5E574E"/>
                </a:solidFill>
                <a:latin typeface="Arial"/>
                <a:ea typeface="Arial"/>
                <a:cs typeface="Arial"/>
                <a:sym typeface="Arial"/>
              </a:defRPr>
            </a:lvl8pPr>
            <a:lvl9pPr indent="0" lvl="8" marL="0" marR="0" algn="ctr">
              <a:lnSpc>
                <a:spcPct val="100000"/>
              </a:lnSpc>
              <a:spcBef>
                <a:spcPts val="0"/>
              </a:spcBef>
              <a:spcAft>
                <a:spcPts val="0"/>
              </a:spcAft>
              <a:buClr>
                <a:srgbClr val="5E574E"/>
              </a:buClr>
              <a:buSzPts val="1400"/>
              <a:buFont typeface="Arial"/>
              <a:buNone/>
              <a:defRPr b="0" i="0" sz="1400" u="none" cap="none" strike="noStrike">
                <a:solidFill>
                  <a:srgbClr val="5E574E"/>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57" name="Shape 157"/>
        <p:cNvGrpSpPr/>
        <p:nvPr/>
      </p:nvGrpSpPr>
      <p:grpSpPr>
        <a:xfrm>
          <a:off x="0" y="0"/>
          <a:ext cx="0" cy="0"/>
          <a:chOff x="0" y="0"/>
          <a:chExt cx="0" cy="0"/>
        </a:xfrm>
      </p:grpSpPr>
      <p:sp>
        <p:nvSpPr>
          <p:cNvPr id="158" name="Google Shape;158;p29"/>
          <p:cNvSpPr txBox="1"/>
          <p:nvPr>
            <p:ph type="title"/>
          </p:nvPr>
        </p:nvSpPr>
        <p:spPr>
          <a:xfrm>
            <a:off x="541337" y="228600"/>
            <a:ext cx="10361612" cy="1065212"/>
          </a:xfrm>
          <a:prstGeom prst="rect">
            <a:avLst/>
          </a:prstGeom>
          <a:noFill/>
          <a:ln>
            <a:noFill/>
          </a:ln>
        </p:spPr>
        <p:txBody>
          <a:bodyPr anchorCtr="0" anchor="b" bIns="46800" lIns="90000" spcFirstLastPara="1" rIns="90000" wrap="square" tIns="468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9" name="Google Shape;159;p29"/>
          <p:cNvSpPr txBox="1"/>
          <p:nvPr>
            <p:ph idx="1" type="body"/>
          </p:nvPr>
        </p:nvSpPr>
        <p:spPr>
          <a:xfrm rot="5400000">
            <a:off x="3852069" y="-1566069"/>
            <a:ext cx="4418012" cy="10902950"/>
          </a:xfrm>
          <a:prstGeom prst="rect">
            <a:avLst/>
          </a:prstGeom>
          <a:noFill/>
          <a:ln>
            <a:noFill/>
          </a:ln>
        </p:spPr>
        <p:txBody>
          <a:bodyPr anchorCtr="0" anchor="t" bIns="46800" lIns="90000" spcFirstLastPara="1" rIns="90000" wrap="square" tIns="46800">
            <a:noAutofit/>
          </a:bodyPr>
          <a:lstStyle>
            <a:lvl1pPr indent="-228600" lvl="0" marL="457200" algn="l">
              <a:lnSpc>
                <a:spcPct val="100000"/>
              </a:lnSpc>
              <a:spcBef>
                <a:spcPts val="800"/>
              </a:spcBef>
              <a:spcAft>
                <a:spcPts val="0"/>
              </a:spcAft>
              <a:buSzPts val="1400"/>
              <a:buNone/>
              <a:defRPr/>
            </a:lvl1pPr>
            <a:lvl2pPr indent="-228600" lvl="1" marL="914400" algn="l">
              <a:lnSpc>
                <a:spcPct val="100000"/>
              </a:lnSpc>
              <a:spcBef>
                <a:spcPts val="700"/>
              </a:spcBef>
              <a:spcAft>
                <a:spcPts val="0"/>
              </a:spcAft>
              <a:buSzPts val="1400"/>
              <a:buNone/>
              <a:defRPr/>
            </a:lvl2pPr>
            <a:lvl3pPr indent="-228600" lvl="2" marL="1371600" algn="l">
              <a:lnSpc>
                <a:spcPct val="100000"/>
              </a:lnSpc>
              <a:spcBef>
                <a:spcPts val="600"/>
              </a:spcBef>
              <a:spcAft>
                <a:spcPts val="0"/>
              </a:spcAft>
              <a:buSzPts val="1400"/>
              <a:buNone/>
              <a:defRPr/>
            </a:lvl3pPr>
            <a:lvl4pPr indent="-228600" lvl="3" marL="1828800" algn="l">
              <a:lnSpc>
                <a:spcPct val="100000"/>
              </a:lnSpc>
              <a:spcBef>
                <a:spcPts val="500"/>
              </a:spcBef>
              <a:spcAft>
                <a:spcPts val="0"/>
              </a:spcAft>
              <a:buSzPts val="1400"/>
              <a:buNone/>
              <a:defRPr/>
            </a:lvl4pPr>
            <a:lvl5pPr indent="-228600" lvl="4" marL="2286000" algn="l">
              <a:lnSpc>
                <a:spcPct val="100000"/>
              </a:lnSpc>
              <a:spcBef>
                <a:spcPts val="500"/>
              </a:spcBef>
              <a:spcAft>
                <a:spcPts val="0"/>
              </a:spcAft>
              <a:buSzPts val="14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60" name="Google Shape;160;p29"/>
          <p:cNvSpPr txBox="1"/>
          <p:nvPr>
            <p:ph idx="12" type="sldNum"/>
          </p:nvPr>
        </p:nvSpPr>
        <p:spPr>
          <a:xfrm>
            <a:off x="8974137" y="6229350"/>
            <a:ext cx="2538412" cy="455612"/>
          </a:xfrm>
          <a:prstGeom prst="rect">
            <a:avLst/>
          </a:prstGeom>
          <a:noFill/>
          <a:ln>
            <a:noFill/>
          </a:ln>
        </p:spPr>
        <p:txBody>
          <a:bodyPr anchorCtr="0" anchor="b" bIns="46800" lIns="90000" spcFirstLastPara="1" rIns="90000" wrap="square" tIns="46800">
            <a:noAutofit/>
          </a:bodyPr>
          <a:lstStyle>
            <a:lvl1pPr indent="0" lvl="0" marL="0" marR="0" algn="ctr">
              <a:lnSpc>
                <a:spcPct val="100000"/>
              </a:lnSpc>
              <a:spcBef>
                <a:spcPts val="0"/>
              </a:spcBef>
              <a:spcAft>
                <a:spcPts val="0"/>
              </a:spcAft>
              <a:buClr>
                <a:srgbClr val="5E574E"/>
              </a:buClr>
              <a:buSzPts val="1400"/>
              <a:buFont typeface="Arial"/>
              <a:buNone/>
              <a:defRPr b="0" i="0" sz="1400" u="none" cap="none" strike="noStrike">
                <a:solidFill>
                  <a:srgbClr val="5E574E"/>
                </a:solidFill>
                <a:latin typeface="Arial"/>
                <a:ea typeface="Arial"/>
                <a:cs typeface="Arial"/>
                <a:sym typeface="Arial"/>
              </a:defRPr>
            </a:lvl1pPr>
            <a:lvl2pPr indent="0" lvl="1" marL="0" marR="0" algn="ctr">
              <a:lnSpc>
                <a:spcPct val="100000"/>
              </a:lnSpc>
              <a:spcBef>
                <a:spcPts val="0"/>
              </a:spcBef>
              <a:spcAft>
                <a:spcPts val="0"/>
              </a:spcAft>
              <a:buClr>
                <a:srgbClr val="5E574E"/>
              </a:buClr>
              <a:buSzPts val="1400"/>
              <a:buFont typeface="Arial"/>
              <a:buNone/>
              <a:defRPr b="0" i="0" sz="1400" u="none" cap="none" strike="noStrike">
                <a:solidFill>
                  <a:srgbClr val="5E574E"/>
                </a:solidFill>
                <a:latin typeface="Arial"/>
                <a:ea typeface="Arial"/>
                <a:cs typeface="Arial"/>
                <a:sym typeface="Arial"/>
              </a:defRPr>
            </a:lvl2pPr>
            <a:lvl3pPr indent="0" lvl="2" marL="0" marR="0" algn="ctr">
              <a:lnSpc>
                <a:spcPct val="100000"/>
              </a:lnSpc>
              <a:spcBef>
                <a:spcPts val="0"/>
              </a:spcBef>
              <a:spcAft>
                <a:spcPts val="0"/>
              </a:spcAft>
              <a:buClr>
                <a:srgbClr val="5E574E"/>
              </a:buClr>
              <a:buSzPts val="1400"/>
              <a:buFont typeface="Arial"/>
              <a:buNone/>
              <a:defRPr b="0" i="0" sz="1400" u="none" cap="none" strike="noStrike">
                <a:solidFill>
                  <a:srgbClr val="5E574E"/>
                </a:solidFill>
                <a:latin typeface="Arial"/>
                <a:ea typeface="Arial"/>
                <a:cs typeface="Arial"/>
                <a:sym typeface="Arial"/>
              </a:defRPr>
            </a:lvl3pPr>
            <a:lvl4pPr indent="0" lvl="3" marL="0" marR="0" algn="ctr">
              <a:lnSpc>
                <a:spcPct val="100000"/>
              </a:lnSpc>
              <a:spcBef>
                <a:spcPts val="0"/>
              </a:spcBef>
              <a:spcAft>
                <a:spcPts val="0"/>
              </a:spcAft>
              <a:buClr>
                <a:srgbClr val="5E574E"/>
              </a:buClr>
              <a:buSzPts val="1400"/>
              <a:buFont typeface="Arial"/>
              <a:buNone/>
              <a:defRPr b="0" i="0" sz="1400" u="none" cap="none" strike="noStrike">
                <a:solidFill>
                  <a:srgbClr val="5E574E"/>
                </a:solidFill>
                <a:latin typeface="Arial"/>
                <a:ea typeface="Arial"/>
                <a:cs typeface="Arial"/>
                <a:sym typeface="Arial"/>
              </a:defRPr>
            </a:lvl4pPr>
            <a:lvl5pPr indent="0" lvl="4" marL="0" marR="0" algn="ctr">
              <a:lnSpc>
                <a:spcPct val="100000"/>
              </a:lnSpc>
              <a:spcBef>
                <a:spcPts val="0"/>
              </a:spcBef>
              <a:spcAft>
                <a:spcPts val="0"/>
              </a:spcAft>
              <a:buClr>
                <a:srgbClr val="5E574E"/>
              </a:buClr>
              <a:buSzPts val="1400"/>
              <a:buFont typeface="Arial"/>
              <a:buNone/>
              <a:defRPr b="0" i="0" sz="1400" u="none" cap="none" strike="noStrike">
                <a:solidFill>
                  <a:srgbClr val="5E574E"/>
                </a:solidFill>
                <a:latin typeface="Arial"/>
                <a:ea typeface="Arial"/>
                <a:cs typeface="Arial"/>
                <a:sym typeface="Arial"/>
              </a:defRPr>
            </a:lvl5pPr>
            <a:lvl6pPr indent="0" lvl="5" marL="0" marR="0" algn="ctr">
              <a:lnSpc>
                <a:spcPct val="100000"/>
              </a:lnSpc>
              <a:spcBef>
                <a:spcPts val="0"/>
              </a:spcBef>
              <a:spcAft>
                <a:spcPts val="0"/>
              </a:spcAft>
              <a:buClr>
                <a:srgbClr val="5E574E"/>
              </a:buClr>
              <a:buSzPts val="1400"/>
              <a:buFont typeface="Arial"/>
              <a:buNone/>
              <a:defRPr b="0" i="0" sz="1400" u="none" cap="none" strike="noStrike">
                <a:solidFill>
                  <a:srgbClr val="5E574E"/>
                </a:solidFill>
                <a:latin typeface="Arial"/>
                <a:ea typeface="Arial"/>
                <a:cs typeface="Arial"/>
                <a:sym typeface="Arial"/>
              </a:defRPr>
            </a:lvl6pPr>
            <a:lvl7pPr indent="0" lvl="6" marL="0" marR="0" algn="ctr">
              <a:lnSpc>
                <a:spcPct val="100000"/>
              </a:lnSpc>
              <a:spcBef>
                <a:spcPts val="0"/>
              </a:spcBef>
              <a:spcAft>
                <a:spcPts val="0"/>
              </a:spcAft>
              <a:buClr>
                <a:srgbClr val="5E574E"/>
              </a:buClr>
              <a:buSzPts val="1400"/>
              <a:buFont typeface="Arial"/>
              <a:buNone/>
              <a:defRPr b="0" i="0" sz="1400" u="none" cap="none" strike="noStrike">
                <a:solidFill>
                  <a:srgbClr val="5E574E"/>
                </a:solidFill>
                <a:latin typeface="Arial"/>
                <a:ea typeface="Arial"/>
                <a:cs typeface="Arial"/>
                <a:sym typeface="Arial"/>
              </a:defRPr>
            </a:lvl7pPr>
            <a:lvl8pPr indent="0" lvl="7" marL="0" marR="0" algn="ctr">
              <a:lnSpc>
                <a:spcPct val="100000"/>
              </a:lnSpc>
              <a:spcBef>
                <a:spcPts val="0"/>
              </a:spcBef>
              <a:spcAft>
                <a:spcPts val="0"/>
              </a:spcAft>
              <a:buClr>
                <a:srgbClr val="5E574E"/>
              </a:buClr>
              <a:buSzPts val="1400"/>
              <a:buFont typeface="Arial"/>
              <a:buNone/>
              <a:defRPr b="0" i="0" sz="1400" u="none" cap="none" strike="noStrike">
                <a:solidFill>
                  <a:srgbClr val="5E574E"/>
                </a:solidFill>
                <a:latin typeface="Arial"/>
                <a:ea typeface="Arial"/>
                <a:cs typeface="Arial"/>
                <a:sym typeface="Arial"/>
              </a:defRPr>
            </a:lvl8pPr>
            <a:lvl9pPr indent="0" lvl="8" marL="0" marR="0" algn="ctr">
              <a:lnSpc>
                <a:spcPct val="100000"/>
              </a:lnSpc>
              <a:spcBef>
                <a:spcPts val="0"/>
              </a:spcBef>
              <a:spcAft>
                <a:spcPts val="0"/>
              </a:spcAft>
              <a:buClr>
                <a:srgbClr val="5E574E"/>
              </a:buClr>
              <a:buSzPts val="1400"/>
              <a:buFont typeface="Arial"/>
              <a:buNone/>
              <a:defRPr b="0" i="0" sz="1400" u="none" cap="none" strike="noStrike">
                <a:solidFill>
                  <a:srgbClr val="5E574E"/>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61" name="Shape 161"/>
        <p:cNvGrpSpPr/>
        <p:nvPr/>
      </p:nvGrpSpPr>
      <p:grpSpPr>
        <a:xfrm>
          <a:off x="0" y="0"/>
          <a:ext cx="0" cy="0"/>
          <a:chOff x="0" y="0"/>
          <a:chExt cx="0" cy="0"/>
        </a:xfrm>
      </p:grpSpPr>
      <p:sp>
        <p:nvSpPr>
          <p:cNvPr id="162" name="Google Shape;162;p30"/>
          <p:cNvSpPr txBox="1"/>
          <p:nvPr>
            <p:ph type="title"/>
          </p:nvPr>
        </p:nvSpPr>
        <p:spPr>
          <a:xfrm>
            <a:off x="840318" y="457200"/>
            <a:ext cx="3932767" cy="1600200"/>
          </a:xfrm>
          <a:prstGeom prst="rect">
            <a:avLst/>
          </a:prstGeom>
          <a:noFill/>
          <a:ln>
            <a:noFill/>
          </a:ln>
        </p:spPr>
        <p:txBody>
          <a:bodyPr anchorCtr="0" anchor="b" bIns="46800" lIns="90000" spcFirstLastPara="1" rIns="90000" wrap="square" tIns="46800">
            <a:noAutofit/>
          </a:bodyPr>
          <a:lstStyle>
            <a:lvl1pPr lvl="0" algn="l">
              <a:lnSpc>
                <a:spcPct val="100000"/>
              </a:lnSpc>
              <a:spcBef>
                <a:spcPts val="0"/>
              </a:spcBef>
              <a:spcAft>
                <a:spcPts val="0"/>
              </a:spcAft>
              <a:buSzPts val="1400"/>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3" name="Google Shape;163;p30"/>
          <p:cNvSpPr/>
          <p:nvPr>
            <p:ph idx="2" type="pic"/>
          </p:nvPr>
        </p:nvSpPr>
        <p:spPr>
          <a:xfrm>
            <a:off x="5183717" y="987426"/>
            <a:ext cx="6172200" cy="4873625"/>
          </a:xfrm>
          <a:prstGeom prst="rect">
            <a:avLst/>
          </a:prstGeom>
          <a:noFill/>
          <a:ln>
            <a:noFill/>
          </a:ln>
        </p:spPr>
      </p:sp>
      <p:sp>
        <p:nvSpPr>
          <p:cNvPr id="164" name="Google Shape;164;p30"/>
          <p:cNvSpPr txBox="1"/>
          <p:nvPr>
            <p:ph idx="1" type="body"/>
          </p:nvPr>
        </p:nvSpPr>
        <p:spPr>
          <a:xfrm>
            <a:off x="840318" y="2057400"/>
            <a:ext cx="3932767" cy="3811588"/>
          </a:xfrm>
          <a:prstGeom prst="rect">
            <a:avLst/>
          </a:prstGeom>
          <a:noFill/>
          <a:ln>
            <a:noFill/>
          </a:ln>
        </p:spPr>
        <p:txBody>
          <a:bodyPr anchorCtr="0" anchor="t" bIns="46800" lIns="90000" spcFirstLastPara="1" rIns="90000" wrap="square" tIns="46800">
            <a:noAutofit/>
          </a:bodyPr>
          <a:lstStyle>
            <a:lvl1pPr indent="-228600" lvl="0" marL="457200" algn="l">
              <a:lnSpc>
                <a:spcPct val="100000"/>
              </a:lnSpc>
              <a:spcBef>
                <a:spcPts val="800"/>
              </a:spcBef>
              <a:spcAft>
                <a:spcPts val="0"/>
              </a:spcAft>
              <a:buClr>
                <a:srgbClr val="FFFFFF"/>
              </a:buClr>
              <a:buSzPts val="1600"/>
              <a:buNone/>
              <a:defRPr sz="1600"/>
            </a:lvl1pPr>
            <a:lvl2pPr indent="-228600" lvl="1" marL="914400" algn="l">
              <a:lnSpc>
                <a:spcPct val="100000"/>
              </a:lnSpc>
              <a:spcBef>
                <a:spcPts val="700"/>
              </a:spcBef>
              <a:spcAft>
                <a:spcPts val="0"/>
              </a:spcAft>
              <a:buClr>
                <a:srgbClr val="FFFFFF"/>
              </a:buClr>
              <a:buSzPts val="1400"/>
              <a:buNone/>
              <a:defRPr sz="1400"/>
            </a:lvl2pPr>
            <a:lvl3pPr indent="-228600" lvl="2" marL="1371600" algn="l">
              <a:lnSpc>
                <a:spcPct val="100000"/>
              </a:lnSpc>
              <a:spcBef>
                <a:spcPts val="600"/>
              </a:spcBef>
              <a:spcAft>
                <a:spcPts val="0"/>
              </a:spcAft>
              <a:buClr>
                <a:srgbClr val="FFFFFF"/>
              </a:buClr>
              <a:buSzPts val="1200"/>
              <a:buNone/>
              <a:defRPr sz="1200"/>
            </a:lvl3pPr>
            <a:lvl4pPr indent="-228600" lvl="3" marL="1828800" algn="l">
              <a:lnSpc>
                <a:spcPct val="100000"/>
              </a:lnSpc>
              <a:spcBef>
                <a:spcPts val="500"/>
              </a:spcBef>
              <a:spcAft>
                <a:spcPts val="0"/>
              </a:spcAft>
              <a:buClr>
                <a:srgbClr val="FFFFFF"/>
              </a:buClr>
              <a:buSzPts val="1000"/>
              <a:buNone/>
              <a:defRPr sz="1000"/>
            </a:lvl4pPr>
            <a:lvl5pPr indent="-228600" lvl="4" marL="2286000" algn="l">
              <a:lnSpc>
                <a:spcPct val="100000"/>
              </a:lnSpc>
              <a:spcBef>
                <a:spcPts val="500"/>
              </a:spcBef>
              <a:spcAft>
                <a:spcPts val="0"/>
              </a:spcAft>
              <a:buClr>
                <a:srgbClr val="FFFFFF"/>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165" name="Google Shape;165;p30"/>
          <p:cNvSpPr txBox="1"/>
          <p:nvPr>
            <p:ph idx="12" type="sldNum"/>
          </p:nvPr>
        </p:nvSpPr>
        <p:spPr>
          <a:xfrm>
            <a:off x="8974137" y="6229350"/>
            <a:ext cx="2538412" cy="455612"/>
          </a:xfrm>
          <a:prstGeom prst="rect">
            <a:avLst/>
          </a:prstGeom>
          <a:noFill/>
          <a:ln>
            <a:noFill/>
          </a:ln>
        </p:spPr>
        <p:txBody>
          <a:bodyPr anchorCtr="0" anchor="b" bIns="46800" lIns="90000" spcFirstLastPara="1" rIns="90000" wrap="square" tIns="46800">
            <a:noAutofit/>
          </a:bodyPr>
          <a:lstStyle>
            <a:lvl1pPr indent="0" lvl="0" marL="0" marR="0" algn="ctr">
              <a:lnSpc>
                <a:spcPct val="100000"/>
              </a:lnSpc>
              <a:spcBef>
                <a:spcPts val="0"/>
              </a:spcBef>
              <a:spcAft>
                <a:spcPts val="0"/>
              </a:spcAft>
              <a:buClr>
                <a:srgbClr val="5E574E"/>
              </a:buClr>
              <a:buSzPts val="1400"/>
              <a:buFont typeface="Arial"/>
              <a:buNone/>
              <a:defRPr b="0" i="0" sz="1400" u="none" cap="none" strike="noStrike">
                <a:solidFill>
                  <a:srgbClr val="5E574E"/>
                </a:solidFill>
                <a:latin typeface="Arial"/>
                <a:ea typeface="Arial"/>
                <a:cs typeface="Arial"/>
                <a:sym typeface="Arial"/>
              </a:defRPr>
            </a:lvl1pPr>
            <a:lvl2pPr indent="0" lvl="1" marL="0" marR="0" algn="ctr">
              <a:lnSpc>
                <a:spcPct val="100000"/>
              </a:lnSpc>
              <a:spcBef>
                <a:spcPts val="0"/>
              </a:spcBef>
              <a:spcAft>
                <a:spcPts val="0"/>
              </a:spcAft>
              <a:buClr>
                <a:srgbClr val="5E574E"/>
              </a:buClr>
              <a:buSzPts val="1400"/>
              <a:buFont typeface="Arial"/>
              <a:buNone/>
              <a:defRPr b="0" i="0" sz="1400" u="none" cap="none" strike="noStrike">
                <a:solidFill>
                  <a:srgbClr val="5E574E"/>
                </a:solidFill>
                <a:latin typeface="Arial"/>
                <a:ea typeface="Arial"/>
                <a:cs typeface="Arial"/>
                <a:sym typeface="Arial"/>
              </a:defRPr>
            </a:lvl2pPr>
            <a:lvl3pPr indent="0" lvl="2" marL="0" marR="0" algn="ctr">
              <a:lnSpc>
                <a:spcPct val="100000"/>
              </a:lnSpc>
              <a:spcBef>
                <a:spcPts val="0"/>
              </a:spcBef>
              <a:spcAft>
                <a:spcPts val="0"/>
              </a:spcAft>
              <a:buClr>
                <a:srgbClr val="5E574E"/>
              </a:buClr>
              <a:buSzPts val="1400"/>
              <a:buFont typeface="Arial"/>
              <a:buNone/>
              <a:defRPr b="0" i="0" sz="1400" u="none" cap="none" strike="noStrike">
                <a:solidFill>
                  <a:srgbClr val="5E574E"/>
                </a:solidFill>
                <a:latin typeface="Arial"/>
                <a:ea typeface="Arial"/>
                <a:cs typeface="Arial"/>
                <a:sym typeface="Arial"/>
              </a:defRPr>
            </a:lvl3pPr>
            <a:lvl4pPr indent="0" lvl="3" marL="0" marR="0" algn="ctr">
              <a:lnSpc>
                <a:spcPct val="100000"/>
              </a:lnSpc>
              <a:spcBef>
                <a:spcPts val="0"/>
              </a:spcBef>
              <a:spcAft>
                <a:spcPts val="0"/>
              </a:spcAft>
              <a:buClr>
                <a:srgbClr val="5E574E"/>
              </a:buClr>
              <a:buSzPts val="1400"/>
              <a:buFont typeface="Arial"/>
              <a:buNone/>
              <a:defRPr b="0" i="0" sz="1400" u="none" cap="none" strike="noStrike">
                <a:solidFill>
                  <a:srgbClr val="5E574E"/>
                </a:solidFill>
                <a:latin typeface="Arial"/>
                <a:ea typeface="Arial"/>
                <a:cs typeface="Arial"/>
                <a:sym typeface="Arial"/>
              </a:defRPr>
            </a:lvl4pPr>
            <a:lvl5pPr indent="0" lvl="4" marL="0" marR="0" algn="ctr">
              <a:lnSpc>
                <a:spcPct val="100000"/>
              </a:lnSpc>
              <a:spcBef>
                <a:spcPts val="0"/>
              </a:spcBef>
              <a:spcAft>
                <a:spcPts val="0"/>
              </a:spcAft>
              <a:buClr>
                <a:srgbClr val="5E574E"/>
              </a:buClr>
              <a:buSzPts val="1400"/>
              <a:buFont typeface="Arial"/>
              <a:buNone/>
              <a:defRPr b="0" i="0" sz="1400" u="none" cap="none" strike="noStrike">
                <a:solidFill>
                  <a:srgbClr val="5E574E"/>
                </a:solidFill>
                <a:latin typeface="Arial"/>
                <a:ea typeface="Arial"/>
                <a:cs typeface="Arial"/>
                <a:sym typeface="Arial"/>
              </a:defRPr>
            </a:lvl5pPr>
            <a:lvl6pPr indent="0" lvl="5" marL="0" marR="0" algn="ctr">
              <a:lnSpc>
                <a:spcPct val="100000"/>
              </a:lnSpc>
              <a:spcBef>
                <a:spcPts val="0"/>
              </a:spcBef>
              <a:spcAft>
                <a:spcPts val="0"/>
              </a:spcAft>
              <a:buClr>
                <a:srgbClr val="5E574E"/>
              </a:buClr>
              <a:buSzPts val="1400"/>
              <a:buFont typeface="Arial"/>
              <a:buNone/>
              <a:defRPr b="0" i="0" sz="1400" u="none" cap="none" strike="noStrike">
                <a:solidFill>
                  <a:srgbClr val="5E574E"/>
                </a:solidFill>
                <a:latin typeface="Arial"/>
                <a:ea typeface="Arial"/>
                <a:cs typeface="Arial"/>
                <a:sym typeface="Arial"/>
              </a:defRPr>
            </a:lvl6pPr>
            <a:lvl7pPr indent="0" lvl="6" marL="0" marR="0" algn="ctr">
              <a:lnSpc>
                <a:spcPct val="100000"/>
              </a:lnSpc>
              <a:spcBef>
                <a:spcPts val="0"/>
              </a:spcBef>
              <a:spcAft>
                <a:spcPts val="0"/>
              </a:spcAft>
              <a:buClr>
                <a:srgbClr val="5E574E"/>
              </a:buClr>
              <a:buSzPts val="1400"/>
              <a:buFont typeface="Arial"/>
              <a:buNone/>
              <a:defRPr b="0" i="0" sz="1400" u="none" cap="none" strike="noStrike">
                <a:solidFill>
                  <a:srgbClr val="5E574E"/>
                </a:solidFill>
                <a:latin typeface="Arial"/>
                <a:ea typeface="Arial"/>
                <a:cs typeface="Arial"/>
                <a:sym typeface="Arial"/>
              </a:defRPr>
            </a:lvl7pPr>
            <a:lvl8pPr indent="0" lvl="7" marL="0" marR="0" algn="ctr">
              <a:lnSpc>
                <a:spcPct val="100000"/>
              </a:lnSpc>
              <a:spcBef>
                <a:spcPts val="0"/>
              </a:spcBef>
              <a:spcAft>
                <a:spcPts val="0"/>
              </a:spcAft>
              <a:buClr>
                <a:srgbClr val="5E574E"/>
              </a:buClr>
              <a:buSzPts val="1400"/>
              <a:buFont typeface="Arial"/>
              <a:buNone/>
              <a:defRPr b="0" i="0" sz="1400" u="none" cap="none" strike="noStrike">
                <a:solidFill>
                  <a:srgbClr val="5E574E"/>
                </a:solidFill>
                <a:latin typeface="Arial"/>
                <a:ea typeface="Arial"/>
                <a:cs typeface="Arial"/>
                <a:sym typeface="Arial"/>
              </a:defRPr>
            </a:lvl8pPr>
            <a:lvl9pPr indent="0" lvl="8" marL="0" marR="0" algn="ctr">
              <a:lnSpc>
                <a:spcPct val="100000"/>
              </a:lnSpc>
              <a:spcBef>
                <a:spcPts val="0"/>
              </a:spcBef>
              <a:spcAft>
                <a:spcPts val="0"/>
              </a:spcAft>
              <a:buClr>
                <a:srgbClr val="5E574E"/>
              </a:buClr>
              <a:buSzPts val="1400"/>
              <a:buFont typeface="Arial"/>
              <a:buNone/>
              <a:defRPr b="0" i="0" sz="1400" u="none" cap="none" strike="noStrike">
                <a:solidFill>
                  <a:srgbClr val="5E574E"/>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66" name="Shape 166"/>
        <p:cNvGrpSpPr/>
        <p:nvPr/>
      </p:nvGrpSpPr>
      <p:grpSpPr>
        <a:xfrm>
          <a:off x="0" y="0"/>
          <a:ext cx="0" cy="0"/>
          <a:chOff x="0" y="0"/>
          <a:chExt cx="0" cy="0"/>
        </a:xfrm>
      </p:grpSpPr>
      <p:sp>
        <p:nvSpPr>
          <p:cNvPr id="167" name="Google Shape;167;p31"/>
          <p:cNvSpPr txBox="1"/>
          <p:nvPr>
            <p:ph type="title"/>
          </p:nvPr>
        </p:nvSpPr>
        <p:spPr>
          <a:xfrm>
            <a:off x="840318" y="457200"/>
            <a:ext cx="3932767" cy="1600200"/>
          </a:xfrm>
          <a:prstGeom prst="rect">
            <a:avLst/>
          </a:prstGeom>
          <a:noFill/>
          <a:ln>
            <a:noFill/>
          </a:ln>
        </p:spPr>
        <p:txBody>
          <a:bodyPr anchorCtr="0" anchor="b" bIns="46800" lIns="90000" spcFirstLastPara="1" rIns="90000" wrap="square" tIns="46800">
            <a:noAutofit/>
          </a:bodyPr>
          <a:lstStyle>
            <a:lvl1pPr lvl="0" algn="l">
              <a:lnSpc>
                <a:spcPct val="100000"/>
              </a:lnSpc>
              <a:spcBef>
                <a:spcPts val="0"/>
              </a:spcBef>
              <a:spcAft>
                <a:spcPts val="0"/>
              </a:spcAft>
              <a:buSzPts val="1400"/>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8" name="Google Shape;168;p31"/>
          <p:cNvSpPr txBox="1"/>
          <p:nvPr>
            <p:ph idx="1" type="body"/>
          </p:nvPr>
        </p:nvSpPr>
        <p:spPr>
          <a:xfrm>
            <a:off x="5183717" y="987426"/>
            <a:ext cx="6172200" cy="4873625"/>
          </a:xfrm>
          <a:prstGeom prst="rect">
            <a:avLst/>
          </a:prstGeom>
          <a:noFill/>
          <a:ln>
            <a:noFill/>
          </a:ln>
        </p:spPr>
        <p:txBody>
          <a:bodyPr anchorCtr="0" anchor="t" bIns="46800" lIns="90000" spcFirstLastPara="1" rIns="90000" wrap="square" tIns="46800">
            <a:noAutofit/>
          </a:bodyPr>
          <a:lstStyle>
            <a:lvl1pPr indent="-228600" lvl="0" marL="457200" algn="l">
              <a:lnSpc>
                <a:spcPct val="100000"/>
              </a:lnSpc>
              <a:spcBef>
                <a:spcPts val="800"/>
              </a:spcBef>
              <a:spcAft>
                <a:spcPts val="0"/>
              </a:spcAft>
              <a:buSzPts val="1400"/>
              <a:buNone/>
              <a:defRPr sz="3200"/>
            </a:lvl1pPr>
            <a:lvl2pPr indent="-228600" lvl="1" marL="914400" algn="l">
              <a:lnSpc>
                <a:spcPct val="100000"/>
              </a:lnSpc>
              <a:spcBef>
                <a:spcPts val="700"/>
              </a:spcBef>
              <a:spcAft>
                <a:spcPts val="0"/>
              </a:spcAft>
              <a:buSzPts val="1400"/>
              <a:buNone/>
              <a:defRPr sz="2800"/>
            </a:lvl2pPr>
            <a:lvl3pPr indent="-228600" lvl="2" marL="1371600" algn="l">
              <a:lnSpc>
                <a:spcPct val="100000"/>
              </a:lnSpc>
              <a:spcBef>
                <a:spcPts val="600"/>
              </a:spcBef>
              <a:spcAft>
                <a:spcPts val="0"/>
              </a:spcAft>
              <a:buSzPts val="1400"/>
              <a:buNone/>
              <a:defRPr sz="2400"/>
            </a:lvl3pPr>
            <a:lvl4pPr indent="-228600" lvl="3" marL="1828800" algn="l">
              <a:lnSpc>
                <a:spcPct val="100000"/>
              </a:lnSpc>
              <a:spcBef>
                <a:spcPts val="500"/>
              </a:spcBef>
              <a:spcAft>
                <a:spcPts val="0"/>
              </a:spcAft>
              <a:buSzPts val="1400"/>
              <a:buNone/>
              <a:defRPr sz="2000"/>
            </a:lvl4pPr>
            <a:lvl5pPr indent="-228600" lvl="4" marL="2286000" algn="l">
              <a:lnSpc>
                <a:spcPct val="100000"/>
              </a:lnSpc>
              <a:spcBef>
                <a:spcPts val="500"/>
              </a:spcBef>
              <a:spcAft>
                <a:spcPts val="0"/>
              </a:spcAft>
              <a:buSzPts val="1400"/>
              <a:buNone/>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169" name="Google Shape;169;p31"/>
          <p:cNvSpPr txBox="1"/>
          <p:nvPr>
            <p:ph idx="2" type="body"/>
          </p:nvPr>
        </p:nvSpPr>
        <p:spPr>
          <a:xfrm>
            <a:off x="840318" y="2057400"/>
            <a:ext cx="3932767" cy="3811588"/>
          </a:xfrm>
          <a:prstGeom prst="rect">
            <a:avLst/>
          </a:prstGeom>
          <a:noFill/>
          <a:ln>
            <a:noFill/>
          </a:ln>
        </p:spPr>
        <p:txBody>
          <a:bodyPr anchorCtr="0" anchor="t" bIns="46800" lIns="90000" spcFirstLastPara="1" rIns="90000" wrap="square" tIns="46800">
            <a:noAutofit/>
          </a:bodyPr>
          <a:lstStyle>
            <a:lvl1pPr indent="-228600" lvl="0" marL="457200" algn="l">
              <a:lnSpc>
                <a:spcPct val="100000"/>
              </a:lnSpc>
              <a:spcBef>
                <a:spcPts val="800"/>
              </a:spcBef>
              <a:spcAft>
                <a:spcPts val="0"/>
              </a:spcAft>
              <a:buClr>
                <a:srgbClr val="FFFFFF"/>
              </a:buClr>
              <a:buSzPts val="1600"/>
              <a:buNone/>
              <a:defRPr sz="1600"/>
            </a:lvl1pPr>
            <a:lvl2pPr indent="-228600" lvl="1" marL="914400" algn="l">
              <a:lnSpc>
                <a:spcPct val="100000"/>
              </a:lnSpc>
              <a:spcBef>
                <a:spcPts val="700"/>
              </a:spcBef>
              <a:spcAft>
                <a:spcPts val="0"/>
              </a:spcAft>
              <a:buClr>
                <a:srgbClr val="FFFFFF"/>
              </a:buClr>
              <a:buSzPts val="1400"/>
              <a:buNone/>
              <a:defRPr sz="1400"/>
            </a:lvl2pPr>
            <a:lvl3pPr indent="-228600" lvl="2" marL="1371600" algn="l">
              <a:lnSpc>
                <a:spcPct val="100000"/>
              </a:lnSpc>
              <a:spcBef>
                <a:spcPts val="600"/>
              </a:spcBef>
              <a:spcAft>
                <a:spcPts val="0"/>
              </a:spcAft>
              <a:buClr>
                <a:srgbClr val="FFFFFF"/>
              </a:buClr>
              <a:buSzPts val="1200"/>
              <a:buNone/>
              <a:defRPr sz="1200"/>
            </a:lvl3pPr>
            <a:lvl4pPr indent="-228600" lvl="3" marL="1828800" algn="l">
              <a:lnSpc>
                <a:spcPct val="100000"/>
              </a:lnSpc>
              <a:spcBef>
                <a:spcPts val="500"/>
              </a:spcBef>
              <a:spcAft>
                <a:spcPts val="0"/>
              </a:spcAft>
              <a:buClr>
                <a:srgbClr val="FFFFFF"/>
              </a:buClr>
              <a:buSzPts val="1000"/>
              <a:buNone/>
              <a:defRPr sz="1000"/>
            </a:lvl4pPr>
            <a:lvl5pPr indent="-228600" lvl="4" marL="2286000" algn="l">
              <a:lnSpc>
                <a:spcPct val="100000"/>
              </a:lnSpc>
              <a:spcBef>
                <a:spcPts val="500"/>
              </a:spcBef>
              <a:spcAft>
                <a:spcPts val="0"/>
              </a:spcAft>
              <a:buClr>
                <a:srgbClr val="FFFFFF"/>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170" name="Google Shape;170;p31"/>
          <p:cNvSpPr txBox="1"/>
          <p:nvPr>
            <p:ph idx="12" type="sldNum"/>
          </p:nvPr>
        </p:nvSpPr>
        <p:spPr>
          <a:xfrm>
            <a:off x="8974137" y="6229350"/>
            <a:ext cx="2538412" cy="455612"/>
          </a:xfrm>
          <a:prstGeom prst="rect">
            <a:avLst/>
          </a:prstGeom>
          <a:noFill/>
          <a:ln>
            <a:noFill/>
          </a:ln>
        </p:spPr>
        <p:txBody>
          <a:bodyPr anchorCtr="0" anchor="b" bIns="46800" lIns="90000" spcFirstLastPara="1" rIns="90000" wrap="square" tIns="46800">
            <a:noAutofit/>
          </a:bodyPr>
          <a:lstStyle>
            <a:lvl1pPr indent="0" lvl="0" marL="0" marR="0" algn="ctr">
              <a:lnSpc>
                <a:spcPct val="100000"/>
              </a:lnSpc>
              <a:spcBef>
                <a:spcPts val="0"/>
              </a:spcBef>
              <a:spcAft>
                <a:spcPts val="0"/>
              </a:spcAft>
              <a:buClr>
                <a:srgbClr val="5E574E"/>
              </a:buClr>
              <a:buSzPts val="1400"/>
              <a:buFont typeface="Arial"/>
              <a:buNone/>
              <a:defRPr b="0" i="0" sz="1400" u="none" cap="none" strike="noStrike">
                <a:solidFill>
                  <a:srgbClr val="5E574E"/>
                </a:solidFill>
                <a:latin typeface="Arial"/>
                <a:ea typeface="Arial"/>
                <a:cs typeface="Arial"/>
                <a:sym typeface="Arial"/>
              </a:defRPr>
            </a:lvl1pPr>
            <a:lvl2pPr indent="0" lvl="1" marL="0" marR="0" algn="ctr">
              <a:lnSpc>
                <a:spcPct val="100000"/>
              </a:lnSpc>
              <a:spcBef>
                <a:spcPts val="0"/>
              </a:spcBef>
              <a:spcAft>
                <a:spcPts val="0"/>
              </a:spcAft>
              <a:buClr>
                <a:srgbClr val="5E574E"/>
              </a:buClr>
              <a:buSzPts val="1400"/>
              <a:buFont typeface="Arial"/>
              <a:buNone/>
              <a:defRPr b="0" i="0" sz="1400" u="none" cap="none" strike="noStrike">
                <a:solidFill>
                  <a:srgbClr val="5E574E"/>
                </a:solidFill>
                <a:latin typeface="Arial"/>
                <a:ea typeface="Arial"/>
                <a:cs typeface="Arial"/>
                <a:sym typeface="Arial"/>
              </a:defRPr>
            </a:lvl2pPr>
            <a:lvl3pPr indent="0" lvl="2" marL="0" marR="0" algn="ctr">
              <a:lnSpc>
                <a:spcPct val="100000"/>
              </a:lnSpc>
              <a:spcBef>
                <a:spcPts val="0"/>
              </a:spcBef>
              <a:spcAft>
                <a:spcPts val="0"/>
              </a:spcAft>
              <a:buClr>
                <a:srgbClr val="5E574E"/>
              </a:buClr>
              <a:buSzPts val="1400"/>
              <a:buFont typeface="Arial"/>
              <a:buNone/>
              <a:defRPr b="0" i="0" sz="1400" u="none" cap="none" strike="noStrike">
                <a:solidFill>
                  <a:srgbClr val="5E574E"/>
                </a:solidFill>
                <a:latin typeface="Arial"/>
                <a:ea typeface="Arial"/>
                <a:cs typeface="Arial"/>
                <a:sym typeface="Arial"/>
              </a:defRPr>
            </a:lvl3pPr>
            <a:lvl4pPr indent="0" lvl="3" marL="0" marR="0" algn="ctr">
              <a:lnSpc>
                <a:spcPct val="100000"/>
              </a:lnSpc>
              <a:spcBef>
                <a:spcPts val="0"/>
              </a:spcBef>
              <a:spcAft>
                <a:spcPts val="0"/>
              </a:spcAft>
              <a:buClr>
                <a:srgbClr val="5E574E"/>
              </a:buClr>
              <a:buSzPts val="1400"/>
              <a:buFont typeface="Arial"/>
              <a:buNone/>
              <a:defRPr b="0" i="0" sz="1400" u="none" cap="none" strike="noStrike">
                <a:solidFill>
                  <a:srgbClr val="5E574E"/>
                </a:solidFill>
                <a:latin typeface="Arial"/>
                <a:ea typeface="Arial"/>
                <a:cs typeface="Arial"/>
                <a:sym typeface="Arial"/>
              </a:defRPr>
            </a:lvl4pPr>
            <a:lvl5pPr indent="0" lvl="4" marL="0" marR="0" algn="ctr">
              <a:lnSpc>
                <a:spcPct val="100000"/>
              </a:lnSpc>
              <a:spcBef>
                <a:spcPts val="0"/>
              </a:spcBef>
              <a:spcAft>
                <a:spcPts val="0"/>
              </a:spcAft>
              <a:buClr>
                <a:srgbClr val="5E574E"/>
              </a:buClr>
              <a:buSzPts val="1400"/>
              <a:buFont typeface="Arial"/>
              <a:buNone/>
              <a:defRPr b="0" i="0" sz="1400" u="none" cap="none" strike="noStrike">
                <a:solidFill>
                  <a:srgbClr val="5E574E"/>
                </a:solidFill>
                <a:latin typeface="Arial"/>
                <a:ea typeface="Arial"/>
                <a:cs typeface="Arial"/>
                <a:sym typeface="Arial"/>
              </a:defRPr>
            </a:lvl5pPr>
            <a:lvl6pPr indent="0" lvl="5" marL="0" marR="0" algn="ctr">
              <a:lnSpc>
                <a:spcPct val="100000"/>
              </a:lnSpc>
              <a:spcBef>
                <a:spcPts val="0"/>
              </a:spcBef>
              <a:spcAft>
                <a:spcPts val="0"/>
              </a:spcAft>
              <a:buClr>
                <a:srgbClr val="5E574E"/>
              </a:buClr>
              <a:buSzPts val="1400"/>
              <a:buFont typeface="Arial"/>
              <a:buNone/>
              <a:defRPr b="0" i="0" sz="1400" u="none" cap="none" strike="noStrike">
                <a:solidFill>
                  <a:srgbClr val="5E574E"/>
                </a:solidFill>
                <a:latin typeface="Arial"/>
                <a:ea typeface="Arial"/>
                <a:cs typeface="Arial"/>
                <a:sym typeface="Arial"/>
              </a:defRPr>
            </a:lvl6pPr>
            <a:lvl7pPr indent="0" lvl="6" marL="0" marR="0" algn="ctr">
              <a:lnSpc>
                <a:spcPct val="100000"/>
              </a:lnSpc>
              <a:spcBef>
                <a:spcPts val="0"/>
              </a:spcBef>
              <a:spcAft>
                <a:spcPts val="0"/>
              </a:spcAft>
              <a:buClr>
                <a:srgbClr val="5E574E"/>
              </a:buClr>
              <a:buSzPts val="1400"/>
              <a:buFont typeface="Arial"/>
              <a:buNone/>
              <a:defRPr b="0" i="0" sz="1400" u="none" cap="none" strike="noStrike">
                <a:solidFill>
                  <a:srgbClr val="5E574E"/>
                </a:solidFill>
                <a:latin typeface="Arial"/>
                <a:ea typeface="Arial"/>
                <a:cs typeface="Arial"/>
                <a:sym typeface="Arial"/>
              </a:defRPr>
            </a:lvl7pPr>
            <a:lvl8pPr indent="0" lvl="7" marL="0" marR="0" algn="ctr">
              <a:lnSpc>
                <a:spcPct val="100000"/>
              </a:lnSpc>
              <a:spcBef>
                <a:spcPts val="0"/>
              </a:spcBef>
              <a:spcAft>
                <a:spcPts val="0"/>
              </a:spcAft>
              <a:buClr>
                <a:srgbClr val="5E574E"/>
              </a:buClr>
              <a:buSzPts val="1400"/>
              <a:buFont typeface="Arial"/>
              <a:buNone/>
              <a:defRPr b="0" i="0" sz="1400" u="none" cap="none" strike="noStrike">
                <a:solidFill>
                  <a:srgbClr val="5E574E"/>
                </a:solidFill>
                <a:latin typeface="Arial"/>
                <a:ea typeface="Arial"/>
                <a:cs typeface="Arial"/>
                <a:sym typeface="Arial"/>
              </a:defRPr>
            </a:lvl8pPr>
            <a:lvl9pPr indent="0" lvl="8" marL="0" marR="0" algn="ctr">
              <a:lnSpc>
                <a:spcPct val="100000"/>
              </a:lnSpc>
              <a:spcBef>
                <a:spcPts val="0"/>
              </a:spcBef>
              <a:spcAft>
                <a:spcPts val="0"/>
              </a:spcAft>
              <a:buClr>
                <a:srgbClr val="5E574E"/>
              </a:buClr>
              <a:buSzPts val="1400"/>
              <a:buFont typeface="Arial"/>
              <a:buNone/>
              <a:defRPr b="0" i="0" sz="1400" u="none" cap="none" strike="noStrike">
                <a:solidFill>
                  <a:srgbClr val="5E574E"/>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71" name="Shape 171"/>
        <p:cNvGrpSpPr/>
        <p:nvPr/>
      </p:nvGrpSpPr>
      <p:grpSpPr>
        <a:xfrm>
          <a:off x="0" y="0"/>
          <a:ext cx="0" cy="0"/>
          <a:chOff x="0" y="0"/>
          <a:chExt cx="0" cy="0"/>
        </a:xfrm>
      </p:grpSpPr>
      <p:sp>
        <p:nvSpPr>
          <p:cNvPr id="172" name="Google Shape;172;p32"/>
          <p:cNvSpPr txBox="1"/>
          <p:nvPr>
            <p:ph type="title"/>
          </p:nvPr>
        </p:nvSpPr>
        <p:spPr>
          <a:xfrm>
            <a:off x="541337" y="228600"/>
            <a:ext cx="10361612" cy="1065212"/>
          </a:xfrm>
          <a:prstGeom prst="rect">
            <a:avLst/>
          </a:prstGeom>
          <a:noFill/>
          <a:ln>
            <a:noFill/>
          </a:ln>
        </p:spPr>
        <p:txBody>
          <a:bodyPr anchorCtr="0" anchor="b" bIns="46800" lIns="90000" spcFirstLastPara="1" rIns="90000" wrap="square" tIns="468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3" name="Google Shape;173;p32"/>
          <p:cNvSpPr txBox="1"/>
          <p:nvPr>
            <p:ph idx="12" type="sldNum"/>
          </p:nvPr>
        </p:nvSpPr>
        <p:spPr>
          <a:xfrm>
            <a:off x="8974137" y="6229350"/>
            <a:ext cx="2538412" cy="455612"/>
          </a:xfrm>
          <a:prstGeom prst="rect">
            <a:avLst/>
          </a:prstGeom>
          <a:noFill/>
          <a:ln>
            <a:noFill/>
          </a:ln>
        </p:spPr>
        <p:txBody>
          <a:bodyPr anchorCtr="0" anchor="b" bIns="46800" lIns="90000" spcFirstLastPara="1" rIns="90000" wrap="square" tIns="46800">
            <a:noAutofit/>
          </a:bodyPr>
          <a:lstStyle>
            <a:lvl1pPr indent="0" lvl="0" marL="0" marR="0" algn="ctr">
              <a:lnSpc>
                <a:spcPct val="100000"/>
              </a:lnSpc>
              <a:spcBef>
                <a:spcPts val="0"/>
              </a:spcBef>
              <a:spcAft>
                <a:spcPts val="0"/>
              </a:spcAft>
              <a:buClr>
                <a:srgbClr val="5E574E"/>
              </a:buClr>
              <a:buSzPts val="1400"/>
              <a:buFont typeface="Arial"/>
              <a:buNone/>
              <a:defRPr b="0" i="0" sz="1400" u="none" cap="none" strike="noStrike">
                <a:solidFill>
                  <a:srgbClr val="5E574E"/>
                </a:solidFill>
                <a:latin typeface="Arial"/>
                <a:ea typeface="Arial"/>
                <a:cs typeface="Arial"/>
                <a:sym typeface="Arial"/>
              </a:defRPr>
            </a:lvl1pPr>
            <a:lvl2pPr indent="0" lvl="1" marL="0" marR="0" algn="ctr">
              <a:lnSpc>
                <a:spcPct val="100000"/>
              </a:lnSpc>
              <a:spcBef>
                <a:spcPts val="0"/>
              </a:spcBef>
              <a:spcAft>
                <a:spcPts val="0"/>
              </a:spcAft>
              <a:buClr>
                <a:srgbClr val="5E574E"/>
              </a:buClr>
              <a:buSzPts val="1400"/>
              <a:buFont typeface="Arial"/>
              <a:buNone/>
              <a:defRPr b="0" i="0" sz="1400" u="none" cap="none" strike="noStrike">
                <a:solidFill>
                  <a:srgbClr val="5E574E"/>
                </a:solidFill>
                <a:latin typeface="Arial"/>
                <a:ea typeface="Arial"/>
                <a:cs typeface="Arial"/>
                <a:sym typeface="Arial"/>
              </a:defRPr>
            </a:lvl2pPr>
            <a:lvl3pPr indent="0" lvl="2" marL="0" marR="0" algn="ctr">
              <a:lnSpc>
                <a:spcPct val="100000"/>
              </a:lnSpc>
              <a:spcBef>
                <a:spcPts val="0"/>
              </a:spcBef>
              <a:spcAft>
                <a:spcPts val="0"/>
              </a:spcAft>
              <a:buClr>
                <a:srgbClr val="5E574E"/>
              </a:buClr>
              <a:buSzPts val="1400"/>
              <a:buFont typeface="Arial"/>
              <a:buNone/>
              <a:defRPr b="0" i="0" sz="1400" u="none" cap="none" strike="noStrike">
                <a:solidFill>
                  <a:srgbClr val="5E574E"/>
                </a:solidFill>
                <a:latin typeface="Arial"/>
                <a:ea typeface="Arial"/>
                <a:cs typeface="Arial"/>
                <a:sym typeface="Arial"/>
              </a:defRPr>
            </a:lvl3pPr>
            <a:lvl4pPr indent="0" lvl="3" marL="0" marR="0" algn="ctr">
              <a:lnSpc>
                <a:spcPct val="100000"/>
              </a:lnSpc>
              <a:spcBef>
                <a:spcPts val="0"/>
              </a:spcBef>
              <a:spcAft>
                <a:spcPts val="0"/>
              </a:spcAft>
              <a:buClr>
                <a:srgbClr val="5E574E"/>
              </a:buClr>
              <a:buSzPts val="1400"/>
              <a:buFont typeface="Arial"/>
              <a:buNone/>
              <a:defRPr b="0" i="0" sz="1400" u="none" cap="none" strike="noStrike">
                <a:solidFill>
                  <a:srgbClr val="5E574E"/>
                </a:solidFill>
                <a:latin typeface="Arial"/>
                <a:ea typeface="Arial"/>
                <a:cs typeface="Arial"/>
                <a:sym typeface="Arial"/>
              </a:defRPr>
            </a:lvl4pPr>
            <a:lvl5pPr indent="0" lvl="4" marL="0" marR="0" algn="ctr">
              <a:lnSpc>
                <a:spcPct val="100000"/>
              </a:lnSpc>
              <a:spcBef>
                <a:spcPts val="0"/>
              </a:spcBef>
              <a:spcAft>
                <a:spcPts val="0"/>
              </a:spcAft>
              <a:buClr>
                <a:srgbClr val="5E574E"/>
              </a:buClr>
              <a:buSzPts val="1400"/>
              <a:buFont typeface="Arial"/>
              <a:buNone/>
              <a:defRPr b="0" i="0" sz="1400" u="none" cap="none" strike="noStrike">
                <a:solidFill>
                  <a:srgbClr val="5E574E"/>
                </a:solidFill>
                <a:latin typeface="Arial"/>
                <a:ea typeface="Arial"/>
                <a:cs typeface="Arial"/>
                <a:sym typeface="Arial"/>
              </a:defRPr>
            </a:lvl5pPr>
            <a:lvl6pPr indent="0" lvl="5" marL="0" marR="0" algn="ctr">
              <a:lnSpc>
                <a:spcPct val="100000"/>
              </a:lnSpc>
              <a:spcBef>
                <a:spcPts val="0"/>
              </a:spcBef>
              <a:spcAft>
                <a:spcPts val="0"/>
              </a:spcAft>
              <a:buClr>
                <a:srgbClr val="5E574E"/>
              </a:buClr>
              <a:buSzPts val="1400"/>
              <a:buFont typeface="Arial"/>
              <a:buNone/>
              <a:defRPr b="0" i="0" sz="1400" u="none" cap="none" strike="noStrike">
                <a:solidFill>
                  <a:srgbClr val="5E574E"/>
                </a:solidFill>
                <a:latin typeface="Arial"/>
                <a:ea typeface="Arial"/>
                <a:cs typeface="Arial"/>
                <a:sym typeface="Arial"/>
              </a:defRPr>
            </a:lvl6pPr>
            <a:lvl7pPr indent="0" lvl="6" marL="0" marR="0" algn="ctr">
              <a:lnSpc>
                <a:spcPct val="100000"/>
              </a:lnSpc>
              <a:spcBef>
                <a:spcPts val="0"/>
              </a:spcBef>
              <a:spcAft>
                <a:spcPts val="0"/>
              </a:spcAft>
              <a:buClr>
                <a:srgbClr val="5E574E"/>
              </a:buClr>
              <a:buSzPts val="1400"/>
              <a:buFont typeface="Arial"/>
              <a:buNone/>
              <a:defRPr b="0" i="0" sz="1400" u="none" cap="none" strike="noStrike">
                <a:solidFill>
                  <a:srgbClr val="5E574E"/>
                </a:solidFill>
                <a:latin typeface="Arial"/>
                <a:ea typeface="Arial"/>
                <a:cs typeface="Arial"/>
                <a:sym typeface="Arial"/>
              </a:defRPr>
            </a:lvl7pPr>
            <a:lvl8pPr indent="0" lvl="7" marL="0" marR="0" algn="ctr">
              <a:lnSpc>
                <a:spcPct val="100000"/>
              </a:lnSpc>
              <a:spcBef>
                <a:spcPts val="0"/>
              </a:spcBef>
              <a:spcAft>
                <a:spcPts val="0"/>
              </a:spcAft>
              <a:buClr>
                <a:srgbClr val="5E574E"/>
              </a:buClr>
              <a:buSzPts val="1400"/>
              <a:buFont typeface="Arial"/>
              <a:buNone/>
              <a:defRPr b="0" i="0" sz="1400" u="none" cap="none" strike="noStrike">
                <a:solidFill>
                  <a:srgbClr val="5E574E"/>
                </a:solidFill>
                <a:latin typeface="Arial"/>
                <a:ea typeface="Arial"/>
                <a:cs typeface="Arial"/>
                <a:sym typeface="Arial"/>
              </a:defRPr>
            </a:lvl8pPr>
            <a:lvl9pPr indent="0" lvl="8" marL="0" marR="0" algn="ctr">
              <a:lnSpc>
                <a:spcPct val="100000"/>
              </a:lnSpc>
              <a:spcBef>
                <a:spcPts val="0"/>
              </a:spcBef>
              <a:spcAft>
                <a:spcPts val="0"/>
              </a:spcAft>
              <a:buClr>
                <a:srgbClr val="5E574E"/>
              </a:buClr>
              <a:buSzPts val="1400"/>
              <a:buFont typeface="Arial"/>
              <a:buNone/>
              <a:defRPr b="0" i="0" sz="1400" u="none" cap="none" strike="noStrike">
                <a:solidFill>
                  <a:srgbClr val="5E574E"/>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74" name="Shape 174"/>
        <p:cNvGrpSpPr/>
        <p:nvPr/>
      </p:nvGrpSpPr>
      <p:grpSpPr>
        <a:xfrm>
          <a:off x="0" y="0"/>
          <a:ext cx="0" cy="0"/>
          <a:chOff x="0" y="0"/>
          <a:chExt cx="0" cy="0"/>
        </a:xfrm>
      </p:grpSpPr>
      <p:sp>
        <p:nvSpPr>
          <p:cNvPr id="175" name="Google Shape;175;p33"/>
          <p:cNvSpPr txBox="1"/>
          <p:nvPr>
            <p:ph type="title"/>
          </p:nvPr>
        </p:nvSpPr>
        <p:spPr>
          <a:xfrm>
            <a:off x="840317" y="365126"/>
            <a:ext cx="10515600" cy="1325563"/>
          </a:xfrm>
          <a:prstGeom prst="rect">
            <a:avLst/>
          </a:prstGeom>
          <a:noFill/>
          <a:ln>
            <a:noFill/>
          </a:ln>
        </p:spPr>
        <p:txBody>
          <a:bodyPr anchorCtr="0" anchor="b" bIns="46800" lIns="90000" spcFirstLastPara="1" rIns="90000" wrap="square" tIns="468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6" name="Google Shape;176;p33"/>
          <p:cNvSpPr txBox="1"/>
          <p:nvPr>
            <p:ph idx="1" type="body"/>
          </p:nvPr>
        </p:nvSpPr>
        <p:spPr>
          <a:xfrm>
            <a:off x="840318" y="1681163"/>
            <a:ext cx="5158316" cy="823912"/>
          </a:xfrm>
          <a:prstGeom prst="rect">
            <a:avLst/>
          </a:prstGeom>
          <a:noFill/>
          <a:ln>
            <a:noFill/>
          </a:ln>
        </p:spPr>
        <p:txBody>
          <a:bodyPr anchorCtr="0" anchor="b" bIns="46800" lIns="90000" spcFirstLastPara="1" rIns="90000" wrap="square" tIns="46800">
            <a:noAutofit/>
          </a:bodyPr>
          <a:lstStyle>
            <a:lvl1pPr indent="-228600" lvl="0" marL="457200" algn="l">
              <a:lnSpc>
                <a:spcPct val="100000"/>
              </a:lnSpc>
              <a:spcBef>
                <a:spcPts val="800"/>
              </a:spcBef>
              <a:spcAft>
                <a:spcPts val="0"/>
              </a:spcAft>
              <a:buClr>
                <a:srgbClr val="FFFFFF"/>
              </a:buClr>
              <a:buSzPts val="2400"/>
              <a:buNone/>
              <a:defRPr b="1" sz="2400"/>
            </a:lvl1pPr>
            <a:lvl2pPr indent="-228600" lvl="1" marL="914400" algn="l">
              <a:lnSpc>
                <a:spcPct val="100000"/>
              </a:lnSpc>
              <a:spcBef>
                <a:spcPts val="700"/>
              </a:spcBef>
              <a:spcAft>
                <a:spcPts val="0"/>
              </a:spcAft>
              <a:buClr>
                <a:srgbClr val="FFFFFF"/>
              </a:buClr>
              <a:buSzPts val="2000"/>
              <a:buNone/>
              <a:defRPr b="1" sz="2000"/>
            </a:lvl2pPr>
            <a:lvl3pPr indent="-228600" lvl="2" marL="1371600" algn="l">
              <a:lnSpc>
                <a:spcPct val="100000"/>
              </a:lnSpc>
              <a:spcBef>
                <a:spcPts val="600"/>
              </a:spcBef>
              <a:spcAft>
                <a:spcPts val="0"/>
              </a:spcAft>
              <a:buClr>
                <a:srgbClr val="FFFFFF"/>
              </a:buClr>
              <a:buSzPts val="1800"/>
              <a:buNone/>
              <a:defRPr b="1" sz="1800"/>
            </a:lvl3pPr>
            <a:lvl4pPr indent="-228600" lvl="3" marL="1828800" algn="l">
              <a:lnSpc>
                <a:spcPct val="100000"/>
              </a:lnSpc>
              <a:spcBef>
                <a:spcPts val="500"/>
              </a:spcBef>
              <a:spcAft>
                <a:spcPts val="0"/>
              </a:spcAft>
              <a:buClr>
                <a:srgbClr val="FFFFFF"/>
              </a:buClr>
              <a:buSzPts val="1600"/>
              <a:buNone/>
              <a:defRPr b="1" sz="1600"/>
            </a:lvl4pPr>
            <a:lvl5pPr indent="-228600" lvl="4" marL="2286000" algn="l">
              <a:lnSpc>
                <a:spcPct val="100000"/>
              </a:lnSpc>
              <a:spcBef>
                <a:spcPts val="500"/>
              </a:spcBef>
              <a:spcAft>
                <a:spcPts val="0"/>
              </a:spcAft>
              <a:buClr>
                <a:srgbClr val="FFFFFF"/>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77" name="Google Shape;177;p33"/>
          <p:cNvSpPr txBox="1"/>
          <p:nvPr>
            <p:ph idx="2" type="body"/>
          </p:nvPr>
        </p:nvSpPr>
        <p:spPr>
          <a:xfrm>
            <a:off x="840318" y="2505075"/>
            <a:ext cx="5158316" cy="3684588"/>
          </a:xfrm>
          <a:prstGeom prst="rect">
            <a:avLst/>
          </a:prstGeom>
          <a:noFill/>
          <a:ln>
            <a:noFill/>
          </a:ln>
        </p:spPr>
        <p:txBody>
          <a:bodyPr anchorCtr="0" anchor="t" bIns="46800" lIns="90000" spcFirstLastPara="1" rIns="90000" wrap="square" tIns="46800">
            <a:noAutofit/>
          </a:bodyPr>
          <a:lstStyle>
            <a:lvl1pPr indent="-228600" lvl="0" marL="457200" algn="l">
              <a:lnSpc>
                <a:spcPct val="100000"/>
              </a:lnSpc>
              <a:spcBef>
                <a:spcPts val="800"/>
              </a:spcBef>
              <a:spcAft>
                <a:spcPts val="0"/>
              </a:spcAft>
              <a:buSzPts val="1400"/>
              <a:buNone/>
              <a:defRPr/>
            </a:lvl1pPr>
            <a:lvl2pPr indent="-228600" lvl="1" marL="914400" algn="l">
              <a:lnSpc>
                <a:spcPct val="100000"/>
              </a:lnSpc>
              <a:spcBef>
                <a:spcPts val="700"/>
              </a:spcBef>
              <a:spcAft>
                <a:spcPts val="0"/>
              </a:spcAft>
              <a:buSzPts val="1400"/>
              <a:buNone/>
              <a:defRPr/>
            </a:lvl2pPr>
            <a:lvl3pPr indent="-228600" lvl="2" marL="1371600" algn="l">
              <a:lnSpc>
                <a:spcPct val="100000"/>
              </a:lnSpc>
              <a:spcBef>
                <a:spcPts val="600"/>
              </a:spcBef>
              <a:spcAft>
                <a:spcPts val="0"/>
              </a:spcAft>
              <a:buSzPts val="1400"/>
              <a:buNone/>
              <a:defRPr/>
            </a:lvl3pPr>
            <a:lvl4pPr indent="-228600" lvl="3" marL="1828800" algn="l">
              <a:lnSpc>
                <a:spcPct val="100000"/>
              </a:lnSpc>
              <a:spcBef>
                <a:spcPts val="500"/>
              </a:spcBef>
              <a:spcAft>
                <a:spcPts val="0"/>
              </a:spcAft>
              <a:buSzPts val="1400"/>
              <a:buNone/>
              <a:defRPr/>
            </a:lvl4pPr>
            <a:lvl5pPr indent="-228600" lvl="4" marL="2286000" algn="l">
              <a:lnSpc>
                <a:spcPct val="100000"/>
              </a:lnSpc>
              <a:spcBef>
                <a:spcPts val="500"/>
              </a:spcBef>
              <a:spcAft>
                <a:spcPts val="0"/>
              </a:spcAft>
              <a:buSzPts val="14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78" name="Google Shape;178;p33"/>
          <p:cNvSpPr txBox="1"/>
          <p:nvPr>
            <p:ph idx="3" type="body"/>
          </p:nvPr>
        </p:nvSpPr>
        <p:spPr>
          <a:xfrm>
            <a:off x="6172200" y="1681163"/>
            <a:ext cx="5183717" cy="823912"/>
          </a:xfrm>
          <a:prstGeom prst="rect">
            <a:avLst/>
          </a:prstGeom>
          <a:noFill/>
          <a:ln>
            <a:noFill/>
          </a:ln>
        </p:spPr>
        <p:txBody>
          <a:bodyPr anchorCtr="0" anchor="b" bIns="46800" lIns="90000" spcFirstLastPara="1" rIns="90000" wrap="square" tIns="46800">
            <a:noAutofit/>
          </a:bodyPr>
          <a:lstStyle>
            <a:lvl1pPr indent="-228600" lvl="0" marL="457200" algn="l">
              <a:lnSpc>
                <a:spcPct val="100000"/>
              </a:lnSpc>
              <a:spcBef>
                <a:spcPts val="800"/>
              </a:spcBef>
              <a:spcAft>
                <a:spcPts val="0"/>
              </a:spcAft>
              <a:buClr>
                <a:srgbClr val="FFFFFF"/>
              </a:buClr>
              <a:buSzPts val="2400"/>
              <a:buNone/>
              <a:defRPr b="1" sz="2400"/>
            </a:lvl1pPr>
            <a:lvl2pPr indent="-228600" lvl="1" marL="914400" algn="l">
              <a:lnSpc>
                <a:spcPct val="100000"/>
              </a:lnSpc>
              <a:spcBef>
                <a:spcPts val="700"/>
              </a:spcBef>
              <a:spcAft>
                <a:spcPts val="0"/>
              </a:spcAft>
              <a:buClr>
                <a:srgbClr val="FFFFFF"/>
              </a:buClr>
              <a:buSzPts val="2000"/>
              <a:buNone/>
              <a:defRPr b="1" sz="2000"/>
            </a:lvl2pPr>
            <a:lvl3pPr indent="-228600" lvl="2" marL="1371600" algn="l">
              <a:lnSpc>
                <a:spcPct val="100000"/>
              </a:lnSpc>
              <a:spcBef>
                <a:spcPts val="600"/>
              </a:spcBef>
              <a:spcAft>
                <a:spcPts val="0"/>
              </a:spcAft>
              <a:buClr>
                <a:srgbClr val="FFFFFF"/>
              </a:buClr>
              <a:buSzPts val="1800"/>
              <a:buNone/>
              <a:defRPr b="1" sz="1800"/>
            </a:lvl3pPr>
            <a:lvl4pPr indent="-228600" lvl="3" marL="1828800" algn="l">
              <a:lnSpc>
                <a:spcPct val="100000"/>
              </a:lnSpc>
              <a:spcBef>
                <a:spcPts val="500"/>
              </a:spcBef>
              <a:spcAft>
                <a:spcPts val="0"/>
              </a:spcAft>
              <a:buClr>
                <a:srgbClr val="FFFFFF"/>
              </a:buClr>
              <a:buSzPts val="1600"/>
              <a:buNone/>
              <a:defRPr b="1" sz="1600"/>
            </a:lvl4pPr>
            <a:lvl5pPr indent="-228600" lvl="4" marL="2286000" algn="l">
              <a:lnSpc>
                <a:spcPct val="100000"/>
              </a:lnSpc>
              <a:spcBef>
                <a:spcPts val="500"/>
              </a:spcBef>
              <a:spcAft>
                <a:spcPts val="0"/>
              </a:spcAft>
              <a:buClr>
                <a:srgbClr val="FFFFFF"/>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79" name="Google Shape;179;p33"/>
          <p:cNvSpPr txBox="1"/>
          <p:nvPr>
            <p:ph idx="4" type="body"/>
          </p:nvPr>
        </p:nvSpPr>
        <p:spPr>
          <a:xfrm>
            <a:off x="6172200" y="2505075"/>
            <a:ext cx="5183717" cy="3684588"/>
          </a:xfrm>
          <a:prstGeom prst="rect">
            <a:avLst/>
          </a:prstGeom>
          <a:noFill/>
          <a:ln>
            <a:noFill/>
          </a:ln>
        </p:spPr>
        <p:txBody>
          <a:bodyPr anchorCtr="0" anchor="t" bIns="46800" lIns="90000" spcFirstLastPara="1" rIns="90000" wrap="square" tIns="46800">
            <a:noAutofit/>
          </a:bodyPr>
          <a:lstStyle>
            <a:lvl1pPr indent="-228600" lvl="0" marL="457200" algn="l">
              <a:lnSpc>
                <a:spcPct val="100000"/>
              </a:lnSpc>
              <a:spcBef>
                <a:spcPts val="800"/>
              </a:spcBef>
              <a:spcAft>
                <a:spcPts val="0"/>
              </a:spcAft>
              <a:buSzPts val="1400"/>
              <a:buNone/>
              <a:defRPr/>
            </a:lvl1pPr>
            <a:lvl2pPr indent="-228600" lvl="1" marL="914400" algn="l">
              <a:lnSpc>
                <a:spcPct val="100000"/>
              </a:lnSpc>
              <a:spcBef>
                <a:spcPts val="700"/>
              </a:spcBef>
              <a:spcAft>
                <a:spcPts val="0"/>
              </a:spcAft>
              <a:buSzPts val="1400"/>
              <a:buNone/>
              <a:defRPr/>
            </a:lvl2pPr>
            <a:lvl3pPr indent="-228600" lvl="2" marL="1371600" algn="l">
              <a:lnSpc>
                <a:spcPct val="100000"/>
              </a:lnSpc>
              <a:spcBef>
                <a:spcPts val="600"/>
              </a:spcBef>
              <a:spcAft>
                <a:spcPts val="0"/>
              </a:spcAft>
              <a:buSzPts val="1400"/>
              <a:buNone/>
              <a:defRPr/>
            </a:lvl3pPr>
            <a:lvl4pPr indent="-228600" lvl="3" marL="1828800" algn="l">
              <a:lnSpc>
                <a:spcPct val="100000"/>
              </a:lnSpc>
              <a:spcBef>
                <a:spcPts val="500"/>
              </a:spcBef>
              <a:spcAft>
                <a:spcPts val="0"/>
              </a:spcAft>
              <a:buSzPts val="1400"/>
              <a:buNone/>
              <a:defRPr/>
            </a:lvl4pPr>
            <a:lvl5pPr indent="-228600" lvl="4" marL="2286000" algn="l">
              <a:lnSpc>
                <a:spcPct val="100000"/>
              </a:lnSpc>
              <a:spcBef>
                <a:spcPts val="500"/>
              </a:spcBef>
              <a:spcAft>
                <a:spcPts val="0"/>
              </a:spcAft>
              <a:buSzPts val="14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80" name="Google Shape;180;p33"/>
          <p:cNvSpPr txBox="1"/>
          <p:nvPr>
            <p:ph idx="12" type="sldNum"/>
          </p:nvPr>
        </p:nvSpPr>
        <p:spPr>
          <a:xfrm>
            <a:off x="8974137" y="6229350"/>
            <a:ext cx="2538412" cy="455612"/>
          </a:xfrm>
          <a:prstGeom prst="rect">
            <a:avLst/>
          </a:prstGeom>
          <a:noFill/>
          <a:ln>
            <a:noFill/>
          </a:ln>
        </p:spPr>
        <p:txBody>
          <a:bodyPr anchorCtr="0" anchor="b" bIns="46800" lIns="90000" spcFirstLastPara="1" rIns="90000" wrap="square" tIns="46800">
            <a:noAutofit/>
          </a:bodyPr>
          <a:lstStyle>
            <a:lvl1pPr indent="0" lvl="0" marL="0" marR="0" algn="ctr">
              <a:lnSpc>
                <a:spcPct val="100000"/>
              </a:lnSpc>
              <a:spcBef>
                <a:spcPts val="0"/>
              </a:spcBef>
              <a:spcAft>
                <a:spcPts val="0"/>
              </a:spcAft>
              <a:buClr>
                <a:srgbClr val="5E574E"/>
              </a:buClr>
              <a:buSzPts val="1400"/>
              <a:buFont typeface="Arial"/>
              <a:buNone/>
              <a:defRPr b="0" i="0" sz="1400" u="none" cap="none" strike="noStrike">
                <a:solidFill>
                  <a:srgbClr val="5E574E"/>
                </a:solidFill>
                <a:latin typeface="Arial"/>
                <a:ea typeface="Arial"/>
                <a:cs typeface="Arial"/>
                <a:sym typeface="Arial"/>
              </a:defRPr>
            </a:lvl1pPr>
            <a:lvl2pPr indent="0" lvl="1" marL="0" marR="0" algn="ctr">
              <a:lnSpc>
                <a:spcPct val="100000"/>
              </a:lnSpc>
              <a:spcBef>
                <a:spcPts val="0"/>
              </a:spcBef>
              <a:spcAft>
                <a:spcPts val="0"/>
              </a:spcAft>
              <a:buClr>
                <a:srgbClr val="5E574E"/>
              </a:buClr>
              <a:buSzPts val="1400"/>
              <a:buFont typeface="Arial"/>
              <a:buNone/>
              <a:defRPr b="0" i="0" sz="1400" u="none" cap="none" strike="noStrike">
                <a:solidFill>
                  <a:srgbClr val="5E574E"/>
                </a:solidFill>
                <a:latin typeface="Arial"/>
                <a:ea typeface="Arial"/>
                <a:cs typeface="Arial"/>
                <a:sym typeface="Arial"/>
              </a:defRPr>
            </a:lvl2pPr>
            <a:lvl3pPr indent="0" lvl="2" marL="0" marR="0" algn="ctr">
              <a:lnSpc>
                <a:spcPct val="100000"/>
              </a:lnSpc>
              <a:spcBef>
                <a:spcPts val="0"/>
              </a:spcBef>
              <a:spcAft>
                <a:spcPts val="0"/>
              </a:spcAft>
              <a:buClr>
                <a:srgbClr val="5E574E"/>
              </a:buClr>
              <a:buSzPts val="1400"/>
              <a:buFont typeface="Arial"/>
              <a:buNone/>
              <a:defRPr b="0" i="0" sz="1400" u="none" cap="none" strike="noStrike">
                <a:solidFill>
                  <a:srgbClr val="5E574E"/>
                </a:solidFill>
                <a:latin typeface="Arial"/>
                <a:ea typeface="Arial"/>
                <a:cs typeface="Arial"/>
                <a:sym typeface="Arial"/>
              </a:defRPr>
            </a:lvl3pPr>
            <a:lvl4pPr indent="0" lvl="3" marL="0" marR="0" algn="ctr">
              <a:lnSpc>
                <a:spcPct val="100000"/>
              </a:lnSpc>
              <a:spcBef>
                <a:spcPts val="0"/>
              </a:spcBef>
              <a:spcAft>
                <a:spcPts val="0"/>
              </a:spcAft>
              <a:buClr>
                <a:srgbClr val="5E574E"/>
              </a:buClr>
              <a:buSzPts val="1400"/>
              <a:buFont typeface="Arial"/>
              <a:buNone/>
              <a:defRPr b="0" i="0" sz="1400" u="none" cap="none" strike="noStrike">
                <a:solidFill>
                  <a:srgbClr val="5E574E"/>
                </a:solidFill>
                <a:latin typeface="Arial"/>
                <a:ea typeface="Arial"/>
                <a:cs typeface="Arial"/>
                <a:sym typeface="Arial"/>
              </a:defRPr>
            </a:lvl4pPr>
            <a:lvl5pPr indent="0" lvl="4" marL="0" marR="0" algn="ctr">
              <a:lnSpc>
                <a:spcPct val="100000"/>
              </a:lnSpc>
              <a:spcBef>
                <a:spcPts val="0"/>
              </a:spcBef>
              <a:spcAft>
                <a:spcPts val="0"/>
              </a:spcAft>
              <a:buClr>
                <a:srgbClr val="5E574E"/>
              </a:buClr>
              <a:buSzPts val="1400"/>
              <a:buFont typeface="Arial"/>
              <a:buNone/>
              <a:defRPr b="0" i="0" sz="1400" u="none" cap="none" strike="noStrike">
                <a:solidFill>
                  <a:srgbClr val="5E574E"/>
                </a:solidFill>
                <a:latin typeface="Arial"/>
                <a:ea typeface="Arial"/>
                <a:cs typeface="Arial"/>
                <a:sym typeface="Arial"/>
              </a:defRPr>
            </a:lvl5pPr>
            <a:lvl6pPr indent="0" lvl="5" marL="0" marR="0" algn="ctr">
              <a:lnSpc>
                <a:spcPct val="100000"/>
              </a:lnSpc>
              <a:spcBef>
                <a:spcPts val="0"/>
              </a:spcBef>
              <a:spcAft>
                <a:spcPts val="0"/>
              </a:spcAft>
              <a:buClr>
                <a:srgbClr val="5E574E"/>
              </a:buClr>
              <a:buSzPts val="1400"/>
              <a:buFont typeface="Arial"/>
              <a:buNone/>
              <a:defRPr b="0" i="0" sz="1400" u="none" cap="none" strike="noStrike">
                <a:solidFill>
                  <a:srgbClr val="5E574E"/>
                </a:solidFill>
                <a:latin typeface="Arial"/>
                <a:ea typeface="Arial"/>
                <a:cs typeface="Arial"/>
                <a:sym typeface="Arial"/>
              </a:defRPr>
            </a:lvl6pPr>
            <a:lvl7pPr indent="0" lvl="6" marL="0" marR="0" algn="ctr">
              <a:lnSpc>
                <a:spcPct val="100000"/>
              </a:lnSpc>
              <a:spcBef>
                <a:spcPts val="0"/>
              </a:spcBef>
              <a:spcAft>
                <a:spcPts val="0"/>
              </a:spcAft>
              <a:buClr>
                <a:srgbClr val="5E574E"/>
              </a:buClr>
              <a:buSzPts val="1400"/>
              <a:buFont typeface="Arial"/>
              <a:buNone/>
              <a:defRPr b="0" i="0" sz="1400" u="none" cap="none" strike="noStrike">
                <a:solidFill>
                  <a:srgbClr val="5E574E"/>
                </a:solidFill>
                <a:latin typeface="Arial"/>
                <a:ea typeface="Arial"/>
                <a:cs typeface="Arial"/>
                <a:sym typeface="Arial"/>
              </a:defRPr>
            </a:lvl7pPr>
            <a:lvl8pPr indent="0" lvl="7" marL="0" marR="0" algn="ctr">
              <a:lnSpc>
                <a:spcPct val="100000"/>
              </a:lnSpc>
              <a:spcBef>
                <a:spcPts val="0"/>
              </a:spcBef>
              <a:spcAft>
                <a:spcPts val="0"/>
              </a:spcAft>
              <a:buClr>
                <a:srgbClr val="5E574E"/>
              </a:buClr>
              <a:buSzPts val="1400"/>
              <a:buFont typeface="Arial"/>
              <a:buNone/>
              <a:defRPr b="0" i="0" sz="1400" u="none" cap="none" strike="noStrike">
                <a:solidFill>
                  <a:srgbClr val="5E574E"/>
                </a:solidFill>
                <a:latin typeface="Arial"/>
                <a:ea typeface="Arial"/>
                <a:cs typeface="Arial"/>
                <a:sym typeface="Arial"/>
              </a:defRPr>
            </a:lvl8pPr>
            <a:lvl9pPr indent="0" lvl="8" marL="0" marR="0" algn="ctr">
              <a:lnSpc>
                <a:spcPct val="100000"/>
              </a:lnSpc>
              <a:spcBef>
                <a:spcPts val="0"/>
              </a:spcBef>
              <a:spcAft>
                <a:spcPts val="0"/>
              </a:spcAft>
              <a:buClr>
                <a:srgbClr val="5E574E"/>
              </a:buClr>
              <a:buSzPts val="1400"/>
              <a:buFont typeface="Arial"/>
              <a:buNone/>
              <a:defRPr b="0" i="0" sz="1400" u="none" cap="none" strike="noStrike">
                <a:solidFill>
                  <a:srgbClr val="5E574E"/>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81" name="Shape 181"/>
        <p:cNvGrpSpPr/>
        <p:nvPr/>
      </p:nvGrpSpPr>
      <p:grpSpPr>
        <a:xfrm>
          <a:off x="0" y="0"/>
          <a:ext cx="0" cy="0"/>
          <a:chOff x="0" y="0"/>
          <a:chExt cx="0" cy="0"/>
        </a:xfrm>
      </p:grpSpPr>
      <p:sp>
        <p:nvSpPr>
          <p:cNvPr id="182" name="Google Shape;182;p34"/>
          <p:cNvSpPr txBox="1"/>
          <p:nvPr>
            <p:ph type="title"/>
          </p:nvPr>
        </p:nvSpPr>
        <p:spPr>
          <a:xfrm>
            <a:off x="541337" y="228600"/>
            <a:ext cx="10361612" cy="1065212"/>
          </a:xfrm>
          <a:prstGeom prst="rect">
            <a:avLst/>
          </a:prstGeom>
          <a:noFill/>
          <a:ln>
            <a:noFill/>
          </a:ln>
        </p:spPr>
        <p:txBody>
          <a:bodyPr anchorCtr="0" anchor="b" bIns="46800" lIns="90000" spcFirstLastPara="1" rIns="90000" wrap="square" tIns="468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3" name="Google Shape;183;p34"/>
          <p:cNvSpPr txBox="1"/>
          <p:nvPr>
            <p:ph idx="1" type="body"/>
          </p:nvPr>
        </p:nvSpPr>
        <p:spPr>
          <a:xfrm>
            <a:off x="609601" y="1676401"/>
            <a:ext cx="5348817" cy="4418013"/>
          </a:xfrm>
          <a:prstGeom prst="rect">
            <a:avLst/>
          </a:prstGeom>
          <a:noFill/>
          <a:ln>
            <a:noFill/>
          </a:ln>
        </p:spPr>
        <p:txBody>
          <a:bodyPr anchorCtr="0" anchor="t" bIns="46800" lIns="90000" spcFirstLastPara="1" rIns="90000" wrap="square" tIns="46800">
            <a:noAutofit/>
          </a:bodyPr>
          <a:lstStyle>
            <a:lvl1pPr indent="-228600" lvl="0" marL="457200" algn="l">
              <a:lnSpc>
                <a:spcPct val="100000"/>
              </a:lnSpc>
              <a:spcBef>
                <a:spcPts val="800"/>
              </a:spcBef>
              <a:spcAft>
                <a:spcPts val="0"/>
              </a:spcAft>
              <a:buSzPts val="1400"/>
              <a:buNone/>
              <a:defRPr/>
            </a:lvl1pPr>
            <a:lvl2pPr indent="-228600" lvl="1" marL="914400" algn="l">
              <a:lnSpc>
                <a:spcPct val="100000"/>
              </a:lnSpc>
              <a:spcBef>
                <a:spcPts val="700"/>
              </a:spcBef>
              <a:spcAft>
                <a:spcPts val="0"/>
              </a:spcAft>
              <a:buSzPts val="1400"/>
              <a:buNone/>
              <a:defRPr/>
            </a:lvl2pPr>
            <a:lvl3pPr indent="-228600" lvl="2" marL="1371600" algn="l">
              <a:lnSpc>
                <a:spcPct val="100000"/>
              </a:lnSpc>
              <a:spcBef>
                <a:spcPts val="600"/>
              </a:spcBef>
              <a:spcAft>
                <a:spcPts val="0"/>
              </a:spcAft>
              <a:buSzPts val="1400"/>
              <a:buNone/>
              <a:defRPr/>
            </a:lvl3pPr>
            <a:lvl4pPr indent="-228600" lvl="3" marL="1828800" algn="l">
              <a:lnSpc>
                <a:spcPct val="100000"/>
              </a:lnSpc>
              <a:spcBef>
                <a:spcPts val="500"/>
              </a:spcBef>
              <a:spcAft>
                <a:spcPts val="0"/>
              </a:spcAft>
              <a:buSzPts val="1400"/>
              <a:buNone/>
              <a:defRPr/>
            </a:lvl4pPr>
            <a:lvl5pPr indent="-228600" lvl="4" marL="2286000" algn="l">
              <a:lnSpc>
                <a:spcPct val="100000"/>
              </a:lnSpc>
              <a:spcBef>
                <a:spcPts val="500"/>
              </a:spcBef>
              <a:spcAft>
                <a:spcPts val="0"/>
              </a:spcAft>
              <a:buSzPts val="14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84" name="Google Shape;184;p34"/>
          <p:cNvSpPr txBox="1"/>
          <p:nvPr>
            <p:ph idx="2" type="body"/>
          </p:nvPr>
        </p:nvSpPr>
        <p:spPr>
          <a:xfrm>
            <a:off x="6161618" y="1676401"/>
            <a:ext cx="5350933" cy="4418013"/>
          </a:xfrm>
          <a:prstGeom prst="rect">
            <a:avLst/>
          </a:prstGeom>
          <a:noFill/>
          <a:ln>
            <a:noFill/>
          </a:ln>
        </p:spPr>
        <p:txBody>
          <a:bodyPr anchorCtr="0" anchor="t" bIns="46800" lIns="90000" spcFirstLastPara="1" rIns="90000" wrap="square" tIns="46800">
            <a:noAutofit/>
          </a:bodyPr>
          <a:lstStyle>
            <a:lvl1pPr indent="-228600" lvl="0" marL="457200" algn="l">
              <a:lnSpc>
                <a:spcPct val="100000"/>
              </a:lnSpc>
              <a:spcBef>
                <a:spcPts val="800"/>
              </a:spcBef>
              <a:spcAft>
                <a:spcPts val="0"/>
              </a:spcAft>
              <a:buSzPts val="1400"/>
              <a:buNone/>
              <a:defRPr/>
            </a:lvl1pPr>
            <a:lvl2pPr indent="-228600" lvl="1" marL="914400" algn="l">
              <a:lnSpc>
                <a:spcPct val="100000"/>
              </a:lnSpc>
              <a:spcBef>
                <a:spcPts val="700"/>
              </a:spcBef>
              <a:spcAft>
                <a:spcPts val="0"/>
              </a:spcAft>
              <a:buSzPts val="1400"/>
              <a:buNone/>
              <a:defRPr/>
            </a:lvl2pPr>
            <a:lvl3pPr indent="-228600" lvl="2" marL="1371600" algn="l">
              <a:lnSpc>
                <a:spcPct val="100000"/>
              </a:lnSpc>
              <a:spcBef>
                <a:spcPts val="600"/>
              </a:spcBef>
              <a:spcAft>
                <a:spcPts val="0"/>
              </a:spcAft>
              <a:buSzPts val="1400"/>
              <a:buNone/>
              <a:defRPr/>
            </a:lvl3pPr>
            <a:lvl4pPr indent="-228600" lvl="3" marL="1828800" algn="l">
              <a:lnSpc>
                <a:spcPct val="100000"/>
              </a:lnSpc>
              <a:spcBef>
                <a:spcPts val="500"/>
              </a:spcBef>
              <a:spcAft>
                <a:spcPts val="0"/>
              </a:spcAft>
              <a:buSzPts val="1400"/>
              <a:buNone/>
              <a:defRPr/>
            </a:lvl4pPr>
            <a:lvl5pPr indent="-228600" lvl="4" marL="2286000" algn="l">
              <a:lnSpc>
                <a:spcPct val="100000"/>
              </a:lnSpc>
              <a:spcBef>
                <a:spcPts val="500"/>
              </a:spcBef>
              <a:spcAft>
                <a:spcPts val="0"/>
              </a:spcAft>
              <a:buSzPts val="14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85" name="Google Shape;185;p34"/>
          <p:cNvSpPr txBox="1"/>
          <p:nvPr>
            <p:ph idx="12" type="sldNum"/>
          </p:nvPr>
        </p:nvSpPr>
        <p:spPr>
          <a:xfrm>
            <a:off x="8974137" y="6229350"/>
            <a:ext cx="2538412" cy="455612"/>
          </a:xfrm>
          <a:prstGeom prst="rect">
            <a:avLst/>
          </a:prstGeom>
          <a:noFill/>
          <a:ln>
            <a:noFill/>
          </a:ln>
        </p:spPr>
        <p:txBody>
          <a:bodyPr anchorCtr="0" anchor="b" bIns="46800" lIns="90000" spcFirstLastPara="1" rIns="90000" wrap="square" tIns="46800">
            <a:noAutofit/>
          </a:bodyPr>
          <a:lstStyle>
            <a:lvl1pPr indent="0" lvl="0" marL="0" marR="0" algn="ctr">
              <a:lnSpc>
                <a:spcPct val="100000"/>
              </a:lnSpc>
              <a:spcBef>
                <a:spcPts val="0"/>
              </a:spcBef>
              <a:spcAft>
                <a:spcPts val="0"/>
              </a:spcAft>
              <a:buClr>
                <a:srgbClr val="5E574E"/>
              </a:buClr>
              <a:buSzPts val="1400"/>
              <a:buFont typeface="Arial"/>
              <a:buNone/>
              <a:defRPr b="0" i="0" sz="1400" u="none" cap="none" strike="noStrike">
                <a:solidFill>
                  <a:srgbClr val="5E574E"/>
                </a:solidFill>
                <a:latin typeface="Arial"/>
                <a:ea typeface="Arial"/>
                <a:cs typeface="Arial"/>
                <a:sym typeface="Arial"/>
              </a:defRPr>
            </a:lvl1pPr>
            <a:lvl2pPr indent="0" lvl="1" marL="0" marR="0" algn="ctr">
              <a:lnSpc>
                <a:spcPct val="100000"/>
              </a:lnSpc>
              <a:spcBef>
                <a:spcPts val="0"/>
              </a:spcBef>
              <a:spcAft>
                <a:spcPts val="0"/>
              </a:spcAft>
              <a:buClr>
                <a:srgbClr val="5E574E"/>
              </a:buClr>
              <a:buSzPts val="1400"/>
              <a:buFont typeface="Arial"/>
              <a:buNone/>
              <a:defRPr b="0" i="0" sz="1400" u="none" cap="none" strike="noStrike">
                <a:solidFill>
                  <a:srgbClr val="5E574E"/>
                </a:solidFill>
                <a:latin typeface="Arial"/>
                <a:ea typeface="Arial"/>
                <a:cs typeface="Arial"/>
                <a:sym typeface="Arial"/>
              </a:defRPr>
            </a:lvl2pPr>
            <a:lvl3pPr indent="0" lvl="2" marL="0" marR="0" algn="ctr">
              <a:lnSpc>
                <a:spcPct val="100000"/>
              </a:lnSpc>
              <a:spcBef>
                <a:spcPts val="0"/>
              </a:spcBef>
              <a:spcAft>
                <a:spcPts val="0"/>
              </a:spcAft>
              <a:buClr>
                <a:srgbClr val="5E574E"/>
              </a:buClr>
              <a:buSzPts val="1400"/>
              <a:buFont typeface="Arial"/>
              <a:buNone/>
              <a:defRPr b="0" i="0" sz="1400" u="none" cap="none" strike="noStrike">
                <a:solidFill>
                  <a:srgbClr val="5E574E"/>
                </a:solidFill>
                <a:latin typeface="Arial"/>
                <a:ea typeface="Arial"/>
                <a:cs typeface="Arial"/>
                <a:sym typeface="Arial"/>
              </a:defRPr>
            </a:lvl3pPr>
            <a:lvl4pPr indent="0" lvl="3" marL="0" marR="0" algn="ctr">
              <a:lnSpc>
                <a:spcPct val="100000"/>
              </a:lnSpc>
              <a:spcBef>
                <a:spcPts val="0"/>
              </a:spcBef>
              <a:spcAft>
                <a:spcPts val="0"/>
              </a:spcAft>
              <a:buClr>
                <a:srgbClr val="5E574E"/>
              </a:buClr>
              <a:buSzPts val="1400"/>
              <a:buFont typeface="Arial"/>
              <a:buNone/>
              <a:defRPr b="0" i="0" sz="1400" u="none" cap="none" strike="noStrike">
                <a:solidFill>
                  <a:srgbClr val="5E574E"/>
                </a:solidFill>
                <a:latin typeface="Arial"/>
                <a:ea typeface="Arial"/>
                <a:cs typeface="Arial"/>
                <a:sym typeface="Arial"/>
              </a:defRPr>
            </a:lvl4pPr>
            <a:lvl5pPr indent="0" lvl="4" marL="0" marR="0" algn="ctr">
              <a:lnSpc>
                <a:spcPct val="100000"/>
              </a:lnSpc>
              <a:spcBef>
                <a:spcPts val="0"/>
              </a:spcBef>
              <a:spcAft>
                <a:spcPts val="0"/>
              </a:spcAft>
              <a:buClr>
                <a:srgbClr val="5E574E"/>
              </a:buClr>
              <a:buSzPts val="1400"/>
              <a:buFont typeface="Arial"/>
              <a:buNone/>
              <a:defRPr b="0" i="0" sz="1400" u="none" cap="none" strike="noStrike">
                <a:solidFill>
                  <a:srgbClr val="5E574E"/>
                </a:solidFill>
                <a:latin typeface="Arial"/>
                <a:ea typeface="Arial"/>
                <a:cs typeface="Arial"/>
                <a:sym typeface="Arial"/>
              </a:defRPr>
            </a:lvl5pPr>
            <a:lvl6pPr indent="0" lvl="5" marL="0" marR="0" algn="ctr">
              <a:lnSpc>
                <a:spcPct val="100000"/>
              </a:lnSpc>
              <a:spcBef>
                <a:spcPts val="0"/>
              </a:spcBef>
              <a:spcAft>
                <a:spcPts val="0"/>
              </a:spcAft>
              <a:buClr>
                <a:srgbClr val="5E574E"/>
              </a:buClr>
              <a:buSzPts val="1400"/>
              <a:buFont typeface="Arial"/>
              <a:buNone/>
              <a:defRPr b="0" i="0" sz="1400" u="none" cap="none" strike="noStrike">
                <a:solidFill>
                  <a:srgbClr val="5E574E"/>
                </a:solidFill>
                <a:latin typeface="Arial"/>
                <a:ea typeface="Arial"/>
                <a:cs typeface="Arial"/>
                <a:sym typeface="Arial"/>
              </a:defRPr>
            </a:lvl6pPr>
            <a:lvl7pPr indent="0" lvl="6" marL="0" marR="0" algn="ctr">
              <a:lnSpc>
                <a:spcPct val="100000"/>
              </a:lnSpc>
              <a:spcBef>
                <a:spcPts val="0"/>
              </a:spcBef>
              <a:spcAft>
                <a:spcPts val="0"/>
              </a:spcAft>
              <a:buClr>
                <a:srgbClr val="5E574E"/>
              </a:buClr>
              <a:buSzPts val="1400"/>
              <a:buFont typeface="Arial"/>
              <a:buNone/>
              <a:defRPr b="0" i="0" sz="1400" u="none" cap="none" strike="noStrike">
                <a:solidFill>
                  <a:srgbClr val="5E574E"/>
                </a:solidFill>
                <a:latin typeface="Arial"/>
                <a:ea typeface="Arial"/>
                <a:cs typeface="Arial"/>
                <a:sym typeface="Arial"/>
              </a:defRPr>
            </a:lvl7pPr>
            <a:lvl8pPr indent="0" lvl="7" marL="0" marR="0" algn="ctr">
              <a:lnSpc>
                <a:spcPct val="100000"/>
              </a:lnSpc>
              <a:spcBef>
                <a:spcPts val="0"/>
              </a:spcBef>
              <a:spcAft>
                <a:spcPts val="0"/>
              </a:spcAft>
              <a:buClr>
                <a:srgbClr val="5E574E"/>
              </a:buClr>
              <a:buSzPts val="1400"/>
              <a:buFont typeface="Arial"/>
              <a:buNone/>
              <a:defRPr b="0" i="0" sz="1400" u="none" cap="none" strike="noStrike">
                <a:solidFill>
                  <a:srgbClr val="5E574E"/>
                </a:solidFill>
                <a:latin typeface="Arial"/>
                <a:ea typeface="Arial"/>
                <a:cs typeface="Arial"/>
                <a:sym typeface="Arial"/>
              </a:defRPr>
            </a:lvl8pPr>
            <a:lvl9pPr indent="0" lvl="8" marL="0" marR="0" algn="ctr">
              <a:lnSpc>
                <a:spcPct val="100000"/>
              </a:lnSpc>
              <a:spcBef>
                <a:spcPts val="0"/>
              </a:spcBef>
              <a:spcAft>
                <a:spcPts val="0"/>
              </a:spcAft>
              <a:buClr>
                <a:srgbClr val="5E574E"/>
              </a:buClr>
              <a:buSzPts val="1400"/>
              <a:buFont typeface="Arial"/>
              <a:buNone/>
              <a:defRPr b="0" i="0" sz="1400" u="none" cap="none" strike="noStrike">
                <a:solidFill>
                  <a:srgbClr val="5E574E"/>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8" name="Shape 28"/>
        <p:cNvGrpSpPr/>
        <p:nvPr/>
      </p:nvGrpSpPr>
      <p:grpSpPr>
        <a:xfrm>
          <a:off x="0" y="0"/>
          <a:ext cx="0" cy="0"/>
          <a:chOff x="0" y="0"/>
          <a:chExt cx="0" cy="0"/>
        </a:xfrm>
      </p:grpSpPr>
      <p:sp>
        <p:nvSpPr>
          <p:cNvPr id="29" name="Google Shape;29;p4"/>
          <p:cNvSpPr txBox="1"/>
          <p:nvPr>
            <p:ph idx="10" type="dt"/>
          </p:nvPr>
        </p:nvSpPr>
        <p:spPr>
          <a:xfrm>
            <a:off x="8229600" y="6191250"/>
            <a:ext cx="3302000" cy="47625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sz="1400">
                <a:solidFill>
                  <a:srgbClr val="696464"/>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4"/>
          <p:cNvSpPr txBox="1"/>
          <p:nvPr>
            <p:ph idx="11" type="ftr"/>
          </p:nvPr>
        </p:nvSpPr>
        <p:spPr>
          <a:xfrm>
            <a:off x="1219200" y="6172200"/>
            <a:ext cx="5283200" cy="4572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4"/>
          <p:cNvSpPr/>
          <p:nvPr>
            <p:ph idx="12" type="sldNum"/>
          </p:nvPr>
        </p:nvSpPr>
        <p:spPr>
          <a:xfrm>
            <a:off x="195262" y="6210300"/>
            <a:ext cx="609600" cy="457200"/>
          </a:xfrm>
          <a:prstGeom prst="ellipse">
            <a:avLst/>
          </a:prstGeom>
          <a:solidFill>
            <a:schemeClr val="accent1"/>
          </a:solidFill>
          <a:ln>
            <a:noFill/>
          </a:ln>
        </p:spPr>
        <p:txBody>
          <a:bodyPr anchorCtr="1" anchor="ctr" bIns="0" lIns="0" spcFirstLastPara="1" rIns="0" wrap="square" tIns="0">
            <a:noAutofit/>
          </a:bodyPr>
          <a:lstStyle>
            <a:lvl1pPr indent="0" lvl="0" marL="0" marR="0" algn="ctr">
              <a:lnSpc>
                <a:spcPct val="100000"/>
              </a:lnSpc>
              <a:spcBef>
                <a:spcPts val="0"/>
              </a:spcBef>
              <a:spcAft>
                <a:spcPts val="0"/>
              </a:spcAft>
              <a:buClr>
                <a:srgbClr val="FFFFFF"/>
              </a:buClr>
              <a:buSzPts val="1400"/>
              <a:buFont typeface="Libre Franklin"/>
              <a:buNone/>
              <a:defRPr b="0" i="0" sz="1400" u="none" cap="none" strike="noStrike">
                <a:solidFill>
                  <a:srgbClr val="FFFFFF"/>
                </a:solidFill>
                <a:latin typeface="Libre Franklin"/>
                <a:ea typeface="Libre Franklin"/>
                <a:cs typeface="Libre Franklin"/>
                <a:sym typeface="Libre Franklin"/>
              </a:defRPr>
            </a:lvl1pPr>
            <a:lvl2pPr indent="0" lvl="1" marL="0" marR="0" algn="ctr">
              <a:lnSpc>
                <a:spcPct val="100000"/>
              </a:lnSpc>
              <a:spcBef>
                <a:spcPts val="0"/>
              </a:spcBef>
              <a:spcAft>
                <a:spcPts val="0"/>
              </a:spcAft>
              <a:buClr>
                <a:srgbClr val="FFFFFF"/>
              </a:buClr>
              <a:buSzPts val="1400"/>
              <a:buFont typeface="Libre Franklin"/>
              <a:buNone/>
              <a:defRPr b="0" i="0" sz="1400" u="none" cap="none" strike="noStrike">
                <a:solidFill>
                  <a:srgbClr val="FFFFFF"/>
                </a:solidFill>
                <a:latin typeface="Libre Franklin"/>
                <a:ea typeface="Libre Franklin"/>
                <a:cs typeface="Libre Franklin"/>
                <a:sym typeface="Libre Franklin"/>
              </a:defRPr>
            </a:lvl2pPr>
            <a:lvl3pPr indent="0" lvl="2" marL="0" marR="0" algn="ctr">
              <a:lnSpc>
                <a:spcPct val="100000"/>
              </a:lnSpc>
              <a:spcBef>
                <a:spcPts val="0"/>
              </a:spcBef>
              <a:spcAft>
                <a:spcPts val="0"/>
              </a:spcAft>
              <a:buClr>
                <a:srgbClr val="FFFFFF"/>
              </a:buClr>
              <a:buSzPts val="1400"/>
              <a:buFont typeface="Libre Franklin"/>
              <a:buNone/>
              <a:defRPr b="0" i="0" sz="1400" u="none" cap="none" strike="noStrike">
                <a:solidFill>
                  <a:srgbClr val="FFFFFF"/>
                </a:solidFill>
                <a:latin typeface="Libre Franklin"/>
                <a:ea typeface="Libre Franklin"/>
                <a:cs typeface="Libre Franklin"/>
                <a:sym typeface="Libre Franklin"/>
              </a:defRPr>
            </a:lvl3pPr>
            <a:lvl4pPr indent="0" lvl="3" marL="0" marR="0" algn="ctr">
              <a:lnSpc>
                <a:spcPct val="100000"/>
              </a:lnSpc>
              <a:spcBef>
                <a:spcPts val="0"/>
              </a:spcBef>
              <a:spcAft>
                <a:spcPts val="0"/>
              </a:spcAft>
              <a:buClr>
                <a:srgbClr val="FFFFFF"/>
              </a:buClr>
              <a:buSzPts val="1400"/>
              <a:buFont typeface="Libre Franklin"/>
              <a:buNone/>
              <a:defRPr b="0" i="0" sz="1400" u="none" cap="none" strike="noStrike">
                <a:solidFill>
                  <a:srgbClr val="FFFFFF"/>
                </a:solidFill>
                <a:latin typeface="Libre Franklin"/>
                <a:ea typeface="Libre Franklin"/>
                <a:cs typeface="Libre Franklin"/>
                <a:sym typeface="Libre Franklin"/>
              </a:defRPr>
            </a:lvl4pPr>
            <a:lvl5pPr indent="0" lvl="4" marL="0" marR="0" algn="ctr">
              <a:lnSpc>
                <a:spcPct val="100000"/>
              </a:lnSpc>
              <a:spcBef>
                <a:spcPts val="0"/>
              </a:spcBef>
              <a:spcAft>
                <a:spcPts val="0"/>
              </a:spcAft>
              <a:buClr>
                <a:srgbClr val="FFFFFF"/>
              </a:buClr>
              <a:buSzPts val="1400"/>
              <a:buFont typeface="Libre Franklin"/>
              <a:buNone/>
              <a:defRPr b="0" i="0" sz="1400" u="none" cap="none" strike="noStrike">
                <a:solidFill>
                  <a:srgbClr val="FFFFFF"/>
                </a:solidFill>
                <a:latin typeface="Libre Franklin"/>
                <a:ea typeface="Libre Franklin"/>
                <a:cs typeface="Libre Franklin"/>
                <a:sym typeface="Libre Franklin"/>
              </a:defRPr>
            </a:lvl5pPr>
            <a:lvl6pPr indent="0" lvl="5" marL="0" marR="0" algn="ctr">
              <a:lnSpc>
                <a:spcPct val="100000"/>
              </a:lnSpc>
              <a:spcBef>
                <a:spcPts val="0"/>
              </a:spcBef>
              <a:spcAft>
                <a:spcPts val="0"/>
              </a:spcAft>
              <a:buClr>
                <a:srgbClr val="FFFFFF"/>
              </a:buClr>
              <a:buSzPts val="1400"/>
              <a:buFont typeface="Libre Franklin"/>
              <a:buNone/>
              <a:defRPr b="0" i="0" sz="1400" u="none" cap="none" strike="noStrike">
                <a:solidFill>
                  <a:srgbClr val="FFFFFF"/>
                </a:solidFill>
                <a:latin typeface="Libre Franklin"/>
                <a:ea typeface="Libre Franklin"/>
                <a:cs typeface="Libre Franklin"/>
                <a:sym typeface="Libre Franklin"/>
              </a:defRPr>
            </a:lvl6pPr>
            <a:lvl7pPr indent="0" lvl="6" marL="0" marR="0" algn="ctr">
              <a:lnSpc>
                <a:spcPct val="100000"/>
              </a:lnSpc>
              <a:spcBef>
                <a:spcPts val="0"/>
              </a:spcBef>
              <a:spcAft>
                <a:spcPts val="0"/>
              </a:spcAft>
              <a:buClr>
                <a:srgbClr val="FFFFFF"/>
              </a:buClr>
              <a:buSzPts val="1400"/>
              <a:buFont typeface="Libre Franklin"/>
              <a:buNone/>
              <a:defRPr b="0" i="0" sz="1400" u="none" cap="none" strike="noStrike">
                <a:solidFill>
                  <a:srgbClr val="FFFFFF"/>
                </a:solidFill>
                <a:latin typeface="Libre Franklin"/>
                <a:ea typeface="Libre Franklin"/>
                <a:cs typeface="Libre Franklin"/>
                <a:sym typeface="Libre Franklin"/>
              </a:defRPr>
            </a:lvl7pPr>
            <a:lvl8pPr indent="0" lvl="7" marL="0" marR="0" algn="ctr">
              <a:lnSpc>
                <a:spcPct val="100000"/>
              </a:lnSpc>
              <a:spcBef>
                <a:spcPts val="0"/>
              </a:spcBef>
              <a:spcAft>
                <a:spcPts val="0"/>
              </a:spcAft>
              <a:buClr>
                <a:srgbClr val="FFFFFF"/>
              </a:buClr>
              <a:buSzPts val="1400"/>
              <a:buFont typeface="Libre Franklin"/>
              <a:buNone/>
              <a:defRPr b="0" i="0" sz="1400" u="none" cap="none" strike="noStrike">
                <a:solidFill>
                  <a:srgbClr val="FFFFFF"/>
                </a:solidFill>
                <a:latin typeface="Libre Franklin"/>
                <a:ea typeface="Libre Franklin"/>
                <a:cs typeface="Libre Franklin"/>
                <a:sym typeface="Libre Franklin"/>
              </a:defRPr>
            </a:lvl8pPr>
            <a:lvl9pPr indent="0" lvl="8" marL="0" marR="0" algn="ctr">
              <a:lnSpc>
                <a:spcPct val="100000"/>
              </a:lnSpc>
              <a:spcBef>
                <a:spcPts val="0"/>
              </a:spcBef>
              <a:spcAft>
                <a:spcPts val="0"/>
              </a:spcAft>
              <a:buClr>
                <a:srgbClr val="FFFFFF"/>
              </a:buClr>
              <a:buSzPts val="1400"/>
              <a:buFont typeface="Libre Franklin"/>
              <a:buNone/>
              <a:defRPr b="0" i="0" sz="1400" u="none" cap="none" strike="noStrike">
                <a:solidFill>
                  <a:srgbClr val="FFFFFF"/>
                </a:solidFill>
                <a:latin typeface="Libre Franklin"/>
                <a:ea typeface="Libre Franklin"/>
                <a:cs typeface="Libre Franklin"/>
                <a:sym typeface="Libre Franklin"/>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86" name="Shape 186"/>
        <p:cNvGrpSpPr/>
        <p:nvPr/>
      </p:nvGrpSpPr>
      <p:grpSpPr>
        <a:xfrm>
          <a:off x="0" y="0"/>
          <a:ext cx="0" cy="0"/>
          <a:chOff x="0" y="0"/>
          <a:chExt cx="0" cy="0"/>
        </a:xfrm>
      </p:grpSpPr>
      <p:sp>
        <p:nvSpPr>
          <p:cNvPr id="187" name="Google Shape;187;p35"/>
          <p:cNvSpPr txBox="1"/>
          <p:nvPr>
            <p:ph type="title"/>
          </p:nvPr>
        </p:nvSpPr>
        <p:spPr>
          <a:xfrm>
            <a:off x="831851" y="1709739"/>
            <a:ext cx="10515600" cy="2852737"/>
          </a:xfrm>
          <a:prstGeom prst="rect">
            <a:avLst/>
          </a:prstGeom>
          <a:noFill/>
          <a:ln>
            <a:noFill/>
          </a:ln>
        </p:spPr>
        <p:txBody>
          <a:bodyPr anchorCtr="0" anchor="b" bIns="46800" lIns="90000" spcFirstLastPara="1" rIns="90000" wrap="square" tIns="46800">
            <a:noAutofit/>
          </a:bodyPr>
          <a:lstStyle>
            <a:lvl1pPr lvl="0" algn="l">
              <a:lnSpc>
                <a:spcPct val="100000"/>
              </a:lnSpc>
              <a:spcBef>
                <a:spcPts val="0"/>
              </a:spcBef>
              <a:spcAft>
                <a:spcPts val="0"/>
              </a:spcAft>
              <a:buSzPts val="1400"/>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8" name="Google Shape;188;p35"/>
          <p:cNvSpPr txBox="1"/>
          <p:nvPr>
            <p:ph idx="1" type="body"/>
          </p:nvPr>
        </p:nvSpPr>
        <p:spPr>
          <a:xfrm>
            <a:off x="831851" y="4589464"/>
            <a:ext cx="10515600" cy="1500187"/>
          </a:xfrm>
          <a:prstGeom prst="rect">
            <a:avLst/>
          </a:prstGeom>
          <a:noFill/>
          <a:ln>
            <a:noFill/>
          </a:ln>
        </p:spPr>
        <p:txBody>
          <a:bodyPr anchorCtr="0" anchor="t" bIns="46800" lIns="90000" spcFirstLastPara="1" rIns="90000" wrap="square" tIns="46800">
            <a:noAutofit/>
          </a:bodyPr>
          <a:lstStyle>
            <a:lvl1pPr indent="-228600" lvl="0" marL="457200" algn="l">
              <a:lnSpc>
                <a:spcPct val="100000"/>
              </a:lnSpc>
              <a:spcBef>
                <a:spcPts val="800"/>
              </a:spcBef>
              <a:spcAft>
                <a:spcPts val="0"/>
              </a:spcAft>
              <a:buClr>
                <a:srgbClr val="FFFFFF"/>
              </a:buClr>
              <a:buSzPts val="2400"/>
              <a:buNone/>
              <a:defRPr sz="2400"/>
            </a:lvl1pPr>
            <a:lvl2pPr indent="-228600" lvl="1" marL="914400" algn="l">
              <a:lnSpc>
                <a:spcPct val="100000"/>
              </a:lnSpc>
              <a:spcBef>
                <a:spcPts val="700"/>
              </a:spcBef>
              <a:spcAft>
                <a:spcPts val="0"/>
              </a:spcAft>
              <a:buClr>
                <a:srgbClr val="FFFFFF"/>
              </a:buClr>
              <a:buSzPts val="2000"/>
              <a:buNone/>
              <a:defRPr sz="2000"/>
            </a:lvl2pPr>
            <a:lvl3pPr indent="-228600" lvl="2" marL="1371600" algn="l">
              <a:lnSpc>
                <a:spcPct val="100000"/>
              </a:lnSpc>
              <a:spcBef>
                <a:spcPts val="600"/>
              </a:spcBef>
              <a:spcAft>
                <a:spcPts val="0"/>
              </a:spcAft>
              <a:buClr>
                <a:srgbClr val="FFFFFF"/>
              </a:buClr>
              <a:buSzPts val="1800"/>
              <a:buNone/>
              <a:defRPr sz="1800"/>
            </a:lvl3pPr>
            <a:lvl4pPr indent="-228600" lvl="3" marL="1828800" algn="l">
              <a:lnSpc>
                <a:spcPct val="100000"/>
              </a:lnSpc>
              <a:spcBef>
                <a:spcPts val="500"/>
              </a:spcBef>
              <a:spcAft>
                <a:spcPts val="0"/>
              </a:spcAft>
              <a:buClr>
                <a:srgbClr val="FFFFFF"/>
              </a:buClr>
              <a:buSzPts val="1600"/>
              <a:buNone/>
              <a:defRPr sz="1600"/>
            </a:lvl4pPr>
            <a:lvl5pPr indent="-228600" lvl="4" marL="2286000" algn="l">
              <a:lnSpc>
                <a:spcPct val="100000"/>
              </a:lnSpc>
              <a:spcBef>
                <a:spcPts val="500"/>
              </a:spcBef>
              <a:spcAft>
                <a:spcPts val="0"/>
              </a:spcAft>
              <a:buClr>
                <a:srgbClr val="FFFFFF"/>
              </a:buClr>
              <a:buSzPts val="1600"/>
              <a:buNone/>
              <a:defRPr sz="1600"/>
            </a:lvl5pPr>
            <a:lvl6pPr indent="-228600" lvl="5" marL="2743200" algn="l">
              <a:lnSpc>
                <a:spcPct val="90000"/>
              </a:lnSpc>
              <a:spcBef>
                <a:spcPts val="500"/>
              </a:spcBef>
              <a:spcAft>
                <a:spcPts val="0"/>
              </a:spcAft>
              <a:buClr>
                <a:schemeClr val="dk1"/>
              </a:buClr>
              <a:buSzPts val="1600"/>
              <a:buNone/>
              <a:defRPr sz="1600"/>
            </a:lvl6pPr>
            <a:lvl7pPr indent="-228600" lvl="6" marL="3200400" algn="l">
              <a:lnSpc>
                <a:spcPct val="90000"/>
              </a:lnSpc>
              <a:spcBef>
                <a:spcPts val="500"/>
              </a:spcBef>
              <a:spcAft>
                <a:spcPts val="0"/>
              </a:spcAft>
              <a:buClr>
                <a:schemeClr val="dk1"/>
              </a:buClr>
              <a:buSzPts val="1600"/>
              <a:buNone/>
              <a:defRPr sz="1600"/>
            </a:lvl7pPr>
            <a:lvl8pPr indent="-228600" lvl="7" marL="3657600" algn="l">
              <a:lnSpc>
                <a:spcPct val="90000"/>
              </a:lnSpc>
              <a:spcBef>
                <a:spcPts val="500"/>
              </a:spcBef>
              <a:spcAft>
                <a:spcPts val="0"/>
              </a:spcAft>
              <a:buClr>
                <a:schemeClr val="dk1"/>
              </a:buClr>
              <a:buSzPts val="1600"/>
              <a:buNone/>
              <a:defRPr sz="1600"/>
            </a:lvl8pPr>
            <a:lvl9pPr indent="-228600" lvl="8" marL="4114800" algn="l">
              <a:lnSpc>
                <a:spcPct val="90000"/>
              </a:lnSpc>
              <a:spcBef>
                <a:spcPts val="500"/>
              </a:spcBef>
              <a:spcAft>
                <a:spcPts val="0"/>
              </a:spcAft>
              <a:buClr>
                <a:schemeClr val="dk1"/>
              </a:buClr>
              <a:buSzPts val="1600"/>
              <a:buNone/>
              <a:defRPr sz="1600"/>
            </a:lvl9pPr>
          </a:lstStyle>
          <a:p/>
        </p:txBody>
      </p:sp>
      <p:sp>
        <p:nvSpPr>
          <p:cNvPr id="189" name="Google Shape;189;p35"/>
          <p:cNvSpPr txBox="1"/>
          <p:nvPr>
            <p:ph idx="12" type="sldNum"/>
          </p:nvPr>
        </p:nvSpPr>
        <p:spPr>
          <a:xfrm>
            <a:off x="8974137" y="6229350"/>
            <a:ext cx="2538412" cy="455612"/>
          </a:xfrm>
          <a:prstGeom prst="rect">
            <a:avLst/>
          </a:prstGeom>
          <a:noFill/>
          <a:ln>
            <a:noFill/>
          </a:ln>
        </p:spPr>
        <p:txBody>
          <a:bodyPr anchorCtr="0" anchor="b" bIns="46800" lIns="90000" spcFirstLastPara="1" rIns="90000" wrap="square" tIns="46800">
            <a:noAutofit/>
          </a:bodyPr>
          <a:lstStyle>
            <a:lvl1pPr indent="0" lvl="0" marL="0" marR="0" algn="ctr">
              <a:lnSpc>
                <a:spcPct val="100000"/>
              </a:lnSpc>
              <a:spcBef>
                <a:spcPts val="0"/>
              </a:spcBef>
              <a:spcAft>
                <a:spcPts val="0"/>
              </a:spcAft>
              <a:buClr>
                <a:srgbClr val="5E574E"/>
              </a:buClr>
              <a:buSzPts val="1400"/>
              <a:buFont typeface="Arial"/>
              <a:buNone/>
              <a:defRPr b="0" i="0" sz="1400" u="none" cap="none" strike="noStrike">
                <a:solidFill>
                  <a:srgbClr val="5E574E"/>
                </a:solidFill>
                <a:latin typeface="Arial"/>
                <a:ea typeface="Arial"/>
                <a:cs typeface="Arial"/>
                <a:sym typeface="Arial"/>
              </a:defRPr>
            </a:lvl1pPr>
            <a:lvl2pPr indent="0" lvl="1" marL="0" marR="0" algn="ctr">
              <a:lnSpc>
                <a:spcPct val="100000"/>
              </a:lnSpc>
              <a:spcBef>
                <a:spcPts val="0"/>
              </a:spcBef>
              <a:spcAft>
                <a:spcPts val="0"/>
              </a:spcAft>
              <a:buClr>
                <a:srgbClr val="5E574E"/>
              </a:buClr>
              <a:buSzPts val="1400"/>
              <a:buFont typeface="Arial"/>
              <a:buNone/>
              <a:defRPr b="0" i="0" sz="1400" u="none" cap="none" strike="noStrike">
                <a:solidFill>
                  <a:srgbClr val="5E574E"/>
                </a:solidFill>
                <a:latin typeface="Arial"/>
                <a:ea typeface="Arial"/>
                <a:cs typeface="Arial"/>
                <a:sym typeface="Arial"/>
              </a:defRPr>
            </a:lvl2pPr>
            <a:lvl3pPr indent="0" lvl="2" marL="0" marR="0" algn="ctr">
              <a:lnSpc>
                <a:spcPct val="100000"/>
              </a:lnSpc>
              <a:spcBef>
                <a:spcPts val="0"/>
              </a:spcBef>
              <a:spcAft>
                <a:spcPts val="0"/>
              </a:spcAft>
              <a:buClr>
                <a:srgbClr val="5E574E"/>
              </a:buClr>
              <a:buSzPts val="1400"/>
              <a:buFont typeface="Arial"/>
              <a:buNone/>
              <a:defRPr b="0" i="0" sz="1400" u="none" cap="none" strike="noStrike">
                <a:solidFill>
                  <a:srgbClr val="5E574E"/>
                </a:solidFill>
                <a:latin typeface="Arial"/>
                <a:ea typeface="Arial"/>
                <a:cs typeface="Arial"/>
                <a:sym typeface="Arial"/>
              </a:defRPr>
            </a:lvl3pPr>
            <a:lvl4pPr indent="0" lvl="3" marL="0" marR="0" algn="ctr">
              <a:lnSpc>
                <a:spcPct val="100000"/>
              </a:lnSpc>
              <a:spcBef>
                <a:spcPts val="0"/>
              </a:spcBef>
              <a:spcAft>
                <a:spcPts val="0"/>
              </a:spcAft>
              <a:buClr>
                <a:srgbClr val="5E574E"/>
              </a:buClr>
              <a:buSzPts val="1400"/>
              <a:buFont typeface="Arial"/>
              <a:buNone/>
              <a:defRPr b="0" i="0" sz="1400" u="none" cap="none" strike="noStrike">
                <a:solidFill>
                  <a:srgbClr val="5E574E"/>
                </a:solidFill>
                <a:latin typeface="Arial"/>
                <a:ea typeface="Arial"/>
                <a:cs typeface="Arial"/>
                <a:sym typeface="Arial"/>
              </a:defRPr>
            </a:lvl4pPr>
            <a:lvl5pPr indent="0" lvl="4" marL="0" marR="0" algn="ctr">
              <a:lnSpc>
                <a:spcPct val="100000"/>
              </a:lnSpc>
              <a:spcBef>
                <a:spcPts val="0"/>
              </a:spcBef>
              <a:spcAft>
                <a:spcPts val="0"/>
              </a:spcAft>
              <a:buClr>
                <a:srgbClr val="5E574E"/>
              </a:buClr>
              <a:buSzPts val="1400"/>
              <a:buFont typeface="Arial"/>
              <a:buNone/>
              <a:defRPr b="0" i="0" sz="1400" u="none" cap="none" strike="noStrike">
                <a:solidFill>
                  <a:srgbClr val="5E574E"/>
                </a:solidFill>
                <a:latin typeface="Arial"/>
                <a:ea typeface="Arial"/>
                <a:cs typeface="Arial"/>
                <a:sym typeface="Arial"/>
              </a:defRPr>
            </a:lvl5pPr>
            <a:lvl6pPr indent="0" lvl="5" marL="0" marR="0" algn="ctr">
              <a:lnSpc>
                <a:spcPct val="100000"/>
              </a:lnSpc>
              <a:spcBef>
                <a:spcPts val="0"/>
              </a:spcBef>
              <a:spcAft>
                <a:spcPts val="0"/>
              </a:spcAft>
              <a:buClr>
                <a:srgbClr val="5E574E"/>
              </a:buClr>
              <a:buSzPts val="1400"/>
              <a:buFont typeface="Arial"/>
              <a:buNone/>
              <a:defRPr b="0" i="0" sz="1400" u="none" cap="none" strike="noStrike">
                <a:solidFill>
                  <a:srgbClr val="5E574E"/>
                </a:solidFill>
                <a:latin typeface="Arial"/>
                <a:ea typeface="Arial"/>
                <a:cs typeface="Arial"/>
                <a:sym typeface="Arial"/>
              </a:defRPr>
            </a:lvl6pPr>
            <a:lvl7pPr indent="0" lvl="6" marL="0" marR="0" algn="ctr">
              <a:lnSpc>
                <a:spcPct val="100000"/>
              </a:lnSpc>
              <a:spcBef>
                <a:spcPts val="0"/>
              </a:spcBef>
              <a:spcAft>
                <a:spcPts val="0"/>
              </a:spcAft>
              <a:buClr>
                <a:srgbClr val="5E574E"/>
              </a:buClr>
              <a:buSzPts val="1400"/>
              <a:buFont typeface="Arial"/>
              <a:buNone/>
              <a:defRPr b="0" i="0" sz="1400" u="none" cap="none" strike="noStrike">
                <a:solidFill>
                  <a:srgbClr val="5E574E"/>
                </a:solidFill>
                <a:latin typeface="Arial"/>
                <a:ea typeface="Arial"/>
                <a:cs typeface="Arial"/>
                <a:sym typeface="Arial"/>
              </a:defRPr>
            </a:lvl7pPr>
            <a:lvl8pPr indent="0" lvl="7" marL="0" marR="0" algn="ctr">
              <a:lnSpc>
                <a:spcPct val="100000"/>
              </a:lnSpc>
              <a:spcBef>
                <a:spcPts val="0"/>
              </a:spcBef>
              <a:spcAft>
                <a:spcPts val="0"/>
              </a:spcAft>
              <a:buClr>
                <a:srgbClr val="5E574E"/>
              </a:buClr>
              <a:buSzPts val="1400"/>
              <a:buFont typeface="Arial"/>
              <a:buNone/>
              <a:defRPr b="0" i="0" sz="1400" u="none" cap="none" strike="noStrike">
                <a:solidFill>
                  <a:srgbClr val="5E574E"/>
                </a:solidFill>
                <a:latin typeface="Arial"/>
                <a:ea typeface="Arial"/>
                <a:cs typeface="Arial"/>
                <a:sym typeface="Arial"/>
              </a:defRPr>
            </a:lvl8pPr>
            <a:lvl9pPr indent="0" lvl="8" marL="0" marR="0" algn="ctr">
              <a:lnSpc>
                <a:spcPct val="100000"/>
              </a:lnSpc>
              <a:spcBef>
                <a:spcPts val="0"/>
              </a:spcBef>
              <a:spcAft>
                <a:spcPts val="0"/>
              </a:spcAft>
              <a:buClr>
                <a:srgbClr val="5E574E"/>
              </a:buClr>
              <a:buSzPts val="1400"/>
              <a:buFont typeface="Arial"/>
              <a:buNone/>
              <a:defRPr b="0" i="0" sz="1400" u="none" cap="none" strike="noStrike">
                <a:solidFill>
                  <a:srgbClr val="5E574E"/>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90" name="Shape 190"/>
        <p:cNvGrpSpPr/>
        <p:nvPr/>
      </p:nvGrpSpPr>
      <p:grpSpPr>
        <a:xfrm>
          <a:off x="0" y="0"/>
          <a:ext cx="0" cy="0"/>
          <a:chOff x="0" y="0"/>
          <a:chExt cx="0" cy="0"/>
        </a:xfrm>
      </p:grpSpPr>
      <p:sp>
        <p:nvSpPr>
          <p:cNvPr id="191" name="Google Shape;191;p36"/>
          <p:cNvSpPr txBox="1"/>
          <p:nvPr>
            <p:ph type="ctrTitle"/>
          </p:nvPr>
        </p:nvSpPr>
        <p:spPr>
          <a:xfrm>
            <a:off x="1524000" y="1122363"/>
            <a:ext cx="9144000" cy="2387600"/>
          </a:xfrm>
          <a:prstGeom prst="rect">
            <a:avLst/>
          </a:prstGeom>
          <a:noFill/>
          <a:ln>
            <a:noFill/>
          </a:ln>
        </p:spPr>
        <p:txBody>
          <a:bodyPr anchorCtr="0" anchor="b" bIns="46800" lIns="90000" spcFirstLastPara="1" rIns="90000" wrap="square" tIns="46800">
            <a:noAutofit/>
          </a:bodyPr>
          <a:lstStyle>
            <a:lvl1pPr lvl="0" algn="ctr">
              <a:lnSpc>
                <a:spcPct val="100000"/>
              </a:lnSpc>
              <a:spcBef>
                <a:spcPts val="0"/>
              </a:spcBef>
              <a:spcAft>
                <a:spcPts val="0"/>
              </a:spcAft>
              <a:buSzPts val="1400"/>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2" name="Google Shape;192;p36"/>
          <p:cNvSpPr txBox="1"/>
          <p:nvPr>
            <p:ph idx="1" type="subTitle"/>
          </p:nvPr>
        </p:nvSpPr>
        <p:spPr>
          <a:xfrm>
            <a:off x="1524000" y="3602038"/>
            <a:ext cx="9144000" cy="1655762"/>
          </a:xfrm>
          <a:prstGeom prst="rect">
            <a:avLst/>
          </a:prstGeom>
          <a:noFill/>
          <a:ln>
            <a:noFill/>
          </a:ln>
        </p:spPr>
        <p:txBody>
          <a:bodyPr anchorCtr="0" anchor="t" bIns="46800" lIns="90000" spcFirstLastPara="1" rIns="90000" wrap="square" tIns="46800">
            <a:noAutofit/>
          </a:bodyPr>
          <a:lstStyle>
            <a:lvl1pPr lvl="0" algn="ctr">
              <a:lnSpc>
                <a:spcPct val="100000"/>
              </a:lnSpc>
              <a:spcBef>
                <a:spcPts val="800"/>
              </a:spcBef>
              <a:spcAft>
                <a:spcPts val="0"/>
              </a:spcAft>
              <a:buClr>
                <a:srgbClr val="FFFFFF"/>
              </a:buClr>
              <a:buSzPts val="2400"/>
              <a:buNone/>
              <a:defRPr sz="2400"/>
            </a:lvl1pPr>
            <a:lvl2pPr lvl="1" algn="ctr">
              <a:lnSpc>
                <a:spcPct val="100000"/>
              </a:lnSpc>
              <a:spcBef>
                <a:spcPts val="700"/>
              </a:spcBef>
              <a:spcAft>
                <a:spcPts val="0"/>
              </a:spcAft>
              <a:buClr>
                <a:srgbClr val="FFFFFF"/>
              </a:buClr>
              <a:buSzPts val="2000"/>
              <a:buNone/>
              <a:defRPr sz="2000"/>
            </a:lvl2pPr>
            <a:lvl3pPr lvl="2" algn="ctr">
              <a:lnSpc>
                <a:spcPct val="100000"/>
              </a:lnSpc>
              <a:spcBef>
                <a:spcPts val="600"/>
              </a:spcBef>
              <a:spcAft>
                <a:spcPts val="0"/>
              </a:spcAft>
              <a:buClr>
                <a:srgbClr val="FFFFFF"/>
              </a:buClr>
              <a:buSzPts val="1800"/>
              <a:buNone/>
              <a:defRPr sz="1800"/>
            </a:lvl3pPr>
            <a:lvl4pPr lvl="3" algn="ctr">
              <a:lnSpc>
                <a:spcPct val="100000"/>
              </a:lnSpc>
              <a:spcBef>
                <a:spcPts val="500"/>
              </a:spcBef>
              <a:spcAft>
                <a:spcPts val="0"/>
              </a:spcAft>
              <a:buClr>
                <a:srgbClr val="FFFFFF"/>
              </a:buClr>
              <a:buSzPts val="1600"/>
              <a:buNone/>
              <a:defRPr sz="1600"/>
            </a:lvl4pPr>
            <a:lvl5pPr lvl="4" algn="ctr">
              <a:lnSpc>
                <a:spcPct val="100000"/>
              </a:lnSpc>
              <a:spcBef>
                <a:spcPts val="500"/>
              </a:spcBef>
              <a:spcAft>
                <a:spcPts val="0"/>
              </a:spcAft>
              <a:buClr>
                <a:srgbClr val="FFFFFF"/>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93" name="Google Shape;193;p36"/>
          <p:cNvSpPr txBox="1"/>
          <p:nvPr>
            <p:ph idx="12" type="sldNum"/>
          </p:nvPr>
        </p:nvSpPr>
        <p:spPr>
          <a:xfrm>
            <a:off x="8974137" y="6229350"/>
            <a:ext cx="2538412" cy="455612"/>
          </a:xfrm>
          <a:prstGeom prst="rect">
            <a:avLst/>
          </a:prstGeom>
          <a:noFill/>
          <a:ln>
            <a:noFill/>
          </a:ln>
        </p:spPr>
        <p:txBody>
          <a:bodyPr anchorCtr="0" anchor="b" bIns="46800" lIns="90000" spcFirstLastPara="1" rIns="90000" wrap="square" tIns="46800">
            <a:noAutofit/>
          </a:bodyPr>
          <a:lstStyle>
            <a:lvl1pPr indent="0" lvl="0" marL="0" marR="0" algn="ctr">
              <a:lnSpc>
                <a:spcPct val="100000"/>
              </a:lnSpc>
              <a:spcBef>
                <a:spcPts val="0"/>
              </a:spcBef>
              <a:spcAft>
                <a:spcPts val="0"/>
              </a:spcAft>
              <a:buClr>
                <a:srgbClr val="5E574E"/>
              </a:buClr>
              <a:buSzPts val="1400"/>
              <a:buFont typeface="Arial"/>
              <a:buNone/>
              <a:defRPr b="0" i="0" sz="1400" u="none" cap="none" strike="noStrike">
                <a:solidFill>
                  <a:srgbClr val="5E574E"/>
                </a:solidFill>
                <a:latin typeface="Arial"/>
                <a:ea typeface="Arial"/>
                <a:cs typeface="Arial"/>
                <a:sym typeface="Arial"/>
              </a:defRPr>
            </a:lvl1pPr>
            <a:lvl2pPr indent="0" lvl="1" marL="0" marR="0" algn="ctr">
              <a:lnSpc>
                <a:spcPct val="100000"/>
              </a:lnSpc>
              <a:spcBef>
                <a:spcPts val="0"/>
              </a:spcBef>
              <a:spcAft>
                <a:spcPts val="0"/>
              </a:spcAft>
              <a:buClr>
                <a:srgbClr val="5E574E"/>
              </a:buClr>
              <a:buSzPts val="1400"/>
              <a:buFont typeface="Arial"/>
              <a:buNone/>
              <a:defRPr b="0" i="0" sz="1400" u="none" cap="none" strike="noStrike">
                <a:solidFill>
                  <a:srgbClr val="5E574E"/>
                </a:solidFill>
                <a:latin typeface="Arial"/>
                <a:ea typeface="Arial"/>
                <a:cs typeface="Arial"/>
                <a:sym typeface="Arial"/>
              </a:defRPr>
            </a:lvl2pPr>
            <a:lvl3pPr indent="0" lvl="2" marL="0" marR="0" algn="ctr">
              <a:lnSpc>
                <a:spcPct val="100000"/>
              </a:lnSpc>
              <a:spcBef>
                <a:spcPts val="0"/>
              </a:spcBef>
              <a:spcAft>
                <a:spcPts val="0"/>
              </a:spcAft>
              <a:buClr>
                <a:srgbClr val="5E574E"/>
              </a:buClr>
              <a:buSzPts val="1400"/>
              <a:buFont typeface="Arial"/>
              <a:buNone/>
              <a:defRPr b="0" i="0" sz="1400" u="none" cap="none" strike="noStrike">
                <a:solidFill>
                  <a:srgbClr val="5E574E"/>
                </a:solidFill>
                <a:latin typeface="Arial"/>
                <a:ea typeface="Arial"/>
                <a:cs typeface="Arial"/>
                <a:sym typeface="Arial"/>
              </a:defRPr>
            </a:lvl3pPr>
            <a:lvl4pPr indent="0" lvl="3" marL="0" marR="0" algn="ctr">
              <a:lnSpc>
                <a:spcPct val="100000"/>
              </a:lnSpc>
              <a:spcBef>
                <a:spcPts val="0"/>
              </a:spcBef>
              <a:spcAft>
                <a:spcPts val="0"/>
              </a:spcAft>
              <a:buClr>
                <a:srgbClr val="5E574E"/>
              </a:buClr>
              <a:buSzPts val="1400"/>
              <a:buFont typeface="Arial"/>
              <a:buNone/>
              <a:defRPr b="0" i="0" sz="1400" u="none" cap="none" strike="noStrike">
                <a:solidFill>
                  <a:srgbClr val="5E574E"/>
                </a:solidFill>
                <a:latin typeface="Arial"/>
                <a:ea typeface="Arial"/>
                <a:cs typeface="Arial"/>
                <a:sym typeface="Arial"/>
              </a:defRPr>
            </a:lvl4pPr>
            <a:lvl5pPr indent="0" lvl="4" marL="0" marR="0" algn="ctr">
              <a:lnSpc>
                <a:spcPct val="100000"/>
              </a:lnSpc>
              <a:spcBef>
                <a:spcPts val="0"/>
              </a:spcBef>
              <a:spcAft>
                <a:spcPts val="0"/>
              </a:spcAft>
              <a:buClr>
                <a:srgbClr val="5E574E"/>
              </a:buClr>
              <a:buSzPts val="1400"/>
              <a:buFont typeface="Arial"/>
              <a:buNone/>
              <a:defRPr b="0" i="0" sz="1400" u="none" cap="none" strike="noStrike">
                <a:solidFill>
                  <a:srgbClr val="5E574E"/>
                </a:solidFill>
                <a:latin typeface="Arial"/>
                <a:ea typeface="Arial"/>
                <a:cs typeface="Arial"/>
                <a:sym typeface="Arial"/>
              </a:defRPr>
            </a:lvl5pPr>
            <a:lvl6pPr indent="0" lvl="5" marL="0" marR="0" algn="ctr">
              <a:lnSpc>
                <a:spcPct val="100000"/>
              </a:lnSpc>
              <a:spcBef>
                <a:spcPts val="0"/>
              </a:spcBef>
              <a:spcAft>
                <a:spcPts val="0"/>
              </a:spcAft>
              <a:buClr>
                <a:srgbClr val="5E574E"/>
              </a:buClr>
              <a:buSzPts val="1400"/>
              <a:buFont typeface="Arial"/>
              <a:buNone/>
              <a:defRPr b="0" i="0" sz="1400" u="none" cap="none" strike="noStrike">
                <a:solidFill>
                  <a:srgbClr val="5E574E"/>
                </a:solidFill>
                <a:latin typeface="Arial"/>
                <a:ea typeface="Arial"/>
                <a:cs typeface="Arial"/>
                <a:sym typeface="Arial"/>
              </a:defRPr>
            </a:lvl6pPr>
            <a:lvl7pPr indent="0" lvl="6" marL="0" marR="0" algn="ctr">
              <a:lnSpc>
                <a:spcPct val="100000"/>
              </a:lnSpc>
              <a:spcBef>
                <a:spcPts val="0"/>
              </a:spcBef>
              <a:spcAft>
                <a:spcPts val="0"/>
              </a:spcAft>
              <a:buClr>
                <a:srgbClr val="5E574E"/>
              </a:buClr>
              <a:buSzPts val="1400"/>
              <a:buFont typeface="Arial"/>
              <a:buNone/>
              <a:defRPr b="0" i="0" sz="1400" u="none" cap="none" strike="noStrike">
                <a:solidFill>
                  <a:srgbClr val="5E574E"/>
                </a:solidFill>
                <a:latin typeface="Arial"/>
                <a:ea typeface="Arial"/>
                <a:cs typeface="Arial"/>
                <a:sym typeface="Arial"/>
              </a:defRPr>
            </a:lvl7pPr>
            <a:lvl8pPr indent="0" lvl="7" marL="0" marR="0" algn="ctr">
              <a:lnSpc>
                <a:spcPct val="100000"/>
              </a:lnSpc>
              <a:spcBef>
                <a:spcPts val="0"/>
              </a:spcBef>
              <a:spcAft>
                <a:spcPts val="0"/>
              </a:spcAft>
              <a:buClr>
                <a:srgbClr val="5E574E"/>
              </a:buClr>
              <a:buSzPts val="1400"/>
              <a:buFont typeface="Arial"/>
              <a:buNone/>
              <a:defRPr b="0" i="0" sz="1400" u="none" cap="none" strike="noStrike">
                <a:solidFill>
                  <a:srgbClr val="5E574E"/>
                </a:solidFill>
                <a:latin typeface="Arial"/>
                <a:ea typeface="Arial"/>
                <a:cs typeface="Arial"/>
                <a:sym typeface="Arial"/>
              </a:defRPr>
            </a:lvl8pPr>
            <a:lvl9pPr indent="0" lvl="8" marL="0" marR="0" algn="ctr">
              <a:lnSpc>
                <a:spcPct val="100000"/>
              </a:lnSpc>
              <a:spcBef>
                <a:spcPts val="0"/>
              </a:spcBef>
              <a:spcAft>
                <a:spcPts val="0"/>
              </a:spcAft>
              <a:buClr>
                <a:srgbClr val="5E574E"/>
              </a:buClr>
              <a:buSzPts val="1400"/>
              <a:buFont typeface="Arial"/>
              <a:buNone/>
              <a:defRPr b="0" i="0" sz="1400" u="none" cap="none" strike="noStrike">
                <a:solidFill>
                  <a:srgbClr val="5E574E"/>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00" name="Shape 200"/>
        <p:cNvGrpSpPr/>
        <p:nvPr/>
      </p:nvGrpSpPr>
      <p:grpSpPr>
        <a:xfrm>
          <a:off x="0" y="0"/>
          <a:ext cx="0" cy="0"/>
          <a:chOff x="0" y="0"/>
          <a:chExt cx="0" cy="0"/>
        </a:xfrm>
      </p:grpSpPr>
      <p:sp>
        <p:nvSpPr>
          <p:cNvPr id="201" name="Google Shape;201;p38"/>
          <p:cNvSpPr txBox="1"/>
          <p:nvPr>
            <p:ph type="title"/>
          </p:nvPr>
        </p:nvSpPr>
        <p:spPr>
          <a:xfrm>
            <a:off x="914400" y="609600"/>
            <a:ext cx="10363200" cy="11430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02" name="Google Shape;202;p38"/>
          <p:cNvSpPr txBox="1"/>
          <p:nvPr>
            <p:ph idx="1" type="body"/>
          </p:nvPr>
        </p:nvSpPr>
        <p:spPr>
          <a:xfrm>
            <a:off x="914400" y="1981200"/>
            <a:ext cx="10363200" cy="411480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3" name="Google Shape;203;p38"/>
          <p:cNvSpPr txBox="1"/>
          <p:nvPr>
            <p:ph idx="10" type="dt"/>
          </p:nvPr>
        </p:nvSpPr>
        <p:spPr>
          <a:xfrm>
            <a:off x="914400" y="6248400"/>
            <a:ext cx="25400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4" name="Google Shape;204;p38"/>
          <p:cNvSpPr txBox="1"/>
          <p:nvPr>
            <p:ph idx="11" type="ftr"/>
          </p:nvPr>
        </p:nvSpPr>
        <p:spPr>
          <a:xfrm>
            <a:off x="3556000" y="6248400"/>
            <a:ext cx="5181600" cy="4572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sz="1000">
                <a:solidFill>
                  <a:srgbClr val="000000"/>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5" name="Google Shape;205;p38"/>
          <p:cNvSpPr txBox="1"/>
          <p:nvPr>
            <p:ph idx="12" type="sldNum"/>
          </p:nvPr>
        </p:nvSpPr>
        <p:spPr>
          <a:xfrm>
            <a:off x="8737600" y="6248400"/>
            <a:ext cx="25400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206" name="Shape 206"/>
        <p:cNvGrpSpPr/>
        <p:nvPr/>
      </p:nvGrpSpPr>
      <p:grpSpPr>
        <a:xfrm>
          <a:off x="0" y="0"/>
          <a:ext cx="0" cy="0"/>
          <a:chOff x="0" y="0"/>
          <a:chExt cx="0" cy="0"/>
        </a:xfrm>
      </p:grpSpPr>
      <p:sp>
        <p:nvSpPr>
          <p:cNvPr id="207" name="Google Shape;207;p39"/>
          <p:cNvSpPr txBox="1"/>
          <p:nvPr>
            <p:ph type="title"/>
          </p:nvPr>
        </p:nvSpPr>
        <p:spPr>
          <a:xfrm rot="5400000">
            <a:off x="7239000" y="2057400"/>
            <a:ext cx="5486400" cy="25908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08" name="Google Shape;208;p39"/>
          <p:cNvSpPr txBox="1"/>
          <p:nvPr>
            <p:ph idx="1" type="body"/>
          </p:nvPr>
        </p:nvSpPr>
        <p:spPr>
          <a:xfrm rot="5400000">
            <a:off x="1955800" y="-431800"/>
            <a:ext cx="5486400" cy="756920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9" name="Google Shape;209;p39"/>
          <p:cNvSpPr txBox="1"/>
          <p:nvPr>
            <p:ph idx="10" type="dt"/>
          </p:nvPr>
        </p:nvSpPr>
        <p:spPr>
          <a:xfrm>
            <a:off x="914400" y="6248400"/>
            <a:ext cx="25400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0" name="Google Shape;210;p39"/>
          <p:cNvSpPr txBox="1"/>
          <p:nvPr>
            <p:ph idx="11" type="ftr"/>
          </p:nvPr>
        </p:nvSpPr>
        <p:spPr>
          <a:xfrm>
            <a:off x="3556000" y="6248400"/>
            <a:ext cx="5181600" cy="4572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sz="1000">
                <a:solidFill>
                  <a:srgbClr val="000000"/>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1" name="Google Shape;211;p39"/>
          <p:cNvSpPr txBox="1"/>
          <p:nvPr>
            <p:ph idx="12" type="sldNum"/>
          </p:nvPr>
        </p:nvSpPr>
        <p:spPr>
          <a:xfrm>
            <a:off x="8737600" y="6248400"/>
            <a:ext cx="25400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212" name="Shape 212"/>
        <p:cNvGrpSpPr/>
        <p:nvPr/>
      </p:nvGrpSpPr>
      <p:grpSpPr>
        <a:xfrm>
          <a:off x="0" y="0"/>
          <a:ext cx="0" cy="0"/>
          <a:chOff x="0" y="0"/>
          <a:chExt cx="0" cy="0"/>
        </a:xfrm>
      </p:grpSpPr>
      <p:sp>
        <p:nvSpPr>
          <p:cNvPr id="213" name="Google Shape;213;p40"/>
          <p:cNvSpPr txBox="1"/>
          <p:nvPr>
            <p:ph type="title"/>
          </p:nvPr>
        </p:nvSpPr>
        <p:spPr>
          <a:xfrm>
            <a:off x="914400" y="609600"/>
            <a:ext cx="10363200" cy="11430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14" name="Google Shape;214;p40"/>
          <p:cNvSpPr txBox="1"/>
          <p:nvPr>
            <p:ph idx="1" type="body"/>
          </p:nvPr>
        </p:nvSpPr>
        <p:spPr>
          <a:xfrm rot="5400000">
            <a:off x="4038600" y="-1143000"/>
            <a:ext cx="4114800" cy="1036320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15" name="Google Shape;215;p40"/>
          <p:cNvSpPr txBox="1"/>
          <p:nvPr>
            <p:ph idx="10" type="dt"/>
          </p:nvPr>
        </p:nvSpPr>
        <p:spPr>
          <a:xfrm>
            <a:off x="914400" y="6248400"/>
            <a:ext cx="25400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6" name="Google Shape;216;p40"/>
          <p:cNvSpPr txBox="1"/>
          <p:nvPr>
            <p:ph idx="11" type="ftr"/>
          </p:nvPr>
        </p:nvSpPr>
        <p:spPr>
          <a:xfrm>
            <a:off x="3556000" y="6248400"/>
            <a:ext cx="5181600" cy="4572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sz="1000">
                <a:solidFill>
                  <a:srgbClr val="000000"/>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7" name="Google Shape;217;p40"/>
          <p:cNvSpPr txBox="1"/>
          <p:nvPr>
            <p:ph idx="12" type="sldNum"/>
          </p:nvPr>
        </p:nvSpPr>
        <p:spPr>
          <a:xfrm>
            <a:off x="8737600" y="6248400"/>
            <a:ext cx="25400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218" name="Shape 218"/>
        <p:cNvGrpSpPr/>
        <p:nvPr/>
      </p:nvGrpSpPr>
      <p:grpSpPr>
        <a:xfrm>
          <a:off x="0" y="0"/>
          <a:ext cx="0" cy="0"/>
          <a:chOff x="0" y="0"/>
          <a:chExt cx="0" cy="0"/>
        </a:xfrm>
      </p:grpSpPr>
      <p:sp>
        <p:nvSpPr>
          <p:cNvPr id="219" name="Google Shape;219;p41"/>
          <p:cNvSpPr txBox="1"/>
          <p:nvPr>
            <p:ph type="title"/>
          </p:nvPr>
        </p:nvSpPr>
        <p:spPr>
          <a:xfrm>
            <a:off x="840318" y="457200"/>
            <a:ext cx="3932767" cy="1600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32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20" name="Google Shape;220;p41"/>
          <p:cNvSpPr/>
          <p:nvPr>
            <p:ph idx="2" type="pic"/>
          </p:nvPr>
        </p:nvSpPr>
        <p:spPr>
          <a:xfrm>
            <a:off x="5183717" y="987426"/>
            <a:ext cx="6172200" cy="4873625"/>
          </a:xfrm>
          <a:prstGeom prst="rect">
            <a:avLst/>
          </a:prstGeom>
          <a:noFill/>
          <a:ln>
            <a:noFill/>
          </a:ln>
        </p:spPr>
      </p:sp>
      <p:sp>
        <p:nvSpPr>
          <p:cNvPr id="221" name="Google Shape;221;p41"/>
          <p:cNvSpPr txBox="1"/>
          <p:nvPr>
            <p:ph idx="1" type="body"/>
          </p:nvPr>
        </p:nvSpPr>
        <p:spPr>
          <a:xfrm>
            <a:off x="840318" y="2057400"/>
            <a:ext cx="3932767" cy="3811588"/>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320"/>
              </a:spcBef>
              <a:spcAft>
                <a:spcPts val="0"/>
              </a:spcAft>
              <a:buClr>
                <a:schemeClr val="dk1"/>
              </a:buClr>
              <a:buSzPts val="1600"/>
              <a:buFont typeface="Arial"/>
              <a:buNone/>
              <a:defRPr sz="1600"/>
            </a:lvl1pPr>
            <a:lvl2pPr indent="-228600" lvl="1" marL="914400" algn="l">
              <a:lnSpc>
                <a:spcPct val="100000"/>
              </a:lnSpc>
              <a:spcBef>
                <a:spcPts val="280"/>
              </a:spcBef>
              <a:spcAft>
                <a:spcPts val="0"/>
              </a:spcAft>
              <a:buClr>
                <a:schemeClr val="dk1"/>
              </a:buClr>
              <a:buSzPts val="1400"/>
              <a:buFont typeface="Arial"/>
              <a:buNone/>
              <a:defRPr sz="1400"/>
            </a:lvl2pPr>
            <a:lvl3pPr indent="-228600" lvl="2" marL="1371600" algn="l">
              <a:lnSpc>
                <a:spcPct val="100000"/>
              </a:lnSpc>
              <a:spcBef>
                <a:spcPts val="240"/>
              </a:spcBef>
              <a:spcAft>
                <a:spcPts val="0"/>
              </a:spcAft>
              <a:buClr>
                <a:schemeClr val="dk1"/>
              </a:buClr>
              <a:buSzPts val="1200"/>
              <a:buFont typeface="Arial"/>
              <a:buNone/>
              <a:defRPr sz="1200"/>
            </a:lvl3pPr>
            <a:lvl4pPr indent="-228600" lvl="3" marL="1828800" algn="l">
              <a:lnSpc>
                <a:spcPct val="100000"/>
              </a:lnSpc>
              <a:spcBef>
                <a:spcPts val="200"/>
              </a:spcBef>
              <a:spcAft>
                <a:spcPts val="0"/>
              </a:spcAft>
              <a:buClr>
                <a:schemeClr val="dk1"/>
              </a:buClr>
              <a:buSzPts val="1000"/>
              <a:buFont typeface="Arial"/>
              <a:buNone/>
              <a:defRPr sz="1000"/>
            </a:lvl4pPr>
            <a:lvl5pPr indent="-228600" lvl="4" marL="2286000" algn="l">
              <a:lnSpc>
                <a:spcPct val="100000"/>
              </a:lnSpc>
              <a:spcBef>
                <a:spcPts val="200"/>
              </a:spcBef>
              <a:spcAft>
                <a:spcPts val="0"/>
              </a:spcAft>
              <a:buClr>
                <a:schemeClr val="dk1"/>
              </a:buClr>
              <a:buSzPts val="1000"/>
              <a:buFont typeface="Arial"/>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222" name="Google Shape;222;p41"/>
          <p:cNvSpPr txBox="1"/>
          <p:nvPr>
            <p:ph idx="10" type="dt"/>
          </p:nvPr>
        </p:nvSpPr>
        <p:spPr>
          <a:xfrm>
            <a:off x="914400" y="6248400"/>
            <a:ext cx="25400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3" name="Google Shape;223;p41"/>
          <p:cNvSpPr txBox="1"/>
          <p:nvPr>
            <p:ph idx="11" type="ftr"/>
          </p:nvPr>
        </p:nvSpPr>
        <p:spPr>
          <a:xfrm>
            <a:off x="3556000" y="6248400"/>
            <a:ext cx="5181600" cy="4572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sz="1000">
                <a:solidFill>
                  <a:srgbClr val="000000"/>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4" name="Google Shape;224;p41"/>
          <p:cNvSpPr txBox="1"/>
          <p:nvPr>
            <p:ph idx="12" type="sldNum"/>
          </p:nvPr>
        </p:nvSpPr>
        <p:spPr>
          <a:xfrm>
            <a:off x="8737600" y="6248400"/>
            <a:ext cx="25400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225" name="Shape 225"/>
        <p:cNvGrpSpPr/>
        <p:nvPr/>
      </p:nvGrpSpPr>
      <p:grpSpPr>
        <a:xfrm>
          <a:off x="0" y="0"/>
          <a:ext cx="0" cy="0"/>
          <a:chOff x="0" y="0"/>
          <a:chExt cx="0" cy="0"/>
        </a:xfrm>
      </p:grpSpPr>
      <p:sp>
        <p:nvSpPr>
          <p:cNvPr id="226" name="Google Shape;226;p42"/>
          <p:cNvSpPr txBox="1"/>
          <p:nvPr>
            <p:ph type="title"/>
          </p:nvPr>
        </p:nvSpPr>
        <p:spPr>
          <a:xfrm>
            <a:off x="840318" y="457200"/>
            <a:ext cx="3932767" cy="1600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32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27" name="Google Shape;227;p42"/>
          <p:cNvSpPr txBox="1"/>
          <p:nvPr>
            <p:ph idx="1" type="body"/>
          </p:nvPr>
        </p:nvSpPr>
        <p:spPr>
          <a:xfrm>
            <a:off x="5183717" y="987426"/>
            <a:ext cx="6172200" cy="4873625"/>
          </a:xfrm>
          <a:prstGeom prst="rect">
            <a:avLst/>
          </a:prstGeom>
          <a:noFill/>
          <a:ln>
            <a:noFill/>
          </a:ln>
        </p:spPr>
        <p:txBody>
          <a:bodyPr anchorCtr="0" anchor="t" bIns="45700" lIns="91425" spcFirstLastPara="1" rIns="91425" wrap="square" tIns="45700">
            <a:noAutofit/>
          </a:bodyPr>
          <a:lstStyle>
            <a:lvl1pPr indent="-431800" lvl="0" marL="457200" algn="l">
              <a:lnSpc>
                <a:spcPct val="100000"/>
              </a:lnSpc>
              <a:spcBef>
                <a:spcPts val="640"/>
              </a:spcBef>
              <a:spcAft>
                <a:spcPts val="0"/>
              </a:spcAft>
              <a:buClr>
                <a:schemeClr val="dk1"/>
              </a:buClr>
              <a:buSzPts val="3200"/>
              <a:buFont typeface="Arial"/>
              <a:buChar char="•"/>
              <a:defRPr sz="3200"/>
            </a:lvl1pPr>
            <a:lvl2pPr indent="-406400" lvl="1" marL="914400" algn="l">
              <a:lnSpc>
                <a:spcPct val="100000"/>
              </a:lnSpc>
              <a:spcBef>
                <a:spcPts val="560"/>
              </a:spcBef>
              <a:spcAft>
                <a:spcPts val="0"/>
              </a:spcAft>
              <a:buClr>
                <a:schemeClr val="dk1"/>
              </a:buClr>
              <a:buSzPts val="2800"/>
              <a:buFont typeface="Arial"/>
              <a:buChar char="–"/>
              <a:defRPr sz="2800"/>
            </a:lvl2pPr>
            <a:lvl3pPr indent="-381000" lvl="2" marL="1371600" algn="l">
              <a:lnSpc>
                <a:spcPct val="100000"/>
              </a:lnSpc>
              <a:spcBef>
                <a:spcPts val="480"/>
              </a:spcBef>
              <a:spcAft>
                <a:spcPts val="0"/>
              </a:spcAft>
              <a:buClr>
                <a:schemeClr val="dk1"/>
              </a:buClr>
              <a:buSzPts val="2400"/>
              <a:buFont typeface="Arial"/>
              <a:buChar char="•"/>
              <a:defRPr sz="2400"/>
            </a:lvl3pPr>
            <a:lvl4pPr indent="-355600" lvl="3" marL="1828800" algn="l">
              <a:lnSpc>
                <a:spcPct val="100000"/>
              </a:lnSpc>
              <a:spcBef>
                <a:spcPts val="400"/>
              </a:spcBef>
              <a:spcAft>
                <a:spcPts val="0"/>
              </a:spcAft>
              <a:buClr>
                <a:schemeClr val="dk1"/>
              </a:buClr>
              <a:buSzPts val="2000"/>
              <a:buFont typeface="Arial"/>
              <a:buChar char="–"/>
              <a:defRPr sz="2000"/>
            </a:lvl4pPr>
            <a:lvl5pPr indent="-355600" lvl="4" marL="2286000" algn="l">
              <a:lnSpc>
                <a:spcPct val="100000"/>
              </a:lnSpc>
              <a:spcBef>
                <a:spcPts val="400"/>
              </a:spcBef>
              <a:spcAft>
                <a:spcPts val="0"/>
              </a:spcAft>
              <a:buClr>
                <a:schemeClr val="dk1"/>
              </a:buClr>
              <a:buSzPts val="2000"/>
              <a:buFont typeface="Arial"/>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228" name="Google Shape;228;p42"/>
          <p:cNvSpPr txBox="1"/>
          <p:nvPr>
            <p:ph idx="2" type="body"/>
          </p:nvPr>
        </p:nvSpPr>
        <p:spPr>
          <a:xfrm>
            <a:off x="840318" y="2057400"/>
            <a:ext cx="3932767" cy="3811588"/>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320"/>
              </a:spcBef>
              <a:spcAft>
                <a:spcPts val="0"/>
              </a:spcAft>
              <a:buClr>
                <a:schemeClr val="dk1"/>
              </a:buClr>
              <a:buSzPts val="1600"/>
              <a:buFont typeface="Arial"/>
              <a:buNone/>
              <a:defRPr sz="1600"/>
            </a:lvl1pPr>
            <a:lvl2pPr indent="-228600" lvl="1" marL="914400" algn="l">
              <a:lnSpc>
                <a:spcPct val="100000"/>
              </a:lnSpc>
              <a:spcBef>
                <a:spcPts val="280"/>
              </a:spcBef>
              <a:spcAft>
                <a:spcPts val="0"/>
              </a:spcAft>
              <a:buClr>
                <a:schemeClr val="dk1"/>
              </a:buClr>
              <a:buSzPts val="1400"/>
              <a:buFont typeface="Arial"/>
              <a:buNone/>
              <a:defRPr sz="1400"/>
            </a:lvl2pPr>
            <a:lvl3pPr indent="-228600" lvl="2" marL="1371600" algn="l">
              <a:lnSpc>
                <a:spcPct val="100000"/>
              </a:lnSpc>
              <a:spcBef>
                <a:spcPts val="240"/>
              </a:spcBef>
              <a:spcAft>
                <a:spcPts val="0"/>
              </a:spcAft>
              <a:buClr>
                <a:schemeClr val="dk1"/>
              </a:buClr>
              <a:buSzPts val="1200"/>
              <a:buFont typeface="Arial"/>
              <a:buNone/>
              <a:defRPr sz="1200"/>
            </a:lvl3pPr>
            <a:lvl4pPr indent="-228600" lvl="3" marL="1828800" algn="l">
              <a:lnSpc>
                <a:spcPct val="100000"/>
              </a:lnSpc>
              <a:spcBef>
                <a:spcPts val="200"/>
              </a:spcBef>
              <a:spcAft>
                <a:spcPts val="0"/>
              </a:spcAft>
              <a:buClr>
                <a:schemeClr val="dk1"/>
              </a:buClr>
              <a:buSzPts val="1000"/>
              <a:buFont typeface="Arial"/>
              <a:buNone/>
              <a:defRPr sz="1000"/>
            </a:lvl4pPr>
            <a:lvl5pPr indent="-228600" lvl="4" marL="2286000" algn="l">
              <a:lnSpc>
                <a:spcPct val="100000"/>
              </a:lnSpc>
              <a:spcBef>
                <a:spcPts val="200"/>
              </a:spcBef>
              <a:spcAft>
                <a:spcPts val="0"/>
              </a:spcAft>
              <a:buClr>
                <a:schemeClr val="dk1"/>
              </a:buClr>
              <a:buSzPts val="1000"/>
              <a:buFont typeface="Arial"/>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229" name="Google Shape;229;p42"/>
          <p:cNvSpPr txBox="1"/>
          <p:nvPr>
            <p:ph idx="10" type="dt"/>
          </p:nvPr>
        </p:nvSpPr>
        <p:spPr>
          <a:xfrm>
            <a:off x="914400" y="6248400"/>
            <a:ext cx="25400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0" name="Google Shape;230;p42"/>
          <p:cNvSpPr txBox="1"/>
          <p:nvPr>
            <p:ph idx="11" type="ftr"/>
          </p:nvPr>
        </p:nvSpPr>
        <p:spPr>
          <a:xfrm>
            <a:off x="3556000" y="6248400"/>
            <a:ext cx="5181600" cy="4572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sz="1000">
                <a:solidFill>
                  <a:srgbClr val="000000"/>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1" name="Google Shape;231;p42"/>
          <p:cNvSpPr txBox="1"/>
          <p:nvPr>
            <p:ph idx="12" type="sldNum"/>
          </p:nvPr>
        </p:nvSpPr>
        <p:spPr>
          <a:xfrm>
            <a:off x="8737600" y="6248400"/>
            <a:ext cx="25400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32" name="Shape 232"/>
        <p:cNvGrpSpPr/>
        <p:nvPr/>
      </p:nvGrpSpPr>
      <p:grpSpPr>
        <a:xfrm>
          <a:off x="0" y="0"/>
          <a:ext cx="0" cy="0"/>
          <a:chOff x="0" y="0"/>
          <a:chExt cx="0" cy="0"/>
        </a:xfrm>
      </p:grpSpPr>
      <p:sp>
        <p:nvSpPr>
          <p:cNvPr id="233" name="Google Shape;233;p43"/>
          <p:cNvSpPr txBox="1"/>
          <p:nvPr>
            <p:ph idx="10" type="dt"/>
          </p:nvPr>
        </p:nvSpPr>
        <p:spPr>
          <a:xfrm>
            <a:off x="914400" y="6248400"/>
            <a:ext cx="25400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4" name="Google Shape;234;p43"/>
          <p:cNvSpPr txBox="1"/>
          <p:nvPr>
            <p:ph idx="11" type="ftr"/>
          </p:nvPr>
        </p:nvSpPr>
        <p:spPr>
          <a:xfrm>
            <a:off x="3556000" y="6248400"/>
            <a:ext cx="5181600" cy="4572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sz="1000">
                <a:solidFill>
                  <a:srgbClr val="000000"/>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5" name="Google Shape;235;p43"/>
          <p:cNvSpPr txBox="1"/>
          <p:nvPr>
            <p:ph idx="12" type="sldNum"/>
          </p:nvPr>
        </p:nvSpPr>
        <p:spPr>
          <a:xfrm>
            <a:off x="8737600" y="6248400"/>
            <a:ext cx="25400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36" name="Shape 236"/>
        <p:cNvGrpSpPr/>
        <p:nvPr/>
      </p:nvGrpSpPr>
      <p:grpSpPr>
        <a:xfrm>
          <a:off x="0" y="0"/>
          <a:ext cx="0" cy="0"/>
          <a:chOff x="0" y="0"/>
          <a:chExt cx="0" cy="0"/>
        </a:xfrm>
      </p:grpSpPr>
      <p:sp>
        <p:nvSpPr>
          <p:cNvPr id="237" name="Google Shape;237;p44"/>
          <p:cNvSpPr txBox="1"/>
          <p:nvPr>
            <p:ph type="title"/>
          </p:nvPr>
        </p:nvSpPr>
        <p:spPr>
          <a:xfrm>
            <a:off x="914400" y="609600"/>
            <a:ext cx="10363200" cy="11430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38" name="Google Shape;238;p44"/>
          <p:cNvSpPr txBox="1"/>
          <p:nvPr>
            <p:ph idx="10" type="dt"/>
          </p:nvPr>
        </p:nvSpPr>
        <p:spPr>
          <a:xfrm>
            <a:off x="914400" y="6248400"/>
            <a:ext cx="25400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9" name="Google Shape;239;p44"/>
          <p:cNvSpPr txBox="1"/>
          <p:nvPr>
            <p:ph idx="11" type="ftr"/>
          </p:nvPr>
        </p:nvSpPr>
        <p:spPr>
          <a:xfrm>
            <a:off x="3556000" y="6248400"/>
            <a:ext cx="5181600" cy="4572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sz="1000">
                <a:solidFill>
                  <a:srgbClr val="000000"/>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0" name="Google Shape;240;p44"/>
          <p:cNvSpPr txBox="1"/>
          <p:nvPr>
            <p:ph idx="12" type="sldNum"/>
          </p:nvPr>
        </p:nvSpPr>
        <p:spPr>
          <a:xfrm>
            <a:off x="8737600" y="6248400"/>
            <a:ext cx="25400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241" name="Shape 241"/>
        <p:cNvGrpSpPr/>
        <p:nvPr/>
      </p:nvGrpSpPr>
      <p:grpSpPr>
        <a:xfrm>
          <a:off x="0" y="0"/>
          <a:ext cx="0" cy="0"/>
          <a:chOff x="0" y="0"/>
          <a:chExt cx="0" cy="0"/>
        </a:xfrm>
      </p:grpSpPr>
      <p:sp>
        <p:nvSpPr>
          <p:cNvPr id="242" name="Google Shape;242;p45"/>
          <p:cNvSpPr txBox="1"/>
          <p:nvPr>
            <p:ph type="title"/>
          </p:nvPr>
        </p:nvSpPr>
        <p:spPr>
          <a:xfrm>
            <a:off x="840317" y="365126"/>
            <a:ext cx="10515600" cy="1325563"/>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43" name="Google Shape;243;p45"/>
          <p:cNvSpPr txBox="1"/>
          <p:nvPr>
            <p:ph idx="1" type="body"/>
          </p:nvPr>
        </p:nvSpPr>
        <p:spPr>
          <a:xfrm>
            <a:off x="840318" y="1681163"/>
            <a:ext cx="5158316" cy="82391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80"/>
              </a:spcBef>
              <a:spcAft>
                <a:spcPts val="0"/>
              </a:spcAft>
              <a:buClr>
                <a:schemeClr val="dk1"/>
              </a:buClr>
              <a:buSzPts val="2400"/>
              <a:buFont typeface="Arial"/>
              <a:buNone/>
              <a:defRPr b="1" sz="2400"/>
            </a:lvl1pPr>
            <a:lvl2pPr indent="-228600" lvl="1" marL="914400" algn="l">
              <a:lnSpc>
                <a:spcPct val="100000"/>
              </a:lnSpc>
              <a:spcBef>
                <a:spcPts val="400"/>
              </a:spcBef>
              <a:spcAft>
                <a:spcPts val="0"/>
              </a:spcAft>
              <a:buClr>
                <a:schemeClr val="dk1"/>
              </a:buClr>
              <a:buSzPts val="2000"/>
              <a:buFont typeface="Arial"/>
              <a:buNone/>
              <a:defRPr b="1" sz="2000"/>
            </a:lvl2pPr>
            <a:lvl3pPr indent="-228600" lvl="2" marL="1371600" algn="l">
              <a:lnSpc>
                <a:spcPct val="100000"/>
              </a:lnSpc>
              <a:spcBef>
                <a:spcPts val="360"/>
              </a:spcBef>
              <a:spcAft>
                <a:spcPts val="0"/>
              </a:spcAft>
              <a:buClr>
                <a:schemeClr val="dk1"/>
              </a:buClr>
              <a:buSzPts val="1800"/>
              <a:buFont typeface="Arial"/>
              <a:buNone/>
              <a:defRPr b="1" sz="1800"/>
            </a:lvl3pPr>
            <a:lvl4pPr indent="-228600" lvl="3" marL="1828800" algn="l">
              <a:lnSpc>
                <a:spcPct val="100000"/>
              </a:lnSpc>
              <a:spcBef>
                <a:spcPts val="320"/>
              </a:spcBef>
              <a:spcAft>
                <a:spcPts val="0"/>
              </a:spcAft>
              <a:buClr>
                <a:schemeClr val="dk1"/>
              </a:buClr>
              <a:buSzPts val="1600"/>
              <a:buFont typeface="Arial"/>
              <a:buNone/>
              <a:defRPr b="1" sz="1600"/>
            </a:lvl4pPr>
            <a:lvl5pPr indent="-228600" lvl="4" marL="2286000" algn="l">
              <a:lnSpc>
                <a:spcPct val="100000"/>
              </a:lnSpc>
              <a:spcBef>
                <a:spcPts val="320"/>
              </a:spcBef>
              <a:spcAft>
                <a:spcPts val="0"/>
              </a:spcAft>
              <a:buClr>
                <a:schemeClr val="dk1"/>
              </a:buClr>
              <a:buSzPts val="1600"/>
              <a:buFont typeface="Arial"/>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244" name="Google Shape;244;p45"/>
          <p:cNvSpPr txBox="1"/>
          <p:nvPr>
            <p:ph idx="2" type="body"/>
          </p:nvPr>
        </p:nvSpPr>
        <p:spPr>
          <a:xfrm>
            <a:off x="840318" y="2505075"/>
            <a:ext cx="5158316" cy="3684588"/>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5" name="Google Shape;245;p45"/>
          <p:cNvSpPr txBox="1"/>
          <p:nvPr>
            <p:ph idx="3" type="body"/>
          </p:nvPr>
        </p:nvSpPr>
        <p:spPr>
          <a:xfrm>
            <a:off x="6172200" y="1681163"/>
            <a:ext cx="5183717" cy="82391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80"/>
              </a:spcBef>
              <a:spcAft>
                <a:spcPts val="0"/>
              </a:spcAft>
              <a:buClr>
                <a:schemeClr val="dk1"/>
              </a:buClr>
              <a:buSzPts val="2400"/>
              <a:buFont typeface="Arial"/>
              <a:buNone/>
              <a:defRPr b="1" sz="2400"/>
            </a:lvl1pPr>
            <a:lvl2pPr indent="-228600" lvl="1" marL="914400" algn="l">
              <a:lnSpc>
                <a:spcPct val="100000"/>
              </a:lnSpc>
              <a:spcBef>
                <a:spcPts val="400"/>
              </a:spcBef>
              <a:spcAft>
                <a:spcPts val="0"/>
              </a:spcAft>
              <a:buClr>
                <a:schemeClr val="dk1"/>
              </a:buClr>
              <a:buSzPts val="2000"/>
              <a:buFont typeface="Arial"/>
              <a:buNone/>
              <a:defRPr b="1" sz="2000"/>
            </a:lvl2pPr>
            <a:lvl3pPr indent="-228600" lvl="2" marL="1371600" algn="l">
              <a:lnSpc>
                <a:spcPct val="100000"/>
              </a:lnSpc>
              <a:spcBef>
                <a:spcPts val="360"/>
              </a:spcBef>
              <a:spcAft>
                <a:spcPts val="0"/>
              </a:spcAft>
              <a:buClr>
                <a:schemeClr val="dk1"/>
              </a:buClr>
              <a:buSzPts val="1800"/>
              <a:buFont typeface="Arial"/>
              <a:buNone/>
              <a:defRPr b="1" sz="1800"/>
            </a:lvl3pPr>
            <a:lvl4pPr indent="-228600" lvl="3" marL="1828800" algn="l">
              <a:lnSpc>
                <a:spcPct val="100000"/>
              </a:lnSpc>
              <a:spcBef>
                <a:spcPts val="320"/>
              </a:spcBef>
              <a:spcAft>
                <a:spcPts val="0"/>
              </a:spcAft>
              <a:buClr>
                <a:schemeClr val="dk1"/>
              </a:buClr>
              <a:buSzPts val="1600"/>
              <a:buFont typeface="Arial"/>
              <a:buNone/>
              <a:defRPr b="1" sz="1600"/>
            </a:lvl4pPr>
            <a:lvl5pPr indent="-228600" lvl="4" marL="2286000" algn="l">
              <a:lnSpc>
                <a:spcPct val="100000"/>
              </a:lnSpc>
              <a:spcBef>
                <a:spcPts val="320"/>
              </a:spcBef>
              <a:spcAft>
                <a:spcPts val="0"/>
              </a:spcAft>
              <a:buClr>
                <a:schemeClr val="dk1"/>
              </a:buClr>
              <a:buSzPts val="1600"/>
              <a:buFont typeface="Arial"/>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246" name="Google Shape;246;p45"/>
          <p:cNvSpPr txBox="1"/>
          <p:nvPr>
            <p:ph idx="4" type="body"/>
          </p:nvPr>
        </p:nvSpPr>
        <p:spPr>
          <a:xfrm>
            <a:off x="6172200" y="2505075"/>
            <a:ext cx="5183717" cy="3684588"/>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7" name="Google Shape;247;p45"/>
          <p:cNvSpPr txBox="1"/>
          <p:nvPr>
            <p:ph idx="10" type="dt"/>
          </p:nvPr>
        </p:nvSpPr>
        <p:spPr>
          <a:xfrm>
            <a:off x="914400" y="6248400"/>
            <a:ext cx="25400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8" name="Google Shape;248;p45"/>
          <p:cNvSpPr txBox="1"/>
          <p:nvPr>
            <p:ph idx="11" type="ftr"/>
          </p:nvPr>
        </p:nvSpPr>
        <p:spPr>
          <a:xfrm>
            <a:off x="3556000" y="6248400"/>
            <a:ext cx="5181600" cy="4572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sz="1000">
                <a:solidFill>
                  <a:srgbClr val="000000"/>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9" name="Google Shape;249;p45"/>
          <p:cNvSpPr txBox="1"/>
          <p:nvPr>
            <p:ph idx="12" type="sldNum"/>
          </p:nvPr>
        </p:nvSpPr>
        <p:spPr>
          <a:xfrm>
            <a:off x="8737600" y="6248400"/>
            <a:ext cx="25400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32" name="Shape 32"/>
        <p:cNvGrpSpPr/>
        <p:nvPr/>
      </p:nvGrpSpPr>
      <p:grpSpPr>
        <a:xfrm>
          <a:off x="0" y="0"/>
          <a:ext cx="0" cy="0"/>
          <a:chOff x="0" y="0"/>
          <a:chExt cx="0" cy="0"/>
        </a:xfrm>
      </p:grpSpPr>
      <p:sp>
        <p:nvSpPr>
          <p:cNvPr id="33" name="Google Shape;33;p5"/>
          <p:cNvSpPr txBox="1"/>
          <p:nvPr>
            <p:ph type="title"/>
          </p:nvPr>
        </p:nvSpPr>
        <p:spPr>
          <a:xfrm rot="5400000">
            <a:off x="7254558" y="1859285"/>
            <a:ext cx="5851525" cy="2682240"/>
          </a:xfrm>
          <a:prstGeom prst="rect">
            <a:avLst/>
          </a:prstGeom>
          <a:noFill/>
          <a:ln>
            <a:noFill/>
          </a:ln>
        </p:spPr>
        <p:txBody>
          <a:bodyPr anchorCtr="0" anchor="b" bIns="91425"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5"/>
          <p:cNvSpPr txBox="1"/>
          <p:nvPr>
            <p:ph idx="1" type="body"/>
          </p:nvPr>
        </p:nvSpPr>
        <p:spPr>
          <a:xfrm rot="5400000">
            <a:off x="2001838" y="-507996"/>
            <a:ext cx="5851525" cy="7416800"/>
          </a:xfrm>
          <a:prstGeom prst="rect">
            <a:avLst/>
          </a:prstGeom>
          <a:noFill/>
          <a:ln>
            <a:noFill/>
          </a:ln>
        </p:spPr>
        <p:txBody>
          <a:bodyPr anchorCtr="0" anchor="t" bIns="45700" lIns="91425" spcFirstLastPara="1" rIns="91425" wrap="square" tIns="45700">
            <a:noAutofit/>
          </a:bodyPr>
          <a:lstStyle>
            <a:lvl1pPr indent="-325755" lvl="0" marL="457200" algn="l">
              <a:lnSpc>
                <a:spcPct val="100000"/>
              </a:lnSpc>
              <a:spcBef>
                <a:spcPts val="575"/>
              </a:spcBef>
              <a:spcAft>
                <a:spcPts val="0"/>
              </a:spcAft>
              <a:buSzPts val="1530"/>
              <a:buChar char="⚫"/>
              <a:defRPr/>
            </a:lvl1pPr>
            <a:lvl2pPr indent="-325755" lvl="1" marL="914400" algn="l">
              <a:lnSpc>
                <a:spcPct val="100000"/>
              </a:lnSpc>
              <a:spcBef>
                <a:spcPts val="375"/>
              </a:spcBef>
              <a:spcAft>
                <a:spcPts val="0"/>
              </a:spcAft>
              <a:buSzPts val="1530"/>
              <a:buChar char="⚫"/>
              <a:defRPr/>
            </a:lvl2pPr>
            <a:lvl3pPr indent="-325755" lvl="2" marL="1371600" algn="l">
              <a:lnSpc>
                <a:spcPct val="100000"/>
              </a:lnSpc>
              <a:spcBef>
                <a:spcPts val="375"/>
              </a:spcBef>
              <a:spcAft>
                <a:spcPts val="0"/>
              </a:spcAft>
              <a:buSzPts val="1530"/>
              <a:buChar char="⚫"/>
              <a:defRPr/>
            </a:lvl3pPr>
            <a:lvl4pPr indent="-320039" lvl="3" marL="1828800" algn="l">
              <a:lnSpc>
                <a:spcPct val="100000"/>
              </a:lnSpc>
              <a:spcBef>
                <a:spcPts val="375"/>
              </a:spcBef>
              <a:spcAft>
                <a:spcPts val="0"/>
              </a:spcAft>
              <a:buSzPts val="1440"/>
              <a:buChar char="⚫"/>
              <a:defRPr/>
            </a:lvl4pPr>
            <a:lvl5pPr indent="-342900" lvl="4" marL="2286000" algn="l">
              <a:lnSpc>
                <a:spcPct val="100000"/>
              </a:lnSpc>
              <a:spcBef>
                <a:spcPts val="375"/>
              </a:spcBef>
              <a:spcAft>
                <a:spcPts val="0"/>
              </a:spcAft>
              <a:buSzPts val="1800"/>
              <a:buChar char="o"/>
              <a:defRPr/>
            </a:lvl5pPr>
            <a:lvl6pPr indent="-342900" lvl="5" marL="2743200" algn="l">
              <a:lnSpc>
                <a:spcPct val="100000"/>
              </a:lnSpc>
              <a:spcBef>
                <a:spcPts val="370"/>
              </a:spcBef>
              <a:spcAft>
                <a:spcPts val="0"/>
              </a:spcAft>
              <a:buSzPts val="1800"/>
              <a:buChar char="•"/>
              <a:defRPr/>
            </a:lvl6pPr>
            <a:lvl7pPr indent="-342900" lvl="6" marL="3200400" algn="l">
              <a:lnSpc>
                <a:spcPct val="100000"/>
              </a:lnSpc>
              <a:spcBef>
                <a:spcPts val="370"/>
              </a:spcBef>
              <a:spcAft>
                <a:spcPts val="0"/>
              </a:spcAft>
              <a:buSzPts val="1800"/>
              <a:buChar char="•"/>
              <a:defRPr/>
            </a:lvl7pPr>
            <a:lvl8pPr indent="-342900" lvl="7" marL="3657600" algn="l">
              <a:lnSpc>
                <a:spcPct val="100000"/>
              </a:lnSpc>
              <a:spcBef>
                <a:spcPts val="370"/>
              </a:spcBef>
              <a:spcAft>
                <a:spcPts val="0"/>
              </a:spcAft>
              <a:buSzPts val="1800"/>
              <a:buChar char="•"/>
              <a:defRPr/>
            </a:lvl8pPr>
            <a:lvl9pPr indent="-342900" lvl="8" marL="4114800" algn="l">
              <a:lnSpc>
                <a:spcPct val="100000"/>
              </a:lnSpc>
              <a:spcBef>
                <a:spcPts val="370"/>
              </a:spcBef>
              <a:spcAft>
                <a:spcPts val="0"/>
              </a:spcAft>
              <a:buSzPts val="1800"/>
              <a:buChar char="•"/>
              <a:defRPr/>
            </a:lvl9pPr>
          </a:lstStyle>
          <a:p/>
        </p:txBody>
      </p:sp>
      <p:sp>
        <p:nvSpPr>
          <p:cNvPr id="35" name="Google Shape;35;p5"/>
          <p:cNvSpPr txBox="1"/>
          <p:nvPr>
            <p:ph idx="10" type="dt"/>
          </p:nvPr>
        </p:nvSpPr>
        <p:spPr>
          <a:xfrm>
            <a:off x="8229600" y="6191250"/>
            <a:ext cx="3302000" cy="47625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sz="1400">
                <a:solidFill>
                  <a:srgbClr val="696464"/>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5"/>
          <p:cNvSpPr txBox="1"/>
          <p:nvPr>
            <p:ph idx="11" type="ftr"/>
          </p:nvPr>
        </p:nvSpPr>
        <p:spPr>
          <a:xfrm>
            <a:off x="1219200" y="6172200"/>
            <a:ext cx="5283200" cy="4572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5"/>
          <p:cNvSpPr/>
          <p:nvPr>
            <p:ph idx="12" type="sldNum"/>
          </p:nvPr>
        </p:nvSpPr>
        <p:spPr>
          <a:xfrm>
            <a:off x="195262" y="6210300"/>
            <a:ext cx="609600" cy="457200"/>
          </a:xfrm>
          <a:prstGeom prst="ellipse">
            <a:avLst/>
          </a:prstGeom>
          <a:solidFill>
            <a:schemeClr val="accent1"/>
          </a:solidFill>
          <a:ln>
            <a:noFill/>
          </a:ln>
        </p:spPr>
        <p:txBody>
          <a:bodyPr anchorCtr="1" anchor="ctr" bIns="0" lIns="0" spcFirstLastPara="1" rIns="0" wrap="square" tIns="0">
            <a:noAutofit/>
          </a:bodyPr>
          <a:lstStyle>
            <a:lvl1pPr indent="0" lvl="0" marL="0" marR="0" algn="ctr">
              <a:lnSpc>
                <a:spcPct val="100000"/>
              </a:lnSpc>
              <a:spcBef>
                <a:spcPts val="0"/>
              </a:spcBef>
              <a:spcAft>
                <a:spcPts val="0"/>
              </a:spcAft>
              <a:buClr>
                <a:srgbClr val="FFFFFF"/>
              </a:buClr>
              <a:buSzPts val="1400"/>
              <a:buFont typeface="Libre Franklin"/>
              <a:buNone/>
              <a:defRPr b="0" i="0" sz="1400" u="none" cap="none" strike="noStrike">
                <a:solidFill>
                  <a:srgbClr val="FFFFFF"/>
                </a:solidFill>
                <a:latin typeface="Libre Franklin"/>
                <a:ea typeface="Libre Franklin"/>
                <a:cs typeface="Libre Franklin"/>
                <a:sym typeface="Libre Franklin"/>
              </a:defRPr>
            </a:lvl1pPr>
            <a:lvl2pPr indent="0" lvl="1" marL="0" marR="0" algn="ctr">
              <a:lnSpc>
                <a:spcPct val="100000"/>
              </a:lnSpc>
              <a:spcBef>
                <a:spcPts val="0"/>
              </a:spcBef>
              <a:spcAft>
                <a:spcPts val="0"/>
              </a:spcAft>
              <a:buClr>
                <a:srgbClr val="FFFFFF"/>
              </a:buClr>
              <a:buSzPts val="1400"/>
              <a:buFont typeface="Libre Franklin"/>
              <a:buNone/>
              <a:defRPr b="0" i="0" sz="1400" u="none" cap="none" strike="noStrike">
                <a:solidFill>
                  <a:srgbClr val="FFFFFF"/>
                </a:solidFill>
                <a:latin typeface="Libre Franklin"/>
                <a:ea typeface="Libre Franklin"/>
                <a:cs typeface="Libre Franklin"/>
                <a:sym typeface="Libre Franklin"/>
              </a:defRPr>
            </a:lvl2pPr>
            <a:lvl3pPr indent="0" lvl="2" marL="0" marR="0" algn="ctr">
              <a:lnSpc>
                <a:spcPct val="100000"/>
              </a:lnSpc>
              <a:spcBef>
                <a:spcPts val="0"/>
              </a:spcBef>
              <a:spcAft>
                <a:spcPts val="0"/>
              </a:spcAft>
              <a:buClr>
                <a:srgbClr val="FFFFFF"/>
              </a:buClr>
              <a:buSzPts val="1400"/>
              <a:buFont typeface="Libre Franklin"/>
              <a:buNone/>
              <a:defRPr b="0" i="0" sz="1400" u="none" cap="none" strike="noStrike">
                <a:solidFill>
                  <a:srgbClr val="FFFFFF"/>
                </a:solidFill>
                <a:latin typeface="Libre Franklin"/>
                <a:ea typeface="Libre Franklin"/>
                <a:cs typeface="Libre Franklin"/>
                <a:sym typeface="Libre Franklin"/>
              </a:defRPr>
            </a:lvl3pPr>
            <a:lvl4pPr indent="0" lvl="3" marL="0" marR="0" algn="ctr">
              <a:lnSpc>
                <a:spcPct val="100000"/>
              </a:lnSpc>
              <a:spcBef>
                <a:spcPts val="0"/>
              </a:spcBef>
              <a:spcAft>
                <a:spcPts val="0"/>
              </a:spcAft>
              <a:buClr>
                <a:srgbClr val="FFFFFF"/>
              </a:buClr>
              <a:buSzPts val="1400"/>
              <a:buFont typeface="Libre Franklin"/>
              <a:buNone/>
              <a:defRPr b="0" i="0" sz="1400" u="none" cap="none" strike="noStrike">
                <a:solidFill>
                  <a:srgbClr val="FFFFFF"/>
                </a:solidFill>
                <a:latin typeface="Libre Franklin"/>
                <a:ea typeface="Libre Franklin"/>
                <a:cs typeface="Libre Franklin"/>
                <a:sym typeface="Libre Franklin"/>
              </a:defRPr>
            </a:lvl4pPr>
            <a:lvl5pPr indent="0" lvl="4" marL="0" marR="0" algn="ctr">
              <a:lnSpc>
                <a:spcPct val="100000"/>
              </a:lnSpc>
              <a:spcBef>
                <a:spcPts val="0"/>
              </a:spcBef>
              <a:spcAft>
                <a:spcPts val="0"/>
              </a:spcAft>
              <a:buClr>
                <a:srgbClr val="FFFFFF"/>
              </a:buClr>
              <a:buSzPts val="1400"/>
              <a:buFont typeface="Libre Franklin"/>
              <a:buNone/>
              <a:defRPr b="0" i="0" sz="1400" u="none" cap="none" strike="noStrike">
                <a:solidFill>
                  <a:srgbClr val="FFFFFF"/>
                </a:solidFill>
                <a:latin typeface="Libre Franklin"/>
                <a:ea typeface="Libre Franklin"/>
                <a:cs typeface="Libre Franklin"/>
                <a:sym typeface="Libre Franklin"/>
              </a:defRPr>
            </a:lvl5pPr>
            <a:lvl6pPr indent="0" lvl="5" marL="0" marR="0" algn="ctr">
              <a:lnSpc>
                <a:spcPct val="100000"/>
              </a:lnSpc>
              <a:spcBef>
                <a:spcPts val="0"/>
              </a:spcBef>
              <a:spcAft>
                <a:spcPts val="0"/>
              </a:spcAft>
              <a:buClr>
                <a:srgbClr val="FFFFFF"/>
              </a:buClr>
              <a:buSzPts val="1400"/>
              <a:buFont typeface="Libre Franklin"/>
              <a:buNone/>
              <a:defRPr b="0" i="0" sz="1400" u="none" cap="none" strike="noStrike">
                <a:solidFill>
                  <a:srgbClr val="FFFFFF"/>
                </a:solidFill>
                <a:latin typeface="Libre Franklin"/>
                <a:ea typeface="Libre Franklin"/>
                <a:cs typeface="Libre Franklin"/>
                <a:sym typeface="Libre Franklin"/>
              </a:defRPr>
            </a:lvl6pPr>
            <a:lvl7pPr indent="0" lvl="6" marL="0" marR="0" algn="ctr">
              <a:lnSpc>
                <a:spcPct val="100000"/>
              </a:lnSpc>
              <a:spcBef>
                <a:spcPts val="0"/>
              </a:spcBef>
              <a:spcAft>
                <a:spcPts val="0"/>
              </a:spcAft>
              <a:buClr>
                <a:srgbClr val="FFFFFF"/>
              </a:buClr>
              <a:buSzPts val="1400"/>
              <a:buFont typeface="Libre Franklin"/>
              <a:buNone/>
              <a:defRPr b="0" i="0" sz="1400" u="none" cap="none" strike="noStrike">
                <a:solidFill>
                  <a:srgbClr val="FFFFFF"/>
                </a:solidFill>
                <a:latin typeface="Libre Franklin"/>
                <a:ea typeface="Libre Franklin"/>
                <a:cs typeface="Libre Franklin"/>
                <a:sym typeface="Libre Franklin"/>
              </a:defRPr>
            </a:lvl7pPr>
            <a:lvl8pPr indent="0" lvl="7" marL="0" marR="0" algn="ctr">
              <a:lnSpc>
                <a:spcPct val="100000"/>
              </a:lnSpc>
              <a:spcBef>
                <a:spcPts val="0"/>
              </a:spcBef>
              <a:spcAft>
                <a:spcPts val="0"/>
              </a:spcAft>
              <a:buClr>
                <a:srgbClr val="FFFFFF"/>
              </a:buClr>
              <a:buSzPts val="1400"/>
              <a:buFont typeface="Libre Franklin"/>
              <a:buNone/>
              <a:defRPr b="0" i="0" sz="1400" u="none" cap="none" strike="noStrike">
                <a:solidFill>
                  <a:srgbClr val="FFFFFF"/>
                </a:solidFill>
                <a:latin typeface="Libre Franklin"/>
                <a:ea typeface="Libre Franklin"/>
                <a:cs typeface="Libre Franklin"/>
                <a:sym typeface="Libre Franklin"/>
              </a:defRPr>
            </a:lvl8pPr>
            <a:lvl9pPr indent="0" lvl="8" marL="0" marR="0" algn="ctr">
              <a:lnSpc>
                <a:spcPct val="100000"/>
              </a:lnSpc>
              <a:spcBef>
                <a:spcPts val="0"/>
              </a:spcBef>
              <a:spcAft>
                <a:spcPts val="0"/>
              </a:spcAft>
              <a:buClr>
                <a:srgbClr val="FFFFFF"/>
              </a:buClr>
              <a:buSzPts val="1400"/>
              <a:buFont typeface="Libre Franklin"/>
              <a:buNone/>
              <a:defRPr b="0" i="0" sz="1400" u="none" cap="none" strike="noStrike">
                <a:solidFill>
                  <a:srgbClr val="FFFFFF"/>
                </a:solidFill>
                <a:latin typeface="Libre Franklin"/>
                <a:ea typeface="Libre Franklin"/>
                <a:cs typeface="Libre Franklin"/>
                <a:sym typeface="Libre Franklin"/>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50" name="Shape 250"/>
        <p:cNvGrpSpPr/>
        <p:nvPr/>
      </p:nvGrpSpPr>
      <p:grpSpPr>
        <a:xfrm>
          <a:off x="0" y="0"/>
          <a:ext cx="0" cy="0"/>
          <a:chOff x="0" y="0"/>
          <a:chExt cx="0" cy="0"/>
        </a:xfrm>
      </p:grpSpPr>
      <p:sp>
        <p:nvSpPr>
          <p:cNvPr id="251" name="Google Shape;251;p46"/>
          <p:cNvSpPr txBox="1"/>
          <p:nvPr>
            <p:ph type="title"/>
          </p:nvPr>
        </p:nvSpPr>
        <p:spPr>
          <a:xfrm>
            <a:off x="914400" y="609600"/>
            <a:ext cx="10363200" cy="11430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52" name="Google Shape;252;p46"/>
          <p:cNvSpPr txBox="1"/>
          <p:nvPr>
            <p:ph idx="1" type="body"/>
          </p:nvPr>
        </p:nvSpPr>
        <p:spPr>
          <a:xfrm>
            <a:off x="914400" y="1981200"/>
            <a:ext cx="5080000" cy="411480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53" name="Google Shape;253;p46"/>
          <p:cNvSpPr txBox="1"/>
          <p:nvPr>
            <p:ph idx="2" type="body"/>
          </p:nvPr>
        </p:nvSpPr>
        <p:spPr>
          <a:xfrm>
            <a:off x="6197600" y="1981200"/>
            <a:ext cx="5080000" cy="411480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54" name="Google Shape;254;p46"/>
          <p:cNvSpPr txBox="1"/>
          <p:nvPr>
            <p:ph idx="10" type="dt"/>
          </p:nvPr>
        </p:nvSpPr>
        <p:spPr>
          <a:xfrm>
            <a:off x="914400" y="6248400"/>
            <a:ext cx="25400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5" name="Google Shape;255;p46"/>
          <p:cNvSpPr txBox="1"/>
          <p:nvPr>
            <p:ph idx="11" type="ftr"/>
          </p:nvPr>
        </p:nvSpPr>
        <p:spPr>
          <a:xfrm>
            <a:off x="3556000" y="6248400"/>
            <a:ext cx="5181600" cy="4572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sz="1000">
                <a:solidFill>
                  <a:srgbClr val="000000"/>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6" name="Google Shape;256;p46"/>
          <p:cNvSpPr txBox="1"/>
          <p:nvPr>
            <p:ph idx="12" type="sldNum"/>
          </p:nvPr>
        </p:nvSpPr>
        <p:spPr>
          <a:xfrm>
            <a:off x="8737600" y="6248400"/>
            <a:ext cx="25400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57" name="Shape 257"/>
        <p:cNvGrpSpPr/>
        <p:nvPr/>
      </p:nvGrpSpPr>
      <p:grpSpPr>
        <a:xfrm>
          <a:off x="0" y="0"/>
          <a:ext cx="0" cy="0"/>
          <a:chOff x="0" y="0"/>
          <a:chExt cx="0" cy="0"/>
        </a:xfrm>
      </p:grpSpPr>
      <p:sp>
        <p:nvSpPr>
          <p:cNvPr id="258" name="Google Shape;258;p47"/>
          <p:cNvSpPr txBox="1"/>
          <p:nvPr>
            <p:ph type="title"/>
          </p:nvPr>
        </p:nvSpPr>
        <p:spPr>
          <a:xfrm>
            <a:off x="831851" y="1709739"/>
            <a:ext cx="10515600" cy="2852737"/>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60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59" name="Google Shape;259;p47"/>
          <p:cNvSpPr txBox="1"/>
          <p:nvPr>
            <p:ph idx="1" type="body"/>
          </p:nvPr>
        </p:nvSpPr>
        <p:spPr>
          <a:xfrm>
            <a:off x="831851" y="4589464"/>
            <a:ext cx="10515600" cy="1500187"/>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480"/>
              </a:spcBef>
              <a:spcAft>
                <a:spcPts val="0"/>
              </a:spcAft>
              <a:buClr>
                <a:schemeClr val="dk1"/>
              </a:buClr>
              <a:buSzPts val="2400"/>
              <a:buFont typeface="Arial"/>
              <a:buNone/>
              <a:defRPr sz="2400"/>
            </a:lvl1pPr>
            <a:lvl2pPr indent="-228600" lvl="1" marL="914400" algn="l">
              <a:lnSpc>
                <a:spcPct val="100000"/>
              </a:lnSpc>
              <a:spcBef>
                <a:spcPts val="400"/>
              </a:spcBef>
              <a:spcAft>
                <a:spcPts val="0"/>
              </a:spcAft>
              <a:buClr>
                <a:schemeClr val="dk1"/>
              </a:buClr>
              <a:buSzPts val="2000"/>
              <a:buFont typeface="Arial"/>
              <a:buNone/>
              <a:defRPr sz="2000"/>
            </a:lvl2pPr>
            <a:lvl3pPr indent="-228600" lvl="2" marL="1371600" algn="l">
              <a:lnSpc>
                <a:spcPct val="100000"/>
              </a:lnSpc>
              <a:spcBef>
                <a:spcPts val="360"/>
              </a:spcBef>
              <a:spcAft>
                <a:spcPts val="0"/>
              </a:spcAft>
              <a:buClr>
                <a:schemeClr val="dk1"/>
              </a:buClr>
              <a:buSzPts val="1800"/>
              <a:buFont typeface="Arial"/>
              <a:buNone/>
              <a:defRPr sz="1800"/>
            </a:lvl3pPr>
            <a:lvl4pPr indent="-228600" lvl="3" marL="1828800" algn="l">
              <a:lnSpc>
                <a:spcPct val="100000"/>
              </a:lnSpc>
              <a:spcBef>
                <a:spcPts val="320"/>
              </a:spcBef>
              <a:spcAft>
                <a:spcPts val="0"/>
              </a:spcAft>
              <a:buClr>
                <a:schemeClr val="dk1"/>
              </a:buClr>
              <a:buSzPts val="1600"/>
              <a:buFont typeface="Arial"/>
              <a:buNone/>
              <a:defRPr sz="1600"/>
            </a:lvl4pPr>
            <a:lvl5pPr indent="-228600" lvl="4" marL="2286000" algn="l">
              <a:lnSpc>
                <a:spcPct val="100000"/>
              </a:lnSpc>
              <a:spcBef>
                <a:spcPts val="320"/>
              </a:spcBef>
              <a:spcAft>
                <a:spcPts val="0"/>
              </a:spcAft>
              <a:buClr>
                <a:schemeClr val="dk1"/>
              </a:buClr>
              <a:buSzPts val="1600"/>
              <a:buFont typeface="Arial"/>
              <a:buNone/>
              <a:defRPr sz="1600"/>
            </a:lvl5pPr>
            <a:lvl6pPr indent="-228600" lvl="5" marL="2743200" algn="l">
              <a:lnSpc>
                <a:spcPct val="90000"/>
              </a:lnSpc>
              <a:spcBef>
                <a:spcPts val="500"/>
              </a:spcBef>
              <a:spcAft>
                <a:spcPts val="0"/>
              </a:spcAft>
              <a:buClr>
                <a:schemeClr val="dk1"/>
              </a:buClr>
              <a:buSzPts val="1600"/>
              <a:buNone/>
              <a:defRPr sz="1600"/>
            </a:lvl6pPr>
            <a:lvl7pPr indent="-228600" lvl="6" marL="3200400" algn="l">
              <a:lnSpc>
                <a:spcPct val="90000"/>
              </a:lnSpc>
              <a:spcBef>
                <a:spcPts val="500"/>
              </a:spcBef>
              <a:spcAft>
                <a:spcPts val="0"/>
              </a:spcAft>
              <a:buClr>
                <a:schemeClr val="dk1"/>
              </a:buClr>
              <a:buSzPts val="1600"/>
              <a:buNone/>
              <a:defRPr sz="1600"/>
            </a:lvl7pPr>
            <a:lvl8pPr indent="-228600" lvl="7" marL="3657600" algn="l">
              <a:lnSpc>
                <a:spcPct val="90000"/>
              </a:lnSpc>
              <a:spcBef>
                <a:spcPts val="500"/>
              </a:spcBef>
              <a:spcAft>
                <a:spcPts val="0"/>
              </a:spcAft>
              <a:buClr>
                <a:schemeClr val="dk1"/>
              </a:buClr>
              <a:buSzPts val="1600"/>
              <a:buNone/>
              <a:defRPr sz="1600"/>
            </a:lvl8pPr>
            <a:lvl9pPr indent="-228600" lvl="8" marL="4114800" algn="l">
              <a:lnSpc>
                <a:spcPct val="90000"/>
              </a:lnSpc>
              <a:spcBef>
                <a:spcPts val="500"/>
              </a:spcBef>
              <a:spcAft>
                <a:spcPts val="0"/>
              </a:spcAft>
              <a:buClr>
                <a:schemeClr val="dk1"/>
              </a:buClr>
              <a:buSzPts val="1600"/>
              <a:buNone/>
              <a:defRPr sz="1600"/>
            </a:lvl9pPr>
          </a:lstStyle>
          <a:p/>
        </p:txBody>
      </p:sp>
      <p:sp>
        <p:nvSpPr>
          <p:cNvPr id="260" name="Google Shape;260;p47"/>
          <p:cNvSpPr txBox="1"/>
          <p:nvPr>
            <p:ph idx="10" type="dt"/>
          </p:nvPr>
        </p:nvSpPr>
        <p:spPr>
          <a:xfrm>
            <a:off x="914400" y="6248400"/>
            <a:ext cx="25400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1" name="Google Shape;261;p47"/>
          <p:cNvSpPr txBox="1"/>
          <p:nvPr>
            <p:ph idx="11" type="ftr"/>
          </p:nvPr>
        </p:nvSpPr>
        <p:spPr>
          <a:xfrm>
            <a:off x="3556000" y="6248400"/>
            <a:ext cx="5181600" cy="4572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sz="1000">
                <a:solidFill>
                  <a:srgbClr val="000000"/>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2" name="Google Shape;262;p47"/>
          <p:cNvSpPr txBox="1"/>
          <p:nvPr>
            <p:ph idx="12" type="sldNum"/>
          </p:nvPr>
        </p:nvSpPr>
        <p:spPr>
          <a:xfrm>
            <a:off x="8737600" y="6248400"/>
            <a:ext cx="25400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63" name="Shape 263"/>
        <p:cNvGrpSpPr/>
        <p:nvPr/>
      </p:nvGrpSpPr>
      <p:grpSpPr>
        <a:xfrm>
          <a:off x="0" y="0"/>
          <a:ext cx="0" cy="0"/>
          <a:chOff x="0" y="0"/>
          <a:chExt cx="0" cy="0"/>
        </a:xfrm>
      </p:grpSpPr>
      <p:sp>
        <p:nvSpPr>
          <p:cNvPr id="264" name="Google Shape;264;p48"/>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60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65" name="Google Shape;265;p48"/>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Autofit/>
          </a:bodyPr>
          <a:lstStyle>
            <a:lvl1pPr lvl="0" algn="ctr">
              <a:lnSpc>
                <a:spcPct val="100000"/>
              </a:lnSpc>
              <a:spcBef>
                <a:spcPts val="480"/>
              </a:spcBef>
              <a:spcAft>
                <a:spcPts val="0"/>
              </a:spcAft>
              <a:buClr>
                <a:schemeClr val="dk1"/>
              </a:buClr>
              <a:buSzPts val="2400"/>
              <a:buFont typeface="Arial"/>
              <a:buNone/>
              <a:defRPr sz="2400"/>
            </a:lvl1pPr>
            <a:lvl2pPr lvl="1" algn="ctr">
              <a:lnSpc>
                <a:spcPct val="100000"/>
              </a:lnSpc>
              <a:spcBef>
                <a:spcPts val="400"/>
              </a:spcBef>
              <a:spcAft>
                <a:spcPts val="0"/>
              </a:spcAft>
              <a:buClr>
                <a:schemeClr val="dk1"/>
              </a:buClr>
              <a:buSzPts val="2000"/>
              <a:buFont typeface="Arial"/>
              <a:buNone/>
              <a:defRPr sz="2000"/>
            </a:lvl2pPr>
            <a:lvl3pPr lvl="2" algn="ctr">
              <a:lnSpc>
                <a:spcPct val="100000"/>
              </a:lnSpc>
              <a:spcBef>
                <a:spcPts val="360"/>
              </a:spcBef>
              <a:spcAft>
                <a:spcPts val="0"/>
              </a:spcAft>
              <a:buClr>
                <a:schemeClr val="dk1"/>
              </a:buClr>
              <a:buSzPts val="1800"/>
              <a:buFont typeface="Arial"/>
              <a:buNone/>
              <a:defRPr sz="1800"/>
            </a:lvl3pPr>
            <a:lvl4pPr lvl="3" algn="ctr">
              <a:lnSpc>
                <a:spcPct val="100000"/>
              </a:lnSpc>
              <a:spcBef>
                <a:spcPts val="320"/>
              </a:spcBef>
              <a:spcAft>
                <a:spcPts val="0"/>
              </a:spcAft>
              <a:buClr>
                <a:schemeClr val="dk1"/>
              </a:buClr>
              <a:buSzPts val="1600"/>
              <a:buFont typeface="Arial"/>
              <a:buNone/>
              <a:defRPr sz="1600"/>
            </a:lvl4pPr>
            <a:lvl5pPr lvl="4" algn="ctr">
              <a:lnSpc>
                <a:spcPct val="100000"/>
              </a:lnSpc>
              <a:spcBef>
                <a:spcPts val="320"/>
              </a:spcBef>
              <a:spcAft>
                <a:spcPts val="0"/>
              </a:spcAft>
              <a:buClr>
                <a:schemeClr val="dk1"/>
              </a:buClr>
              <a:buSzPts val="1600"/>
              <a:buFont typeface="Arial"/>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66" name="Google Shape;266;p48"/>
          <p:cNvSpPr txBox="1"/>
          <p:nvPr>
            <p:ph idx="10" type="dt"/>
          </p:nvPr>
        </p:nvSpPr>
        <p:spPr>
          <a:xfrm>
            <a:off x="914400" y="6248400"/>
            <a:ext cx="25400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7" name="Google Shape;267;p48"/>
          <p:cNvSpPr txBox="1"/>
          <p:nvPr>
            <p:ph idx="11" type="ftr"/>
          </p:nvPr>
        </p:nvSpPr>
        <p:spPr>
          <a:xfrm>
            <a:off x="3556000" y="6248400"/>
            <a:ext cx="5181600" cy="4572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sz="1000">
                <a:solidFill>
                  <a:srgbClr val="000000"/>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8" name="Google Shape;268;p48"/>
          <p:cNvSpPr txBox="1"/>
          <p:nvPr>
            <p:ph idx="12" type="sldNum"/>
          </p:nvPr>
        </p:nvSpPr>
        <p:spPr>
          <a:xfrm>
            <a:off x="8737600" y="6248400"/>
            <a:ext cx="25400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4" name="Shape 274"/>
        <p:cNvGrpSpPr/>
        <p:nvPr/>
      </p:nvGrpSpPr>
      <p:grpSpPr>
        <a:xfrm>
          <a:off x="0" y="0"/>
          <a:ext cx="0" cy="0"/>
          <a:chOff x="0" y="0"/>
          <a:chExt cx="0" cy="0"/>
        </a:xfrm>
      </p:grpSpPr>
      <p:sp>
        <p:nvSpPr>
          <p:cNvPr id="275" name="Google Shape;275;p50"/>
          <p:cNvSpPr txBox="1"/>
          <p:nvPr>
            <p:ph idx="12" type="sldNum"/>
          </p:nvPr>
        </p:nvSpPr>
        <p:spPr>
          <a:xfrm>
            <a:off x="8974137" y="6229350"/>
            <a:ext cx="2532062" cy="450850"/>
          </a:xfrm>
          <a:prstGeom prst="rect">
            <a:avLst/>
          </a:prstGeom>
          <a:noFill/>
          <a:ln>
            <a:noFill/>
          </a:ln>
        </p:spPr>
        <p:txBody>
          <a:bodyPr anchorCtr="0" anchor="b" bIns="46800" lIns="90000" spcFirstLastPara="1" rIns="90000" wrap="square" tIns="46800">
            <a:noAutofit/>
          </a:bodyPr>
          <a:lstStyle>
            <a:lvl1pPr indent="0" lvl="0" marL="0" marR="0" algn="ctr">
              <a:lnSpc>
                <a:spcPct val="100000"/>
              </a:lnSpc>
              <a:spcBef>
                <a:spcPts val="0"/>
              </a:spcBef>
              <a:spcAft>
                <a:spcPts val="0"/>
              </a:spcAft>
              <a:buClr>
                <a:srgbClr val="FFCC00"/>
              </a:buClr>
              <a:buSzPts val="2400"/>
              <a:buFont typeface="Times New Roman"/>
              <a:buNone/>
              <a:defRPr b="0" i="0" sz="2400" u="none" cap="none" strike="noStrike">
                <a:solidFill>
                  <a:srgbClr val="FFCC00"/>
                </a:solidFill>
                <a:latin typeface="Times New Roman"/>
                <a:ea typeface="Times New Roman"/>
                <a:cs typeface="Times New Roman"/>
                <a:sym typeface="Times New Roman"/>
              </a:defRPr>
            </a:lvl1pPr>
            <a:lvl2pPr indent="0" lvl="1" marL="0" marR="0" algn="ctr">
              <a:lnSpc>
                <a:spcPct val="100000"/>
              </a:lnSpc>
              <a:spcBef>
                <a:spcPts val="0"/>
              </a:spcBef>
              <a:spcAft>
                <a:spcPts val="0"/>
              </a:spcAft>
              <a:buClr>
                <a:srgbClr val="FFCC00"/>
              </a:buClr>
              <a:buSzPts val="2400"/>
              <a:buFont typeface="Times New Roman"/>
              <a:buNone/>
              <a:defRPr b="0" i="0" sz="2400" u="none" cap="none" strike="noStrike">
                <a:solidFill>
                  <a:srgbClr val="FFCC00"/>
                </a:solidFill>
                <a:latin typeface="Times New Roman"/>
                <a:ea typeface="Times New Roman"/>
                <a:cs typeface="Times New Roman"/>
                <a:sym typeface="Times New Roman"/>
              </a:defRPr>
            </a:lvl2pPr>
            <a:lvl3pPr indent="0" lvl="2" marL="0" marR="0" algn="ctr">
              <a:lnSpc>
                <a:spcPct val="100000"/>
              </a:lnSpc>
              <a:spcBef>
                <a:spcPts val="0"/>
              </a:spcBef>
              <a:spcAft>
                <a:spcPts val="0"/>
              </a:spcAft>
              <a:buClr>
                <a:srgbClr val="FFCC00"/>
              </a:buClr>
              <a:buSzPts val="2400"/>
              <a:buFont typeface="Times New Roman"/>
              <a:buNone/>
              <a:defRPr b="0" i="0" sz="2400" u="none" cap="none" strike="noStrike">
                <a:solidFill>
                  <a:srgbClr val="FFCC00"/>
                </a:solidFill>
                <a:latin typeface="Times New Roman"/>
                <a:ea typeface="Times New Roman"/>
                <a:cs typeface="Times New Roman"/>
                <a:sym typeface="Times New Roman"/>
              </a:defRPr>
            </a:lvl3pPr>
            <a:lvl4pPr indent="0" lvl="3" marL="0" marR="0" algn="ctr">
              <a:lnSpc>
                <a:spcPct val="100000"/>
              </a:lnSpc>
              <a:spcBef>
                <a:spcPts val="0"/>
              </a:spcBef>
              <a:spcAft>
                <a:spcPts val="0"/>
              </a:spcAft>
              <a:buClr>
                <a:srgbClr val="FFCC00"/>
              </a:buClr>
              <a:buSzPts val="2400"/>
              <a:buFont typeface="Times New Roman"/>
              <a:buNone/>
              <a:defRPr b="0" i="0" sz="2400" u="none" cap="none" strike="noStrike">
                <a:solidFill>
                  <a:srgbClr val="FFCC00"/>
                </a:solidFill>
                <a:latin typeface="Times New Roman"/>
                <a:ea typeface="Times New Roman"/>
                <a:cs typeface="Times New Roman"/>
                <a:sym typeface="Times New Roman"/>
              </a:defRPr>
            </a:lvl4pPr>
            <a:lvl5pPr indent="0" lvl="4" marL="0" marR="0" algn="ctr">
              <a:lnSpc>
                <a:spcPct val="100000"/>
              </a:lnSpc>
              <a:spcBef>
                <a:spcPts val="0"/>
              </a:spcBef>
              <a:spcAft>
                <a:spcPts val="0"/>
              </a:spcAft>
              <a:buClr>
                <a:srgbClr val="FFCC00"/>
              </a:buClr>
              <a:buSzPts val="2400"/>
              <a:buFont typeface="Times New Roman"/>
              <a:buNone/>
              <a:defRPr b="0" i="0" sz="2400" u="none" cap="none" strike="noStrike">
                <a:solidFill>
                  <a:srgbClr val="FFCC00"/>
                </a:solidFill>
                <a:latin typeface="Times New Roman"/>
                <a:ea typeface="Times New Roman"/>
                <a:cs typeface="Times New Roman"/>
                <a:sym typeface="Times New Roman"/>
              </a:defRPr>
            </a:lvl5pPr>
            <a:lvl6pPr indent="0" lvl="5" marL="0" marR="0" algn="ctr">
              <a:lnSpc>
                <a:spcPct val="100000"/>
              </a:lnSpc>
              <a:spcBef>
                <a:spcPts val="0"/>
              </a:spcBef>
              <a:spcAft>
                <a:spcPts val="0"/>
              </a:spcAft>
              <a:buClr>
                <a:srgbClr val="FFCC00"/>
              </a:buClr>
              <a:buSzPts val="2400"/>
              <a:buFont typeface="Times New Roman"/>
              <a:buNone/>
              <a:defRPr b="0" i="0" sz="2400" u="none" cap="none" strike="noStrike">
                <a:solidFill>
                  <a:srgbClr val="FFCC00"/>
                </a:solidFill>
                <a:latin typeface="Times New Roman"/>
                <a:ea typeface="Times New Roman"/>
                <a:cs typeface="Times New Roman"/>
                <a:sym typeface="Times New Roman"/>
              </a:defRPr>
            </a:lvl6pPr>
            <a:lvl7pPr indent="0" lvl="6" marL="0" marR="0" algn="ctr">
              <a:lnSpc>
                <a:spcPct val="100000"/>
              </a:lnSpc>
              <a:spcBef>
                <a:spcPts val="0"/>
              </a:spcBef>
              <a:spcAft>
                <a:spcPts val="0"/>
              </a:spcAft>
              <a:buClr>
                <a:srgbClr val="FFCC00"/>
              </a:buClr>
              <a:buSzPts val="2400"/>
              <a:buFont typeface="Times New Roman"/>
              <a:buNone/>
              <a:defRPr b="0" i="0" sz="2400" u="none" cap="none" strike="noStrike">
                <a:solidFill>
                  <a:srgbClr val="FFCC00"/>
                </a:solidFill>
                <a:latin typeface="Times New Roman"/>
                <a:ea typeface="Times New Roman"/>
                <a:cs typeface="Times New Roman"/>
                <a:sym typeface="Times New Roman"/>
              </a:defRPr>
            </a:lvl7pPr>
            <a:lvl8pPr indent="0" lvl="7" marL="0" marR="0" algn="ctr">
              <a:lnSpc>
                <a:spcPct val="100000"/>
              </a:lnSpc>
              <a:spcBef>
                <a:spcPts val="0"/>
              </a:spcBef>
              <a:spcAft>
                <a:spcPts val="0"/>
              </a:spcAft>
              <a:buClr>
                <a:srgbClr val="FFCC00"/>
              </a:buClr>
              <a:buSzPts val="2400"/>
              <a:buFont typeface="Times New Roman"/>
              <a:buNone/>
              <a:defRPr b="0" i="0" sz="2400" u="none" cap="none" strike="noStrike">
                <a:solidFill>
                  <a:srgbClr val="FFCC00"/>
                </a:solidFill>
                <a:latin typeface="Times New Roman"/>
                <a:ea typeface="Times New Roman"/>
                <a:cs typeface="Times New Roman"/>
                <a:sym typeface="Times New Roman"/>
              </a:defRPr>
            </a:lvl8pPr>
            <a:lvl9pPr indent="0" lvl="8" marL="0" marR="0" algn="ctr">
              <a:lnSpc>
                <a:spcPct val="100000"/>
              </a:lnSpc>
              <a:spcBef>
                <a:spcPts val="0"/>
              </a:spcBef>
              <a:spcAft>
                <a:spcPts val="0"/>
              </a:spcAft>
              <a:buClr>
                <a:srgbClr val="FFCC00"/>
              </a:buClr>
              <a:buSzPts val="2400"/>
              <a:buFont typeface="Times New Roman"/>
              <a:buNone/>
              <a:defRPr b="0" i="0" sz="2400" u="none" cap="none" strike="noStrike">
                <a:solidFill>
                  <a:srgbClr val="FFCC00"/>
                </a:solidFill>
                <a:latin typeface="Times New Roman"/>
                <a:ea typeface="Times New Roman"/>
                <a:cs typeface="Times New Roman"/>
                <a:sym typeface="Times New Roman"/>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276" name="Shape 276"/>
        <p:cNvGrpSpPr/>
        <p:nvPr/>
      </p:nvGrpSpPr>
      <p:grpSpPr>
        <a:xfrm>
          <a:off x="0" y="0"/>
          <a:ext cx="0" cy="0"/>
          <a:chOff x="0" y="0"/>
          <a:chExt cx="0" cy="0"/>
        </a:xfrm>
      </p:grpSpPr>
      <p:sp>
        <p:nvSpPr>
          <p:cNvPr id="277" name="Google Shape;277;p51"/>
          <p:cNvSpPr txBox="1"/>
          <p:nvPr>
            <p:ph type="title"/>
          </p:nvPr>
        </p:nvSpPr>
        <p:spPr>
          <a:xfrm rot="5400000">
            <a:off x="7205133" y="1788584"/>
            <a:ext cx="5861050" cy="2741083"/>
          </a:xfrm>
          <a:prstGeom prst="rect">
            <a:avLst/>
          </a:prstGeom>
          <a:noFill/>
          <a:ln>
            <a:noFill/>
          </a:ln>
        </p:spPr>
        <p:txBody>
          <a:bodyPr anchorCtr="0" anchor="b" bIns="46800" lIns="90000" spcFirstLastPara="1" rIns="90000" wrap="square" tIns="468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8" name="Google Shape;278;p51"/>
          <p:cNvSpPr txBox="1"/>
          <p:nvPr>
            <p:ph idx="1" type="body"/>
          </p:nvPr>
        </p:nvSpPr>
        <p:spPr>
          <a:xfrm rot="5400000">
            <a:off x="1621367" y="-850900"/>
            <a:ext cx="5861050" cy="8020051"/>
          </a:xfrm>
          <a:prstGeom prst="rect">
            <a:avLst/>
          </a:prstGeom>
          <a:noFill/>
          <a:ln>
            <a:noFill/>
          </a:ln>
        </p:spPr>
        <p:txBody>
          <a:bodyPr anchorCtr="0" anchor="t" bIns="46800" lIns="90000" spcFirstLastPara="1" rIns="90000" wrap="square" tIns="46800">
            <a:noAutofit/>
          </a:bodyPr>
          <a:lstStyle>
            <a:lvl1pPr indent="-228600" lvl="0" marL="457200" algn="l">
              <a:lnSpc>
                <a:spcPct val="100000"/>
              </a:lnSpc>
              <a:spcBef>
                <a:spcPts val="800"/>
              </a:spcBef>
              <a:spcAft>
                <a:spcPts val="0"/>
              </a:spcAft>
              <a:buSzPts val="1400"/>
              <a:buNone/>
              <a:defRPr/>
            </a:lvl1pPr>
            <a:lvl2pPr indent="-228600" lvl="1" marL="914400" algn="l">
              <a:lnSpc>
                <a:spcPct val="100000"/>
              </a:lnSpc>
              <a:spcBef>
                <a:spcPts val="700"/>
              </a:spcBef>
              <a:spcAft>
                <a:spcPts val="0"/>
              </a:spcAft>
              <a:buSzPts val="1400"/>
              <a:buNone/>
              <a:defRPr/>
            </a:lvl2pPr>
            <a:lvl3pPr indent="-228600" lvl="2" marL="1371600" algn="l">
              <a:lnSpc>
                <a:spcPct val="100000"/>
              </a:lnSpc>
              <a:spcBef>
                <a:spcPts val="600"/>
              </a:spcBef>
              <a:spcAft>
                <a:spcPts val="0"/>
              </a:spcAft>
              <a:buSzPts val="1400"/>
              <a:buNone/>
              <a:defRPr/>
            </a:lvl3pPr>
            <a:lvl4pPr indent="-228600" lvl="3" marL="1828800" algn="l">
              <a:lnSpc>
                <a:spcPct val="100000"/>
              </a:lnSpc>
              <a:spcBef>
                <a:spcPts val="500"/>
              </a:spcBef>
              <a:spcAft>
                <a:spcPts val="0"/>
              </a:spcAft>
              <a:buSzPts val="1400"/>
              <a:buNone/>
              <a:defRPr/>
            </a:lvl4pPr>
            <a:lvl5pPr indent="-228600" lvl="4" marL="2286000" algn="l">
              <a:lnSpc>
                <a:spcPct val="100000"/>
              </a:lnSpc>
              <a:spcBef>
                <a:spcPts val="500"/>
              </a:spcBef>
              <a:spcAft>
                <a:spcPts val="0"/>
              </a:spcAft>
              <a:buSzPts val="14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79" name="Google Shape;279;p51"/>
          <p:cNvSpPr txBox="1"/>
          <p:nvPr>
            <p:ph idx="12" type="sldNum"/>
          </p:nvPr>
        </p:nvSpPr>
        <p:spPr>
          <a:xfrm>
            <a:off x="8974137" y="6229350"/>
            <a:ext cx="2532062" cy="450850"/>
          </a:xfrm>
          <a:prstGeom prst="rect">
            <a:avLst/>
          </a:prstGeom>
          <a:noFill/>
          <a:ln>
            <a:noFill/>
          </a:ln>
        </p:spPr>
        <p:txBody>
          <a:bodyPr anchorCtr="0" anchor="b" bIns="46800" lIns="90000" spcFirstLastPara="1" rIns="90000" wrap="square" tIns="46800">
            <a:noAutofit/>
          </a:bodyPr>
          <a:lstStyle>
            <a:lvl1pPr indent="0" lvl="0" marL="0" marR="0" algn="ctr">
              <a:lnSpc>
                <a:spcPct val="100000"/>
              </a:lnSpc>
              <a:spcBef>
                <a:spcPts val="0"/>
              </a:spcBef>
              <a:spcAft>
                <a:spcPts val="0"/>
              </a:spcAft>
              <a:buClr>
                <a:srgbClr val="FFCC00"/>
              </a:buClr>
              <a:buSzPts val="2400"/>
              <a:buFont typeface="Times New Roman"/>
              <a:buNone/>
              <a:defRPr b="0" i="0" sz="2400" u="none" cap="none" strike="noStrike">
                <a:solidFill>
                  <a:srgbClr val="FFCC00"/>
                </a:solidFill>
                <a:latin typeface="Times New Roman"/>
                <a:ea typeface="Times New Roman"/>
                <a:cs typeface="Times New Roman"/>
                <a:sym typeface="Times New Roman"/>
              </a:defRPr>
            </a:lvl1pPr>
            <a:lvl2pPr indent="0" lvl="1" marL="0" marR="0" algn="ctr">
              <a:lnSpc>
                <a:spcPct val="100000"/>
              </a:lnSpc>
              <a:spcBef>
                <a:spcPts val="0"/>
              </a:spcBef>
              <a:spcAft>
                <a:spcPts val="0"/>
              </a:spcAft>
              <a:buClr>
                <a:srgbClr val="FFCC00"/>
              </a:buClr>
              <a:buSzPts val="2400"/>
              <a:buFont typeface="Times New Roman"/>
              <a:buNone/>
              <a:defRPr b="0" i="0" sz="2400" u="none" cap="none" strike="noStrike">
                <a:solidFill>
                  <a:srgbClr val="FFCC00"/>
                </a:solidFill>
                <a:latin typeface="Times New Roman"/>
                <a:ea typeface="Times New Roman"/>
                <a:cs typeface="Times New Roman"/>
                <a:sym typeface="Times New Roman"/>
              </a:defRPr>
            </a:lvl2pPr>
            <a:lvl3pPr indent="0" lvl="2" marL="0" marR="0" algn="ctr">
              <a:lnSpc>
                <a:spcPct val="100000"/>
              </a:lnSpc>
              <a:spcBef>
                <a:spcPts val="0"/>
              </a:spcBef>
              <a:spcAft>
                <a:spcPts val="0"/>
              </a:spcAft>
              <a:buClr>
                <a:srgbClr val="FFCC00"/>
              </a:buClr>
              <a:buSzPts val="2400"/>
              <a:buFont typeface="Times New Roman"/>
              <a:buNone/>
              <a:defRPr b="0" i="0" sz="2400" u="none" cap="none" strike="noStrike">
                <a:solidFill>
                  <a:srgbClr val="FFCC00"/>
                </a:solidFill>
                <a:latin typeface="Times New Roman"/>
                <a:ea typeface="Times New Roman"/>
                <a:cs typeface="Times New Roman"/>
                <a:sym typeface="Times New Roman"/>
              </a:defRPr>
            </a:lvl3pPr>
            <a:lvl4pPr indent="0" lvl="3" marL="0" marR="0" algn="ctr">
              <a:lnSpc>
                <a:spcPct val="100000"/>
              </a:lnSpc>
              <a:spcBef>
                <a:spcPts val="0"/>
              </a:spcBef>
              <a:spcAft>
                <a:spcPts val="0"/>
              </a:spcAft>
              <a:buClr>
                <a:srgbClr val="FFCC00"/>
              </a:buClr>
              <a:buSzPts val="2400"/>
              <a:buFont typeface="Times New Roman"/>
              <a:buNone/>
              <a:defRPr b="0" i="0" sz="2400" u="none" cap="none" strike="noStrike">
                <a:solidFill>
                  <a:srgbClr val="FFCC00"/>
                </a:solidFill>
                <a:latin typeface="Times New Roman"/>
                <a:ea typeface="Times New Roman"/>
                <a:cs typeface="Times New Roman"/>
                <a:sym typeface="Times New Roman"/>
              </a:defRPr>
            </a:lvl4pPr>
            <a:lvl5pPr indent="0" lvl="4" marL="0" marR="0" algn="ctr">
              <a:lnSpc>
                <a:spcPct val="100000"/>
              </a:lnSpc>
              <a:spcBef>
                <a:spcPts val="0"/>
              </a:spcBef>
              <a:spcAft>
                <a:spcPts val="0"/>
              </a:spcAft>
              <a:buClr>
                <a:srgbClr val="FFCC00"/>
              </a:buClr>
              <a:buSzPts val="2400"/>
              <a:buFont typeface="Times New Roman"/>
              <a:buNone/>
              <a:defRPr b="0" i="0" sz="2400" u="none" cap="none" strike="noStrike">
                <a:solidFill>
                  <a:srgbClr val="FFCC00"/>
                </a:solidFill>
                <a:latin typeface="Times New Roman"/>
                <a:ea typeface="Times New Roman"/>
                <a:cs typeface="Times New Roman"/>
                <a:sym typeface="Times New Roman"/>
              </a:defRPr>
            </a:lvl5pPr>
            <a:lvl6pPr indent="0" lvl="5" marL="0" marR="0" algn="ctr">
              <a:lnSpc>
                <a:spcPct val="100000"/>
              </a:lnSpc>
              <a:spcBef>
                <a:spcPts val="0"/>
              </a:spcBef>
              <a:spcAft>
                <a:spcPts val="0"/>
              </a:spcAft>
              <a:buClr>
                <a:srgbClr val="FFCC00"/>
              </a:buClr>
              <a:buSzPts val="2400"/>
              <a:buFont typeface="Times New Roman"/>
              <a:buNone/>
              <a:defRPr b="0" i="0" sz="2400" u="none" cap="none" strike="noStrike">
                <a:solidFill>
                  <a:srgbClr val="FFCC00"/>
                </a:solidFill>
                <a:latin typeface="Times New Roman"/>
                <a:ea typeface="Times New Roman"/>
                <a:cs typeface="Times New Roman"/>
                <a:sym typeface="Times New Roman"/>
              </a:defRPr>
            </a:lvl6pPr>
            <a:lvl7pPr indent="0" lvl="6" marL="0" marR="0" algn="ctr">
              <a:lnSpc>
                <a:spcPct val="100000"/>
              </a:lnSpc>
              <a:spcBef>
                <a:spcPts val="0"/>
              </a:spcBef>
              <a:spcAft>
                <a:spcPts val="0"/>
              </a:spcAft>
              <a:buClr>
                <a:srgbClr val="FFCC00"/>
              </a:buClr>
              <a:buSzPts val="2400"/>
              <a:buFont typeface="Times New Roman"/>
              <a:buNone/>
              <a:defRPr b="0" i="0" sz="2400" u="none" cap="none" strike="noStrike">
                <a:solidFill>
                  <a:srgbClr val="FFCC00"/>
                </a:solidFill>
                <a:latin typeface="Times New Roman"/>
                <a:ea typeface="Times New Roman"/>
                <a:cs typeface="Times New Roman"/>
                <a:sym typeface="Times New Roman"/>
              </a:defRPr>
            </a:lvl7pPr>
            <a:lvl8pPr indent="0" lvl="7" marL="0" marR="0" algn="ctr">
              <a:lnSpc>
                <a:spcPct val="100000"/>
              </a:lnSpc>
              <a:spcBef>
                <a:spcPts val="0"/>
              </a:spcBef>
              <a:spcAft>
                <a:spcPts val="0"/>
              </a:spcAft>
              <a:buClr>
                <a:srgbClr val="FFCC00"/>
              </a:buClr>
              <a:buSzPts val="2400"/>
              <a:buFont typeface="Times New Roman"/>
              <a:buNone/>
              <a:defRPr b="0" i="0" sz="2400" u="none" cap="none" strike="noStrike">
                <a:solidFill>
                  <a:srgbClr val="FFCC00"/>
                </a:solidFill>
                <a:latin typeface="Times New Roman"/>
                <a:ea typeface="Times New Roman"/>
                <a:cs typeface="Times New Roman"/>
                <a:sym typeface="Times New Roman"/>
              </a:defRPr>
            </a:lvl8pPr>
            <a:lvl9pPr indent="0" lvl="8" marL="0" marR="0" algn="ctr">
              <a:lnSpc>
                <a:spcPct val="100000"/>
              </a:lnSpc>
              <a:spcBef>
                <a:spcPts val="0"/>
              </a:spcBef>
              <a:spcAft>
                <a:spcPts val="0"/>
              </a:spcAft>
              <a:buClr>
                <a:srgbClr val="FFCC00"/>
              </a:buClr>
              <a:buSzPts val="2400"/>
              <a:buFont typeface="Times New Roman"/>
              <a:buNone/>
              <a:defRPr b="0" i="0" sz="2400" u="none" cap="none" strike="noStrike">
                <a:solidFill>
                  <a:srgbClr val="FFCC00"/>
                </a:solidFill>
                <a:latin typeface="Times New Roman"/>
                <a:ea typeface="Times New Roman"/>
                <a:cs typeface="Times New Roman"/>
                <a:sym typeface="Times New Roman"/>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280" name="Shape 280"/>
        <p:cNvGrpSpPr/>
        <p:nvPr/>
      </p:nvGrpSpPr>
      <p:grpSpPr>
        <a:xfrm>
          <a:off x="0" y="0"/>
          <a:ext cx="0" cy="0"/>
          <a:chOff x="0" y="0"/>
          <a:chExt cx="0" cy="0"/>
        </a:xfrm>
      </p:grpSpPr>
      <p:sp>
        <p:nvSpPr>
          <p:cNvPr id="281" name="Google Shape;281;p52"/>
          <p:cNvSpPr txBox="1"/>
          <p:nvPr>
            <p:ph type="title"/>
          </p:nvPr>
        </p:nvSpPr>
        <p:spPr>
          <a:xfrm>
            <a:off x="541337" y="228600"/>
            <a:ext cx="10355262" cy="1060450"/>
          </a:xfrm>
          <a:prstGeom prst="rect">
            <a:avLst/>
          </a:prstGeom>
          <a:noFill/>
          <a:ln>
            <a:noFill/>
          </a:ln>
        </p:spPr>
        <p:txBody>
          <a:bodyPr anchorCtr="0" anchor="b" bIns="46800" lIns="90000" spcFirstLastPara="1" rIns="90000" wrap="square" tIns="468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2" name="Google Shape;282;p52"/>
          <p:cNvSpPr txBox="1"/>
          <p:nvPr>
            <p:ph idx="1" type="body"/>
          </p:nvPr>
        </p:nvSpPr>
        <p:spPr>
          <a:xfrm rot="5400000">
            <a:off x="3851275" y="-1565275"/>
            <a:ext cx="4413250" cy="10896600"/>
          </a:xfrm>
          <a:prstGeom prst="rect">
            <a:avLst/>
          </a:prstGeom>
          <a:noFill/>
          <a:ln>
            <a:noFill/>
          </a:ln>
        </p:spPr>
        <p:txBody>
          <a:bodyPr anchorCtr="0" anchor="t" bIns="46800" lIns="90000" spcFirstLastPara="1" rIns="90000" wrap="square" tIns="46800">
            <a:noAutofit/>
          </a:bodyPr>
          <a:lstStyle>
            <a:lvl1pPr indent="-228600" lvl="0" marL="457200" algn="l">
              <a:lnSpc>
                <a:spcPct val="100000"/>
              </a:lnSpc>
              <a:spcBef>
                <a:spcPts val="800"/>
              </a:spcBef>
              <a:spcAft>
                <a:spcPts val="0"/>
              </a:spcAft>
              <a:buSzPts val="1400"/>
              <a:buNone/>
              <a:defRPr/>
            </a:lvl1pPr>
            <a:lvl2pPr indent="-228600" lvl="1" marL="914400" algn="l">
              <a:lnSpc>
                <a:spcPct val="100000"/>
              </a:lnSpc>
              <a:spcBef>
                <a:spcPts val="700"/>
              </a:spcBef>
              <a:spcAft>
                <a:spcPts val="0"/>
              </a:spcAft>
              <a:buSzPts val="1400"/>
              <a:buNone/>
              <a:defRPr/>
            </a:lvl2pPr>
            <a:lvl3pPr indent="-228600" lvl="2" marL="1371600" algn="l">
              <a:lnSpc>
                <a:spcPct val="100000"/>
              </a:lnSpc>
              <a:spcBef>
                <a:spcPts val="600"/>
              </a:spcBef>
              <a:spcAft>
                <a:spcPts val="0"/>
              </a:spcAft>
              <a:buSzPts val="1400"/>
              <a:buNone/>
              <a:defRPr/>
            </a:lvl3pPr>
            <a:lvl4pPr indent="-228600" lvl="3" marL="1828800" algn="l">
              <a:lnSpc>
                <a:spcPct val="100000"/>
              </a:lnSpc>
              <a:spcBef>
                <a:spcPts val="500"/>
              </a:spcBef>
              <a:spcAft>
                <a:spcPts val="0"/>
              </a:spcAft>
              <a:buSzPts val="1400"/>
              <a:buNone/>
              <a:defRPr/>
            </a:lvl4pPr>
            <a:lvl5pPr indent="-228600" lvl="4" marL="2286000" algn="l">
              <a:lnSpc>
                <a:spcPct val="100000"/>
              </a:lnSpc>
              <a:spcBef>
                <a:spcPts val="500"/>
              </a:spcBef>
              <a:spcAft>
                <a:spcPts val="0"/>
              </a:spcAft>
              <a:buSzPts val="14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83" name="Google Shape;283;p52"/>
          <p:cNvSpPr txBox="1"/>
          <p:nvPr>
            <p:ph idx="12" type="sldNum"/>
          </p:nvPr>
        </p:nvSpPr>
        <p:spPr>
          <a:xfrm>
            <a:off x="8974137" y="6229350"/>
            <a:ext cx="2532062" cy="450850"/>
          </a:xfrm>
          <a:prstGeom prst="rect">
            <a:avLst/>
          </a:prstGeom>
          <a:noFill/>
          <a:ln>
            <a:noFill/>
          </a:ln>
        </p:spPr>
        <p:txBody>
          <a:bodyPr anchorCtr="0" anchor="b" bIns="46800" lIns="90000" spcFirstLastPara="1" rIns="90000" wrap="square" tIns="46800">
            <a:noAutofit/>
          </a:bodyPr>
          <a:lstStyle>
            <a:lvl1pPr indent="0" lvl="0" marL="0" marR="0" algn="ctr">
              <a:lnSpc>
                <a:spcPct val="100000"/>
              </a:lnSpc>
              <a:spcBef>
                <a:spcPts val="0"/>
              </a:spcBef>
              <a:spcAft>
                <a:spcPts val="0"/>
              </a:spcAft>
              <a:buClr>
                <a:srgbClr val="FFCC00"/>
              </a:buClr>
              <a:buSzPts val="2400"/>
              <a:buFont typeface="Times New Roman"/>
              <a:buNone/>
              <a:defRPr b="0" i="0" sz="2400" u="none" cap="none" strike="noStrike">
                <a:solidFill>
                  <a:srgbClr val="FFCC00"/>
                </a:solidFill>
                <a:latin typeface="Times New Roman"/>
                <a:ea typeface="Times New Roman"/>
                <a:cs typeface="Times New Roman"/>
                <a:sym typeface="Times New Roman"/>
              </a:defRPr>
            </a:lvl1pPr>
            <a:lvl2pPr indent="0" lvl="1" marL="0" marR="0" algn="ctr">
              <a:lnSpc>
                <a:spcPct val="100000"/>
              </a:lnSpc>
              <a:spcBef>
                <a:spcPts val="0"/>
              </a:spcBef>
              <a:spcAft>
                <a:spcPts val="0"/>
              </a:spcAft>
              <a:buClr>
                <a:srgbClr val="FFCC00"/>
              </a:buClr>
              <a:buSzPts val="2400"/>
              <a:buFont typeface="Times New Roman"/>
              <a:buNone/>
              <a:defRPr b="0" i="0" sz="2400" u="none" cap="none" strike="noStrike">
                <a:solidFill>
                  <a:srgbClr val="FFCC00"/>
                </a:solidFill>
                <a:latin typeface="Times New Roman"/>
                <a:ea typeface="Times New Roman"/>
                <a:cs typeface="Times New Roman"/>
                <a:sym typeface="Times New Roman"/>
              </a:defRPr>
            </a:lvl2pPr>
            <a:lvl3pPr indent="0" lvl="2" marL="0" marR="0" algn="ctr">
              <a:lnSpc>
                <a:spcPct val="100000"/>
              </a:lnSpc>
              <a:spcBef>
                <a:spcPts val="0"/>
              </a:spcBef>
              <a:spcAft>
                <a:spcPts val="0"/>
              </a:spcAft>
              <a:buClr>
                <a:srgbClr val="FFCC00"/>
              </a:buClr>
              <a:buSzPts val="2400"/>
              <a:buFont typeface="Times New Roman"/>
              <a:buNone/>
              <a:defRPr b="0" i="0" sz="2400" u="none" cap="none" strike="noStrike">
                <a:solidFill>
                  <a:srgbClr val="FFCC00"/>
                </a:solidFill>
                <a:latin typeface="Times New Roman"/>
                <a:ea typeface="Times New Roman"/>
                <a:cs typeface="Times New Roman"/>
                <a:sym typeface="Times New Roman"/>
              </a:defRPr>
            </a:lvl3pPr>
            <a:lvl4pPr indent="0" lvl="3" marL="0" marR="0" algn="ctr">
              <a:lnSpc>
                <a:spcPct val="100000"/>
              </a:lnSpc>
              <a:spcBef>
                <a:spcPts val="0"/>
              </a:spcBef>
              <a:spcAft>
                <a:spcPts val="0"/>
              </a:spcAft>
              <a:buClr>
                <a:srgbClr val="FFCC00"/>
              </a:buClr>
              <a:buSzPts val="2400"/>
              <a:buFont typeface="Times New Roman"/>
              <a:buNone/>
              <a:defRPr b="0" i="0" sz="2400" u="none" cap="none" strike="noStrike">
                <a:solidFill>
                  <a:srgbClr val="FFCC00"/>
                </a:solidFill>
                <a:latin typeface="Times New Roman"/>
                <a:ea typeface="Times New Roman"/>
                <a:cs typeface="Times New Roman"/>
                <a:sym typeface="Times New Roman"/>
              </a:defRPr>
            </a:lvl4pPr>
            <a:lvl5pPr indent="0" lvl="4" marL="0" marR="0" algn="ctr">
              <a:lnSpc>
                <a:spcPct val="100000"/>
              </a:lnSpc>
              <a:spcBef>
                <a:spcPts val="0"/>
              </a:spcBef>
              <a:spcAft>
                <a:spcPts val="0"/>
              </a:spcAft>
              <a:buClr>
                <a:srgbClr val="FFCC00"/>
              </a:buClr>
              <a:buSzPts val="2400"/>
              <a:buFont typeface="Times New Roman"/>
              <a:buNone/>
              <a:defRPr b="0" i="0" sz="2400" u="none" cap="none" strike="noStrike">
                <a:solidFill>
                  <a:srgbClr val="FFCC00"/>
                </a:solidFill>
                <a:latin typeface="Times New Roman"/>
                <a:ea typeface="Times New Roman"/>
                <a:cs typeface="Times New Roman"/>
                <a:sym typeface="Times New Roman"/>
              </a:defRPr>
            </a:lvl5pPr>
            <a:lvl6pPr indent="0" lvl="5" marL="0" marR="0" algn="ctr">
              <a:lnSpc>
                <a:spcPct val="100000"/>
              </a:lnSpc>
              <a:spcBef>
                <a:spcPts val="0"/>
              </a:spcBef>
              <a:spcAft>
                <a:spcPts val="0"/>
              </a:spcAft>
              <a:buClr>
                <a:srgbClr val="FFCC00"/>
              </a:buClr>
              <a:buSzPts val="2400"/>
              <a:buFont typeface="Times New Roman"/>
              <a:buNone/>
              <a:defRPr b="0" i="0" sz="2400" u="none" cap="none" strike="noStrike">
                <a:solidFill>
                  <a:srgbClr val="FFCC00"/>
                </a:solidFill>
                <a:latin typeface="Times New Roman"/>
                <a:ea typeface="Times New Roman"/>
                <a:cs typeface="Times New Roman"/>
                <a:sym typeface="Times New Roman"/>
              </a:defRPr>
            </a:lvl6pPr>
            <a:lvl7pPr indent="0" lvl="6" marL="0" marR="0" algn="ctr">
              <a:lnSpc>
                <a:spcPct val="100000"/>
              </a:lnSpc>
              <a:spcBef>
                <a:spcPts val="0"/>
              </a:spcBef>
              <a:spcAft>
                <a:spcPts val="0"/>
              </a:spcAft>
              <a:buClr>
                <a:srgbClr val="FFCC00"/>
              </a:buClr>
              <a:buSzPts val="2400"/>
              <a:buFont typeface="Times New Roman"/>
              <a:buNone/>
              <a:defRPr b="0" i="0" sz="2400" u="none" cap="none" strike="noStrike">
                <a:solidFill>
                  <a:srgbClr val="FFCC00"/>
                </a:solidFill>
                <a:latin typeface="Times New Roman"/>
                <a:ea typeface="Times New Roman"/>
                <a:cs typeface="Times New Roman"/>
                <a:sym typeface="Times New Roman"/>
              </a:defRPr>
            </a:lvl7pPr>
            <a:lvl8pPr indent="0" lvl="7" marL="0" marR="0" algn="ctr">
              <a:lnSpc>
                <a:spcPct val="100000"/>
              </a:lnSpc>
              <a:spcBef>
                <a:spcPts val="0"/>
              </a:spcBef>
              <a:spcAft>
                <a:spcPts val="0"/>
              </a:spcAft>
              <a:buClr>
                <a:srgbClr val="FFCC00"/>
              </a:buClr>
              <a:buSzPts val="2400"/>
              <a:buFont typeface="Times New Roman"/>
              <a:buNone/>
              <a:defRPr b="0" i="0" sz="2400" u="none" cap="none" strike="noStrike">
                <a:solidFill>
                  <a:srgbClr val="FFCC00"/>
                </a:solidFill>
                <a:latin typeface="Times New Roman"/>
                <a:ea typeface="Times New Roman"/>
                <a:cs typeface="Times New Roman"/>
                <a:sym typeface="Times New Roman"/>
              </a:defRPr>
            </a:lvl8pPr>
            <a:lvl9pPr indent="0" lvl="8" marL="0" marR="0" algn="ctr">
              <a:lnSpc>
                <a:spcPct val="100000"/>
              </a:lnSpc>
              <a:spcBef>
                <a:spcPts val="0"/>
              </a:spcBef>
              <a:spcAft>
                <a:spcPts val="0"/>
              </a:spcAft>
              <a:buClr>
                <a:srgbClr val="FFCC00"/>
              </a:buClr>
              <a:buSzPts val="2400"/>
              <a:buFont typeface="Times New Roman"/>
              <a:buNone/>
              <a:defRPr b="0" i="0" sz="2400" u="none" cap="none" strike="noStrike">
                <a:solidFill>
                  <a:srgbClr val="FFCC00"/>
                </a:solidFill>
                <a:latin typeface="Times New Roman"/>
                <a:ea typeface="Times New Roman"/>
                <a:cs typeface="Times New Roman"/>
                <a:sym typeface="Times New Roman"/>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284" name="Shape 284"/>
        <p:cNvGrpSpPr/>
        <p:nvPr/>
      </p:nvGrpSpPr>
      <p:grpSpPr>
        <a:xfrm>
          <a:off x="0" y="0"/>
          <a:ext cx="0" cy="0"/>
          <a:chOff x="0" y="0"/>
          <a:chExt cx="0" cy="0"/>
        </a:xfrm>
      </p:grpSpPr>
      <p:sp>
        <p:nvSpPr>
          <p:cNvPr id="285" name="Google Shape;285;p53"/>
          <p:cNvSpPr txBox="1"/>
          <p:nvPr>
            <p:ph type="title"/>
          </p:nvPr>
        </p:nvSpPr>
        <p:spPr>
          <a:xfrm>
            <a:off x="840318" y="457200"/>
            <a:ext cx="3932767" cy="1600200"/>
          </a:xfrm>
          <a:prstGeom prst="rect">
            <a:avLst/>
          </a:prstGeom>
          <a:noFill/>
          <a:ln>
            <a:noFill/>
          </a:ln>
        </p:spPr>
        <p:txBody>
          <a:bodyPr anchorCtr="0" anchor="b" bIns="46800" lIns="90000" spcFirstLastPara="1" rIns="90000" wrap="square" tIns="46800">
            <a:noAutofit/>
          </a:bodyPr>
          <a:lstStyle>
            <a:lvl1pPr lvl="0" algn="l">
              <a:lnSpc>
                <a:spcPct val="100000"/>
              </a:lnSpc>
              <a:spcBef>
                <a:spcPts val="0"/>
              </a:spcBef>
              <a:spcAft>
                <a:spcPts val="0"/>
              </a:spcAft>
              <a:buSzPts val="1400"/>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6" name="Google Shape;286;p53"/>
          <p:cNvSpPr/>
          <p:nvPr>
            <p:ph idx="2" type="pic"/>
          </p:nvPr>
        </p:nvSpPr>
        <p:spPr>
          <a:xfrm>
            <a:off x="5183717" y="987426"/>
            <a:ext cx="6172200" cy="4873625"/>
          </a:xfrm>
          <a:prstGeom prst="rect">
            <a:avLst/>
          </a:prstGeom>
          <a:noFill/>
          <a:ln>
            <a:noFill/>
          </a:ln>
        </p:spPr>
      </p:sp>
      <p:sp>
        <p:nvSpPr>
          <p:cNvPr id="287" name="Google Shape;287;p53"/>
          <p:cNvSpPr txBox="1"/>
          <p:nvPr>
            <p:ph idx="1" type="body"/>
          </p:nvPr>
        </p:nvSpPr>
        <p:spPr>
          <a:xfrm>
            <a:off x="840318" y="2057400"/>
            <a:ext cx="3932767" cy="3811588"/>
          </a:xfrm>
          <a:prstGeom prst="rect">
            <a:avLst/>
          </a:prstGeom>
          <a:noFill/>
          <a:ln>
            <a:noFill/>
          </a:ln>
        </p:spPr>
        <p:txBody>
          <a:bodyPr anchorCtr="0" anchor="t" bIns="46800" lIns="90000" spcFirstLastPara="1" rIns="90000" wrap="square" tIns="46800">
            <a:noAutofit/>
          </a:bodyPr>
          <a:lstStyle>
            <a:lvl1pPr indent="-228600" lvl="0" marL="457200" algn="l">
              <a:lnSpc>
                <a:spcPct val="100000"/>
              </a:lnSpc>
              <a:spcBef>
                <a:spcPts val="800"/>
              </a:spcBef>
              <a:spcAft>
                <a:spcPts val="0"/>
              </a:spcAft>
              <a:buClr>
                <a:srgbClr val="FFFFFF"/>
              </a:buClr>
              <a:buSzPts val="1600"/>
              <a:buNone/>
              <a:defRPr sz="1600"/>
            </a:lvl1pPr>
            <a:lvl2pPr indent="-228600" lvl="1" marL="914400" algn="l">
              <a:lnSpc>
                <a:spcPct val="100000"/>
              </a:lnSpc>
              <a:spcBef>
                <a:spcPts val="700"/>
              </a:spcBef>
              <a:spcAft>
                <a:spcPts val="0"/>
              </a:spcAft>
              <a:buClr>
                <a:srgbClr val="FFFFFF"/>
              </a:buClr>
              <a:buSzPts val="1400"/>
              <a:buNone/>
              <a:defRPr sz="1400"/>
            </a:lvl2pPr>
            <a:lvl3pPr indent="-228600" lvl="2" marL="1371600" algn="l">
              <a:lnSpc>
                <a:spcPct val="100000"/>
              </a:lnSpc>
              <a:spcBef>
                <a:spcPts val="600"/>
              </a:spcBef>
              <a:spcAft>
                <a:spcPts val="0"/>
              </a:spcAft>
              <a:buClr>
                <a:srgbClr val="FFFFFF"/>
              </a:buClr>
              <a:buSzPts val="1200"/>
              <a:buNone/>
              <a:defRPr sz="1200"/>
            </a:lvl3pPr>
            <a:lvl4pPr indent="-228600" lvl="3" marL="1828800" algn="l">
              <a:lnSpc>
                <a:spcPct val="100000"/>
              </a:lnSpc>
              <a:spcBef>
                <a:spcPts val="500"/>
              </a:spcBef>
              <a:spcAft>
                <a:spcPts val="0"/>
              </a:spcAft>
              <a:buClr>
                <a:srgbClr val="FFFFFF"/>
              </a:buClr>
              <a:buSzPts val="1000"/>
              <a:buNone/>
              <a:defRPr sz="1000"/>
            </a:lvl4pPr>
            <a:lvl5pPr indent="-228600" lvl="4" marL="2286000" algn="l">
              <a:lnSpc>
                <a:spcPct val="100000"/>
              </a:lnSpc>
              <a:spcBef>
                <a:spcPts val="500"/>
              </a:spcBef>
              <a:spcAft>
                <a:spcPts val="0"/>
              </a:spcAft>
              <a:buClr>
                <a:srgbClr val="FFFFFF"/>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288" name="Google Shape;288;p53"/>
          <p:cNvSpPr txBox="1"/>
          <p:nvPr>
            <p:ph idx="12" type="sldNum"/>
          </p:nvPr>
        </p:nvSpPr>
        <p:spPr>
          <a:xfrm>
            <a:off x="8974137" y="6229350"/>
            <a:ext cx="2532062" cy="450850"/>
          </a:xfrm>
          <a:prstGeom prst="rect">
            <a:avLst/>
          </a:prstGeom>
          <a:noFill/>
          <a:ln>
            <a:noFill/>
          </a:ln>
        </p:spPr>
        <p:txBody>
          <a:bodyPr anchorCtr="0" anchor="b" bIns="46800" lIns="90000" spcFirstLastPara="1" rIns="90000" wrap="square" tIns="46800">
            <a:noAutofit/>
          </a:bodyPr>
          <a:lstStyle>
            <a:lvl1pPr indent="0" lvl="0" marL="0" marR="0" algn="ctr">
              <a:lnSpc>
                <a:spcPct val="100000"/>
              </a:lnSpc>
              <a:spcBef>
                <a:spcPts val="0"/>
              </a:spcBef>
              <a:spcAft>
                <a:spcPts val="0"/>
              </a:spcAft>
              <a:buClr>
                <a:srgbClr val="FFCC00"/>
              </a:buClr>
              <a:buSzPts val="2400"/>
              <a:buFont typeface="Times New Roman"/>
              <a:buNone/>
              <a:defRPr b="0" i="0" sz="2400" u="none" cap="none" strike="noStrike">
                <a:solidFill>
                  <a:srgbClr val="FFCC00"/>
                </a:solidFill>
                <a:latin typeface="Times New Roman"/>
                <a:ea typeface="Times New Roman"/>
                <a:cs typeface="Times New Roman"/>
                <a:sym typeface="Times New Roman"/>
              </a:defRPr>
            </a:lvl1pPr>
            <a:lvl2pPr indent="0" lvl="1" marL="0" marR="0" algn="ctr">
              <a:lnSpc>
                <a:spcPct val="100000"/>
              </a:lnSpc>
              <a:spcBef>
                <a:spcPts val="0"/>
              </a:spcBef>
              <a:spcAft>
                <a:spcPts val="0"/>
              </a:spcAft>
              <a:buClr>
                <a:srgbClr val="FFCC00"/>
              </a:buClr>
              <a:buSzPts val="2400"/>
              <a:buFont typeface="Times New Roman"/>
              <a:buNone/>
              <a:defRPr b="0" i="0" sz="2400" u="none" cap="none" strike="noStrike">
                <a:solidFill>
                  <a:srgbClr val="FFCC00"/>
                </a:solidFill>
                <a:latin typeface="Times New Roman"/>
                <a:ea typeface="Times New Roman"/>
                <a:cs typeface="Times New Roman"/>
                <a:sym typeface="Times New Roman"/>
              </a:defRPr>
            </a:lvl2pPr>
            <a:lvl3pPr indent="0" lvl="2" marL="0" marR="0" algn="ctr">
              <a:lnSpc>
                <a:spcPct val="100000"/>
              </a:lnSpc>
              <a:spcBef>
                <a:spcPts val="0"/>
              </a:spcBef>
              <a:spcAft>
                <a:spcPts val="0"/>
              </a:spcAft>
              <a:buClr>
                <a:srgbClr val="FFCC00"/>
              </a:buClr>
              <a:buSzPts val="2400"/>
              <a:buFont typeface="Times New Roman"/>
              <a:buNone/>
              <a:defRPr b="0" i="0" sz="2400" u="none" cap="none" strike="noStrike">
                <a:solidFill>
                  <a:srgbClr val="FFCC00"/>
                </a:solidFill>
                <a:latin typeface="Times New Roman"/>
                <a:ea typeface="Times New Roman"/>
                <a:cs typeface="Times New Roman"/>
                <a:sym typeface="Times New Roman"/>
              </a:defRPr>
            </a:lvl3pPr>
            <a:lvl4pPr indent="0" lvl="3" marL="0" marR="0" algn="ctr">
              <a:lnSpc>
                <a:spcPct val="100000"/>
              </a:lnSpc>
              <a:spcBef>
                <a:spcPts val="0"/>
              </a:spcBef>
              <a:spcAft>
                <a:spcPts val="0"/>
              </a:spcAft>
              <a:buClr>
                <a:srgbClr val="FFCC00"/>
              </a:buClr>
              <a:buSzPts val="2400"/>
              <a:buFont typeface="Times New Roman"/>
              <a:buNone/>
              <a:defRPr b="0" i="0" sz="2400" u="none" cap="none" strike="noStrike">
                <a:solidFill>
                  <a:srgbClr val="FFCC00"/>
                </a:solidFill>
                <a:latin typeface="Times New Roman"/>
                <a:ea typeface="Times New Roman"/>
                <a:cs typeface="Times New Roman"/>
                <a:sym typeface="Times New Roman"/>
              </a:defRPr>
            </a:lvl4pPr>
            <a:lvl5pPr indent="0" lvl="4" marL="0" marR="0" algn="ctr">
              <a:lnSpc>
                <a:spcPct val="100000"/>
              </a:lnSpc>
              <a:spcBef>
                <a:spcPts val="0"/>
              </a:spcBef>
              <a:spcAft>
                <a:spcPts val="0"/>
              </a:spcAft>
              <a:buClr>
                <a:srgbClr val="FFCC00"/>
              </a:buClr>
              <a:buSzPts val="2400"/>
              <a:buFont typeface="Times New Roman"/>
              <a:buNone/>
              <a:defRPr b="0" i="0" sz="2400" u="none" cap="none" strike="noStrike">
                <a:solidFill>
                  <a:srgbClr val="FFCC00"/>
                </a:solidFill>
                <a:latin typeface="Times New Roman"/>
                <a:ea typeface="Times New Roman"/>
                <a:cs typeface="Times New Roman"/>
                <a:sym typeface="Times New Roman"/>
              </a:defRPr>
            </a:lvl5pPr>
            <a:lvl6pPr indent="0" lvl="5" marL="0" marR="0" algn="ctr">
              <a:lnSpc>
                <a:spcPct val="100000"/>
              </a:lnSpc>
              <a:spcBef>
                <a:spcPts val="0"/>
              </a:spcBef>
              <a:spcAft>
                <a:spcPts val="0"/>
              </a:spcAft>
              <a:buClr>
                <a:srgbClr val="FFCC00"/>
              </a:buClr>
              <a:buSzPts val="2400"/>
              <a:buFont typeface="Times New Roman"/>
              <a:buNone/>
              <a:defRPr b="0" i="0" sz="2400" u="none" cap="none" strike="noStrike">
                <a:solidFill>
                  <a:srgbClr val="FFCC00"/>
                </a:solidFill>
                <a:latin typeface="Times New Roman"/>
                <a:ea typeface="Times New Roman"/>
                <a:cs typeface="Times New Roman"/>
                <a:sym typeface="Times New Roman"/>
              </a:defRPr>
            </a:lvl6pPr>
            <a:lvl7pPr indent="0" lvl="6" marL="0" marR="0" algn="ctr">
              <a:lnSpc>
                <a:spcPct val="100000"/>
              </a:lnSpc>
              <a:spcBef>
                <a:spcPts val="0"/>
              </a:spcBef>
              <a:spcAft>
                <a:spcPts val="0"/>
              </a:spcAft>
              <a:buClr>
                <a:srgbClr val="FFCC00"/>
              </a:buClr>
              <a:buSzPts val="2400"/>
              <a:buFont typeface="Times New Roman"/>
              <a:buNone/>
              <a:defRPr b="0" i="0" sz="2400" u="none" cap="none" strike="noStrike">
                <a:solidFill>
                  <a:srgbClr val="FFCC00"/>
                </a:solidFill>
                <a:latin typeface="Times New Roman"/>
                <a:ea typeface="Times New Roman"/>
                <a:cs typeface="Times New Roman"/>
                <a:sym typeface="Times New Roman"/>
              </a:defRPr>
            </a:lvl7pPr>
            <a:lvl8pPr indent="0" lvl="7" marL="0" marR="0" algn="ctr">
              <a:lnSpc>
                <a:spcPct val="100000"/>
              </a:lnSpc>
              <a:spcBef>
                <a:spcPts val="0"/>
              </a:spcBef>
              <a:spcAft>
                <a:spcPts val="0"/>
              </a:spcAft>
              <a:buClr>
                <a:srgbClr val="FFCC00"/>
              </a:buClr>
              <a:buSzPts val="2400"/>
              <a:buFont typeface="Times New Roman"/>
              <a:buNone/>
              <a:defRPr b="0" i="0" sz="2400" u="none" cap="none" strike="noStrike">
                <a:solidFill>
                  <a:srgbClr val="FFCC00"/>
                </a:solidFill>
                <a:latin typeface="Times New Roman"/>
                <a:ea typeface="Times New Roman"/>
                <a:cs typeface="Times New Roman"/>
                <a:sym typeface="Times New Roman"/>
              </a:defRPr>
            </a:lvl8pPr>
            <a:lvl9pPr indent="0" lvl="8" marL="0" marR="0" algn="ctr">
              <a:lnSpc>
                <a:spcPct val="100000"/>
              </a:lnSpc>
              <a:spcBef>
                <a:spcPts val="0"/>
              </a:spcBef>
              <a:spcAft>
                <a:spcPts val="0"/>
              </a:spcAft>
              <a:buClr>
                <a:srgbClr val="FFCC00"/>
              </a:buClr>
              <a:buSzPts val="2400"/>
              <a:buFont typeface="Times New Roman"/>
              <a:buNone/>
              <a:defRPr b="0" i="0" sz="2400" u="none" cap="none" strike="noStrike">
                <a:solidFill>
                  <a:srgbClr val="FFCC00"/>
                </a:solidFill>
                <a:latin typeface="Times New Roman"/>
                <a:ea typeface="Times New Roman"/>
                <a:cs typeface="Times New Roman"/>
                <a:sym typeface="Times New Roman"/>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289" name="Shape 289"/>
        <p:cNvGrpSpPr/>
        <p:nvPr/>
      </p:nvGrpSpPr>
      <p:grpSpPr>
        <a:xfrm>
          <a:off x="0" y="0"/>
          <a:ext cx="0" cy="0"/>
          <a:chOff x="0" y="0"/>
          <a:chExt cx="0" cy="0"/>
        </a:xfrm>
      </p:grpSpPr>
      <p:sp>
        <p:nvSpPr>
          <p:cNvPr id="290" name="Google Shape;290;p54"/>
          <p:cNvSpPr txBox="1"/>
          <p:nvPr>
            <p:ph type="title"/>
          </p:nvPr>
        </p:nvSpPr>
        <p:spPr>
          <a:xfrm>
            <a:off x="840318" y="457200"/>
            <a:ext cx="3932767" cy="1600200"/>
          </a:xfrm>
          <a:prstGeom prst="rect">
            <a:avLst/>
          </a:prstGeom>
          <a:noFill/>
          <a:ln>
            <a:noFill/>
          </a:ln>
        </p:spPr>
        <p:txBody>
          <a:bodyPr anchorCtr="0" anchor="b" bIns="46800" lIns="90000" spcFirstLastPara="1" rIns="90000" wrap="square" tIns="46800">
            <a:noAutofit/>
          </a:bodyPr>
          <a:lstStyle>
            <a:lvl1pPr lvl="0" algn="l">
              <a:lnSpc>
                <a:spcPct val="100000"/>
              </a:lnSpc>
              <a:spcBef>
                <a:spcPts val="0"/>
              </a:spcBef>
              <a:spcAft>
                <a:spcPts val="0"/>
              </a:spcAft>
              <a:buSzPts val="1400"/>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1" name="Google Shape;291;p54"/>
          <p:cNvSpPr txBox="1"/>
          <p:nvPr>
            <p:ph idx="1" type="body"/>
          </p:nvPr>
        </p:nvSpPr>
        <p:spPr>
          <a:xfrm>
            <a:off x="5183717" y="987426"/>
            <a:ext cx="6172200" cy="4873625"/>
          </a:xfrm>
          <a:prstGeom prst="rect">
            <a:avLst/>
          </a:prstGeom>
          <a:noFill/>
          <a:ln>
            <a:noFill/>
          </a:ln>
        </p:spPr>
        <p:txBody>
          <a:bodyPr anchorCtr="0" anchor="t" bIns="46800" lIns="90000" spcFirstLastPara="1" rIns="90000" wrap="square" tIns="46800">
            <a:noAutofit/>
          </a:bodyPr>
          <a:lstStyle>
            <a:lvl1pPr indent="-228600" lvl="0" marL="457200" algn="l">
              <a:lnSpc>
                <a:spcPct val="100000"/>
              </a:lnSpc>
              <a:spcBef>
                <a:spcPts val="800"/>
              </a:spcBef>
              <a:spcAft>
                <a:spcPts val="0"/>
              </a:spcAft>
              <a:buSzPts val="1400"/>
              <a:buNone/>
              <a:defRPr sz="3200"/>
            </a:lvl1pPr>
            <a:lvl2pPr indent="-228600" lvl="1" marL="914400" algn="l">
              <a:lnSpc>
                <a:spcPct val="100000"/>
              </a:lnSpc>
              <a:spcBef>
                <a:spcPts val="700"/>
              </a:spcBef>
              <a:spcAft>
                <a:spcPts val="0"/>
              </a:spcAft>
              <a:buSzPts val="1400"/>
              <a:buNone/>
              <a:defRPr sz="2800"/>
            </a:lvl2pPr>
            <a:lvl3pPr indent="-228600" lvl="2" marL="1371600" algn="l">
              <a:lnSpc>
                <a:spcPct val="100000"/>
              </a:lnSpc>
              <a:spcBef>
                <a:spcPts val="600"/>
              </a:spcBef>
              <a:spcAft>
                <a:spcPts val="0"/>
              </a:spcAft>
              <a:buSzPts val="1400"/>
              <a:buNone/>
              <a:defRPr sz="2400"/>
            </a:lvl3pPr>
            <a:lvl4pPr indent="-228600" lvl="3" marL="1828800" algn="l">
              <a:lnSpc>
                <a:spcPct val="100000"/>
              </a:lnSpc>
              <a:spcBef>
                <a:spcPts val="500"/>
              </a:spcBef>
              <a:spcAft>
                <a:spcPts val="0"/>
              </a:spcAft>
              <a:buSzPts val="1400"/>
              <a:buNone/>
              <a:defRPr sz="2000"/>
            </a:lvl4pPr>
            <a:lvl5pPr indent="-228600" lvl="4" marL="2286000" algn="l">
              <a:lnSpc>
                <a:spcPct val="100000"/>
              </a:lnSpc>
              <a:spcBef>
                <a:spcPts val="500"/>
              </a:spcBef>
              <a:spcAft>
                <a:spcPts val="0"/>
              </a:spcAft>
              <a:buSzPts val="1400"/>
              <a:buNone/>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292" name="Google Shape;292;p54"/>
          <p:cNvSpPr txBox="1"/>
          <p:nvPr>
            <p:ph idx="2" type="body"/>
          </p:nvPr>
        </p:nvSpPr>
        <p:spPr>
          <a:xfrm>
            <a:off x="840318" y="2057400"/>
            <a:ext cx="3932767" cy="3811588"/>
          </a:xfrm>
          <a:prstGeom prst="rect">
            <a:avLst/>
          </a:prstGeom>
          <a:noFill/>
          <a:ln>
            <a:noFill/>
          </a:ln>
        </p:spPr>
        <p:txBody>
          <a:bodyPr anchorCtr="0" anchor="t" bIns="46800" lIns="90000" spcFirstLastPara="1" rIns="90000" wrap="square" tIns="46800">
            <a:noAutofit/>
          </a:bodyPr>
          <a:lstStyle>
            <a:lvl1pPr indent="-228600" lvl="0" marL="457200" algn="l">
              <a:lnSpc>
                <a:spcPct val="100000"/>
              </a:lnSpc>
              <a:spcBef>
                <a:spcPts val="800"/>
              </a:spcBef>
              <a:spcAft>
                <a:spcPts val="0"/>
              </a:spcAft>
              <a:buClr>
                <a:srgbClr val="FFFFFF"/>
              </a:buClr>
              <a:buSzPts val="1600"/>
              <a:buNone/>
              <a:defRPr sz="1600"/>
            </a:lvl1pPr>
            <a:lvl2pPr indent="-228600" lvl="1" marL="914400" algn="l">
              <a:lnSpc>
                <a:spcPct val="100000"/>
              </a:lnSpc>
              <a:spcBef>
                <a:spcPts val="700"/>
              </a:spcBef>
              <a:spcAft>
                <a:spcPts val="0"/>
              </a:spcAft>
              <a:buClr>
                <a:srgbClr val="FFFFFF"/>
              </a:buClr>
              <a:buSzPts val="1400"/>
              <a:buNone/>
              <a:defRPr sz="1400"/>
            </a:lvl2pPr>
            <a:lvl3pPr indent="-228600" lvl="2" marL="1371600" algn="l">
              <a:lnSpc>
                <a:spcPct val="100000"/>
              </a:lnSpc>
              <a:spcBef>
                <a:spcPts val="600"/>
              </a:spcBef>
              <a:spcAft>
                <a:spcPts val="0"/>
              </a:spcAft>
              <a:buClr>
                <a:srgbClr val="FFFFFF"/>
              </a:buClr>
              <a:buSzPts val="1200"/>
              <a:buNone/>
              <a:defRPr sz="1200"/>
            </a:lvl3pPr>
            <a:lvl4pPr indent="-228600" lvl="3" marL="1828800" algn="l">
              <a:lnSpc>
                <a:spcPct val="100000"/>
              </a:lnSpc>
              <a:spcBef>
                <a:spcPts val="500"/>
              </a:spcBef>
              <a:spcAft>
                <a:spcPts val="0"/>
              </a:spcAft>
              <a:buClr>
                <a:srgbClr val="FFFFFF"/>
              </a:buClr>
              <a:buSzPts val="1000"/>
              <a:buNone/>
              <a:defRPr sz="1000"/>
            </a:lvl4pPr>
            <a:lvl5pPr indent="-228600" lvl="4" marL="2286000" algn="l">
              <a:lnSpc>
                <a:spcPct val="100000"/>
              </a:lnSpc>
              <a:spcBef>
                <a:spcPts val="500"/>
              </a:spcBef>
              <a:spcAft>
                <a:spcPts val="0"/>
              </a:spcAft>
              <a:buClr>
                <a:srgbClr val="FFFFFF"/>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293" name="Google Shape;293;p54"/>
          <p:cNvSpPr txBox="1"/>
          <p:nvPr>
            <p:ph idx="12" type="sldNum"/>
          </p:nvPr>
        </p:nvSpPr>
        <p:spPr>
          <a:xfrm>
            <a:off x="8974137" y="6229350"/>
            <a:ext cx="2532062" cy="450850"/>
          </a:xfrm>
          <a:prstGeom prst="rect">
            <a:avLst/>
          </a:prstGeom>
          <a:noFill/>
          <a:ln>
            <a:noFill/>
          </a:ln>
        </p:spPr>
        <p:txBody>
          <a:bodyPr anchorCtr="0" anchor="b" bIns="46800" lIns="90000" spcFirstLastPara="1" rIns="90000" wrap="square" tIns="46800">
            <a:noAutofit/>
          </a:bodyPr>
          <a:lstStyle>
            <a:lvl1pPr indent="0" lvl="0" marL="0" marR="0" algn="ctr">
              <a:lnSpc>
                <a:spcPct val="100000"/>
              </a:lnSpc>
              <a:spcBef>
                <a:spcPts val="0"/>
              </a:spcBef>
              <a:spcAft>
                <a:spcPts val="0"/>
              </a:spcAft>
              <a:buClr>
                <a:srgbClr val="FFCC00"/>
              </a:buClr>
              <a:buSzPts val="2400"/>
              <a:buFont typeface="Times New Roman"/>
              <a:buNone/>
              <a:defRPr b="0" i="0" sz="2400" u="none" cap="none" strike="noStrike">
                <a:solidFill>
                  <a:srgbClr val="FFCC00"/>
                </a:solidFill>
                <a:latin typeface="Times New Roman"/>
                <a:ea typeface="Times New Roman"/>
                <a:cs typeface="Times New Roman"/>
                <a:sym typeface="Times New Roman"/>
              </a:defRPr>
            </a:lvl1pPr>
            <a:lvl2pPr indent="0" lvl="1" marL="0" marR="0" algn="ctr">
              <a:lnSpc>
                <a:spcPct val="100000"/>
              </a:lnSpc>
              <a:spcBef>
                <a:spcPts val="0"/>
              </a:spcBef>
              <a:spcAft>
                <a:spcPts val="0"/>
              </a:spcAft>
              <a:buClr>
                <a:srgbClr val="FFCC00"/>
              </a:buClr>
              <a:buSzPts val="2400"/>
              <a:buFont typeface="Times New Roman"/>
              <a:buNone/>
              <a:defRPr b="0" i="0" sz="2400" u="none" cap="none" strike="noStrike">
                <a:solidFill>
                  <a:srgbClr val="FFCC00"/>
                </a:solidFill>
                <a:latin typeface="Times New Roman"/>
                <a:ea typeface="Times New Roman"/>
                <a:cs typeface="Times New Roman"/>
                <a:sym typeface="Times New Roman"/>
              </a:defRPr>
            </a:lvl2pPr>
            <a:lvl3pPr indent="0" lvl="2" marL="0" marR="0" algn="ctr">
              <a:lnSpc>
                <a:spcPct val="100000"/>
              </a:lnSpc>
              <a:spcBef>
                <a:spcPts val="0"/>
              </a:spcBef>
              <a:spcAft>
                <a:spcPts val="0"/>
              </a:spcAft>
              <a:buClr>
                <a:srgbClr val="FFCC00"/>
              </a:buClr>
              <a:buSzPts val="2400"/>
              <a:buFont typeface="Times New Roman"/>
              <a:buNone/>
              <a:defRPr b="0" i="0" sz="2400" u="none" cap="none" strike="noStrike">
                <a:solidFill>
                  <a:srgbClr val="FFCC00"/>
                </a:solidFill>
                <a:latin typeface="Times New Roman"/>
                <a:ea typeface="Times New Roman"/>
                <a:cs typeface="Times New Roman"/>
                <a:sym typeface="Times New Roman"/>
              </a:defRPr>
            </a:lvl3pPr>
            <a:lvl4pPr indent="0" lvl="3" marL="0" marR="0" algn="ctr">
              <a:lnSpc>
                <a:spcPct val="100000"/>
              </a:lnSpc>
              <a:spcBef>
                <a:spcPts val="0"/>
              </a:spcBef>
              <a:spcAft>
                <a:spcPts val="0"/>
              </a:spcAft>
              <a:buClr>
                <a:srgbClr val="FFCC00"/>
              </a:buClr>
              <a:buSzPts val="2400"/>
              <a:buFont typeface="Times New Roman"/>
              <a:buNone/>
              <a:defRPr b="0" i="0" sz="2400" u="none" cap="none" strike="noStrike">
                <a:solidFill>
                  <a:srgbClr val="FFCC00"/>
                </a:solidFill>
                <a:latin typeface="Times New Roman"/>
                <a:ea typeface="Times New Roman"/>
                <a:cs typeface="Times New Roman"/>
                <a:sym typeface="Times New Roman"/>
              </a:defRPr>
            </a:lvl4pPr>
            <a:lvl5pPr indent="0" lvl="4" marL="0" marR="0" algn="ctr">
              <a:lnSpc>
                <a:spcPct val="100000"/>
              </a:lnSpc>
              <a:spcBef>
                <a:spcPts val="0"/>
              </a:spcBef>
              <a:spcAft>
                <a:spcPts val="0"/>
              </a:spcAft>
              <a:buClr>
                <a:srgbClr val="FFCC00"/>
              </a:buClr>
              <a:buSzPts val="2400"/>
              <a:buFont typeface="Times New Roman"/>
              <a:buNone/>
              <a:defRPr b="0" i="0" sz="2400" u="none" cap="none" strike="noStrike">
                <a:solidFill>
                  <a:srgbClr val="FFCC00"/>
                </a:solidFill>
                <a:latin typeface="Times New Roman"/>
                <a:ea typeface="Times New Roman"/>
                <a:cs typeface="Times New Roman"/>
                <a:sym typeface="Times New Roman"/>
              </a:defRPr>
            </a:lvl5pPr>
            <a:lvl6pPr indent="0" lvl="5" marL="0" marR="0" algn="ctr">
              <a:lnSpc>
                <a:spcPct val="100000"/>
              </a:lnSpc>
              <a:spcBef>
                <a:spcPts val="0"/>
              </a:spcBef>
              <a:spcAft>
                <a:spcPts val="0"/>
              </a:spcAft>
              <a:buClr>
                <a:srgbClr val="FFCC00"/>
              </a:buClr>
              <a:buSzPts val="2400"/>
              <a:buFont typeface="Times New Roman"/>
              <a:buNone/>
              <a:defRPr b="0" i="0" sz="2400" u="none" cap="none" strike="noStrike">
                <a:solidFill>
                  <a:srgbClr val="FFCC00"/>
                </a:solidFill>
                <a:latin typeface="Times New Roman"/>
                <a:ea typeface="Times New Roman"/>
                <a:cs typeface="Times New Roman"/>
                <a:sym typeface="Times New Roman"/>
              </a:defRPr>
            </a:lvl6pPr>
            <a:lvl7pPr indent="0" lvl="6" marL="0" marR="0" algn="ctr">
              <a:lnSpc>
                <a:spcPct val="100000"/>
              </a:lnSpc>
              <a:spcBef>
                <a:spcPts val="0"/>
              </a:spcBef>
              <a:spcAft>
                <a:spcPts val="0"/>
              </a:spcAft>
              <a:buClr>
                <a:srgbClr val="FFCC00"/>
              </a:buClr>
              <a:buSzPts val="2400"/>
              <a:buFont typeface="Times New Roman"/>
              <a:buNone/>
              <a:defRPr b="0" i="0" sz="2400" u="none" cap="none" strike="noStrike">
                <a:solidFill>
                  <a:srgbClr val="FFCC00"/>
                </a:solidFill>
                <a:latin typeface="Times New Roman"/>
                <a:ea typeface="Times New Roman"/>
                <a:cs typeface="Times New Roman"/>
                <a:sym typeface="Times New Roman"/>
              </a:defRPr>
            </a:lvl7pPr>
            <a:lvl8pPr indent="0" lvl="7" marL="0" marR="0" algn="ctr">
              <a:lnSpc>
                <a:spcPct val="100000"/>
              </a:lnSpc>
              <a:spcBef>
                <a:spcPts val="0"/>
              </a:spcBef>
              <a:spcAft>
                <a:spcPts val="0"/>
              </a:spcAft>
              <a:buClr>
                <a:srgbClr val="FFCC00"/>
              </a:buClr>
              <a:buSzPts val="2400"/>
              <a:buFont typeface="Times New Roman"/>
              <a:buNone/>
              <a:defRPr b="0" i="0" sz="2400" u="none" cap="none" strike="noStrike">
                <a:solidFill>
                  <a:srgbClr val="FFCC00"/>
                </a:solidFill>
                <a:latin typeface="Times New Roman"/>
                <a:ea typeface="Times New Roman"/>
                <a:cs typeface="Times New Roman"/>
                <a:sym typeface="Times New Roman"/>
              </a:defRPr>
            </a:lvl8pPr>
            <a:lvl9pPr indent="0" lvl="8" marL="0" marR="0" algn="ctr">
              <a:lnSpc>
                <a:spcPct val="100000"/>
              </a:lnSpc>
              <a:spcBef>
                <a:spcPts val="0"/>
              </a:spcBef>
              <a:spcAft>
                <a:spcPts val="0"/>
              </a:spcAft>
              <a:buClr>
                <a:srgbClr val="FFCC00"/>
              </a:buClr>
              <a:buSzPts val="2400"/>
              <a:buFont typeface="Times New Roman"/>
              <a:buNone/>
              <a:defRPr b="0" i="0" sz="2400" u="none" cap="none" strike="noStrike">
                <a:solidFill>
                  <a:srgbClr val="FFCC00"/>
                </a:solidFill>
                <a:latin typeface="Times New Roman"/>
                <a:ea typeface="Times New Roman"/>
                <a:cs typeface="Times New Roman"/>
                <a:sym typeface="Times New Roman"/>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4" name="Shape 294"/>
        <p:cNvGrpSpPr/>
        <p:nvPr/>
      </p:nvGrpSpPr>
      <p:grpSpPr>
        <a:xfrm>
          <a:off x="0" y="0"/>
          <a:ext cx="0" cy="0"/>
          <a:chOff x="0" y="0"/>
          <a:chExt cx="0" cy="0"/>
        </a:xfrm>
      </p:grpSpPr>
      <p:sp>
        <p:nvSpPr>
          <p:cNvPr id="295" name="Google Shape;295;p55"/>
          <p:cNvSpPr txBox="1"/>
          <p:nvPr>
            <p:ph type="title"/>
          </p:nvPr>
        </p:nvSpPr>
        <p:spPr>
          <a:xfrm>
            <a:off x="541337" y="228600"/>
            <a:ext cx="10355262" cy="1060450"/>
          </a:xfrm>
          <a:prstGeom prst="rect">
            <a:avLst/>
          </a:prstGeom>
          <a:noFill/>
          <a:ln>
            <a:noFill/>
          </a:ln>
        </p:spPr>
        <p:txBody>
          <a:bodyPr anchorCtr="0" anchor="b" bIns="46800" lIns="90000" spcFirstLastPara="1" rIns="90000" wrap="square" tIns="468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6" name="Google Shape;296;p55"/>
          <p:cNvSpPr txBox="1"/>
          <p:nvPr>
            <p:ph idx="12" type="sldNum"/>
          </p:nvPr>
        </p:nvSpPr>
        <p:spPr>
          <a:xfrm>
            <a:off x="8974137" y="6229350"/>
            <a:ext cx="2532062" cy="450850"/>
          </a:xfrm>
          <a:prstGeom prst="rect">
            <a:avLst/>
          </a:prstGeom>
          <a:noFill/>
          <a:ln>
            <a:noFill/>
          </a:ln>
        </p:spPr>
        <p:txBody>
          <a:bodyPr anchorCtr="0" anchor="b" bIns="46800" lIns="90000" spcFirstLastPara="1" rIns="90000" wrap="square" tIns="46800">
            <a:noAutofit/>
          </a:bodyPr>
          <a:lstStyle>
            <a:lvl1pPr indent="0" lvl="0" marL="0" marR="0" algn="ctr">
              <a:lnSpc>
                <a:spcPct val="100000"/>
              </a:lnSpc>
              <a:spcBef>
                <a:spcPts val="0"/>
              </a:spcBef>
              <a:spcAft>
                <a:spcPts val="0"/>
              </a:spcAft>
              <a:buClr>
                <a:srgbClr val="FFCC00"/>
              </a:buClr>
              <a:buSzPts val="2400"/>
              <a:buFont typeface="Times New Roman"/>
              <a:buNone/>
              <a:defRPr b="0" i="0" sz="2400" u="none" cap="none" strike="noStrike">
                <a:solidFill>
                  <a:srgbClr val="FFCC00"/>
                </a:solidFill>
                <a:latin typeface="Times New Roman"/>
                <a:ea typeface="Times New Roman"/>
                <a:cs typeface="Times New Roman"/>
                <a:sym typeface="Times New Roman"/>
              </a:defRPr>
            </a:lvl1pPr>
            <a:lvl2pPr indent="0" lvl="1" marL="0" marR="0" algn="ctr">
              <a:lnSpc>
                <a:spcPct val="100000"/>
              </a:lnSpc>
              <a:spcBef>
                <a:spcPts val="0"/>
              </a:spcBef>
              <a:spcAft>
                <a:spcPts val="0"/>
              </a:spcAft>
              <a:buClr>
                <a:srgbClr val="FFCC00"/>
              </a:buClr>
              <a:buSzPts val="2400"/>
              <a:buFont typeface="Times New Roman"/>
              <a:buNone/>
              <a:defRPr b="0" i="0" sz="2400" u="none" cap="none" strike="noStrike">
                <a:solidFill>
                  <a:srgbClr val="FFCC00"/>
                </a:solidFill>
                <a:latin typeface="Times New Roman"/>
                <a:ea typeface="Times New Roman"/>
                <a:cs typeface="Times New Roman"/>
                <a:sym typeface="Times New Roman"/>
              </a:defRPr>
            </a:lvl2pPr>
            <a:lvl3pPr indent="0" lvl="2" marL="0" marR="0" algn="ctr">
              <a:lnSpc>
                <a:spcPct val="100000"/>
              </a:lnSpc>
              <a:spcBef>
                <a:spcPts val="0"/>
              </a:spcBef>
              <a:spcAft>
                <a:spcPts val="0"/>
              </a:spcAft>
              <a:buClr>
                <a:srgbClr val="FFCC00"/>
              </a:buClr>
              <a:buSzPts val="2400"/>
              <a:buFont typeface="Times New Roman"/>
              <a:buNone/>
              <a:defRPr b="0" i="0" sz="2400" u="none" cap="none" strike="noStrike">
                <a:solidFill>
                  <a:srgbClr val="FFCC00"/>
                </a:solidFill>
                <a:latin typeface="Times New Roman"/>
                <a:ea typeface="Times New Roman"/>
                <a:cs typeface="Times New Roman"/>
                <a:sym typeface="Times New Roman"/>
              </a:defRPr>
            </a:lvl3pPr>
            <a:lvl4pPr indent="0" lvl="3" marL="0" marR="0" algn="ctr">
              <a:lnSpc>
                <a:spcPct val="100000"/>
              </a:lnSpc>
              <a:spcBef>
                <a:spcPts val="0"/>
              </a:spcBef>
              <a:spcAft>
                <a:spcPts val="0"/>
              </a:spcAft>
              <a:buClr>
                <a:srgbClr val="FFCC00"/>
              </a:buClr>
              <a:buSzPts val="2400"/>
              <a:buFont typeface="Times New Roman"/>
              <a:buNone/>
              <a:defRPr b="0" i="0" sz="2400" u="none" cap="none" strike="noStrike">
                <a:solidFill>
                  <a:srgbClr val="FFCC00"/>
                </a:solidFill>
                <a:latin typeface="Times New Roman"/>
                <a:ea typeface="Times New Roman"/>
                <a:cs typeface="Times New Roman"/>
                <a:sym typeface="Times New Roman"/>
              </a:defRPr>
            </a:lvl4pPr>
            <a:lvl5pPr indent="0" lvl="4" marL="0" marR="0" algn="ctr">
              <a:lnSpc>
                <a:spcPct val="100000"/>
              </a:lnSpc>
              <a:spcBef>
                <a:spcPts val="0"/>
              </a:spcBef>
              <a:spcAft>
                <a:spcPts val="0"/>
              </a:spcAft>
              <a:buClr>
                <a:srgbClr val="FFCC00"/>
              </a:buClr>
              <a:buSzPts val="2400"/>
              <a:buFont typeface="Times New Roman"/>
              <a:buNone/>
              <a:defRPr b="0" i="0" sz="2400" u="none" cap="none" strike="noStrike">
                <a:solidFill>
                  <a:srgbClr val="FFCC00"/>
                </a:solidFill>
                <a:latin typeface="Times New Roman"/>
                <a:ea typeface="Times New Roman"/>
                <a:cs typeface="Times New Roman"/>
                <a:sym typeface="Times New Roman"/>
              </a:defRPr>
            </a:lvl5pPr>
            <a:lvl6pPr indent="0" lvl="5" marL="0" marR="0" algn="ctr">
              <a:lnSpc>
                <a:spcPct val="100000"/>
              </a:lnSpc>
              <a:spcBef>
                <a:spcPts val="0"/>
              </a:spcBef>
              <a:spcAft>
                <a:spcPts val="0"/>
              </a:spcAft>
              <a:buClr>
                <a:srgbClr val="FFCC00"/>
              </a:buClr>
              <a:buSzPts val="2400"/>
              <a:buFont typeface="Times New Roman"/>
              <a:buNone/>
              <a:defRPr b="0" i="0" sz="2400" u="none" cap="none" strike="noStrike">
                <a:solidFill>
                  <a:srgbClr val="FFCC00"/>
                </a:solidFill>
                <a:latin typeface="Times New Roman"/>
                <a:ea typeface="Times New Roman"/>
                <a:cs typeface="Times New Roman"/>
                <a:sym typeface="Times New Roman"/>
              </a:defRPr>
            </a:lvl6pPr>
            <a:lvl7pPr indent="0" lvl="6" marL="0" marR="0" algn="ctr">
              <a:lnSpc>
                <a:spcPct val="100000"/>
              </a:lnSpc>
              <a:spcBef>
                <a:spcPts val="0"/>
              </a:spcBef>
              <a:spcAft>
                <a:spcPts val="0"/>
              </a:spcAft>
              <a:buClr>
                <a:srgbClr val="FFCC00"/>
              </a:buClr>
              <a:buSzPts val="2400"/>
              <a:buFont typeface="Times New Roman"/>
              <a:buNone/>
              <a:defRPr b="0" i="0" sz="2400" u="none" cap="none" strike="noStrike">
                <a:solidFill>
                  <a:srgbClr val="FFCC00"/>
                </a:solidFill>
                <a:latin typeface="Times New Roman"/>
                <a:ea typeface="Times New Roman"/>
                <a:cs typeface="Times New Roman"/>
                <a:sym typeface="Times New Roman"/>
              </a:defRPr>
            </a:lvl7pPr>
            <a:lvl8pPr indent="0" lvl="7" marL="0" marR="0" algn="ctr">
              <a:lnSpc>
                <a:spcPct val="100000"/>
              </a:lnSpc>
              <a:spcBef>
                <a:spcPts val="0"/>
              </a:spcBef>
              <a:spcAft>
                <a:spcPts val="0"/>
              </a:spcAft>
              <a:buClr>
                <a:srgbClr val="FFCC00"/>
              </a:buClr>
              <a:buSzPts val="2400"/>
              <a:buFont typeface="Times New Roman"/>
              <a:buNone/>
              <a:defRPr b="0" i="0" sz="2400" u="none" cap="none" strike="noStrike">
                <a:solidFill>
                  <a:srgbClr val="FFCC00"/>
                </a:solidFill>
                <a:latin typeface="Times New Roman"/>
                <a:ea typeface="Times New Roman"/>
                <a:cs typeface="Times New Roman"/>
                <a:sym typeface="Times New Roman"/>
              </a:defRPr>
            </a:lvl8pPr>
            <a:lvl9pPr indent="0" lvl="8" marL="0" marR="0" algn="ctr">
              <a:lnSpc>
                <a:spcPct val="100000"/>
              </a:lnSpc>
              <a:spcBef>
                <a:spcPts val="0"/>
              </a:spcBef>
              <a:spcAft>
                <a:spcPts val="0"/>
              </a:spcAft>
              <a:buClr>
                <a:srgbClr val="FFCC00"/>
              </a:buClr>
              <a:buSzPts val="2400"/>
              <a:buFont typeface="Times New Roman"/>
              <a:buNone/>
              <a:defRPr b="0" i="0" sz="2400" u="none" cap="none" strike="noStrike">
                <a:solidFill>
                  <a:srgbClr val="FFCC00"/>
                </a:solidFill>
                <a:latin typeface="Times New Roman"/>
                <a:ea typeface="Times New Roman"/>
                <a:cs typeface="Times New Roman"/>
                <a:sym typeface="Times New Roman"/>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297" name="Shape 297"/>
        <p:cNvGrpSpPr/>
        <p:nvPr/>
      </p:nvGrpSpPr>
      <p:grpSpPr>
        <a:xfrm>
          <a:off x="0" y="0"/>
          <a:ext cx="0" cy="0"/>
          <a:chOff x="0" y="0"/>
          <a:chExt cx="0" cy="0"/>
        </a:xfrm>
      </p:grpSpPr>
      <p:sp>
        <p:nvSpPr>
          <p:cNvPr id="298" name="Google Shape;298;p56"/>
          <p:cNvSpPr txBox="1"/>
          <p:nvPr>
            <p:ph type="title"/>
          </p:nvPr>
        </p:nvSpPr>
        <p:spPr>
          <a:xfrm>
            <a:off x="840317" y="365126"/>
            <a:ext cx="10515600" cy="1325563"/>
          </a:xfrm>
          <a:prstGeom prst="rect">
            <a:avLst/>
          </a:prstGeom>
          <a:noFill/>
          <a:ln>
            <a:noFill/>
          </a:ln>
        </p:spPr>
        <p:txBody>
          <a:bodyPr anchorCtr="0" anchor="b" bIns="46800" lIns="90000" spcFirstLastPara="1" rIns="90000" wrap="square" tIns="468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9" name="Google Shape;299;p56"/>
          <p:cNvSpPr txBox="1"/>
          <p:nvPr>
            <p:ph idx="1" type="body"/>
          </p:nvPr>
        </p:nvSpPr>
        <p:spPr>
          <a:xfrm>
            <a:off x="840318" y="1681163"/>
            <a:ext cx="5158316" cy="823912"/>
          </a:xfrm>
          <a:prstGeom prst="rect">
            <a:avLst/>
          </a:prstGeom>
          <a:noFill/>
          <a:ln>
            <a:noFill/>
          </a:ln>
        </p:spPr>
        <p:txBody>
          <a:bodyPr anchorCtr="0" anchor="b" bIns="46800" lIns="90000" spcFirstLastPara="1" rIns="90000" wrap="square" tIns="46800">
            <a:noAutofit/>
          </a:bodyPr>
          <a:lstStyle>
            <a:lvl1pPr indent="-228600" lvl="0" marL="457200" algn="l">
              <a:lnSpc>
                <a:spcPct val="100000"/>
              </a:lnSpc>
              <a:spcBef>
                <a:spcPts val="800"/>
              </a:spcBef>
              <a:spcAft>
                <a:spcPts val="0"/>
              </a:spcAft>
              <a:buClr>
                <a:srgbClr val="FFFFFF"/>
              </a:buClr>
              <a:buSzPts val="2400"/>
              <a:buNone/>
              <a:defRPr b="1" sz="2400"/>
            </a:lvl1pPr>
            <a:lvl2pPr indent="-228600" lvl="1" marL="914400" algn="l">
              <a:lnSpc>
                <a:spcPct val="100000"/>
              </a:lnSpc>
              <a:spcBef>
                <a:spcPts val="700"/>
              </a:spcBef>
              <a:spcAft>
                <a:spcPts val="0"/>
              </a:spcAft>
              <a:buClr>
                <a:srgbClr val="FFFFFF"/>
              </a:buClr>
              <a:buSzPts val="2000"/>
              <a:buNone/>
              <a:defRPr b="1" sz="2000"/>
            </a:lvl2pPr>
            <a:lvl3pPr indent="-228600" lvl="2" marL="1371600" algn="l">
              <a:lnSpc>
                <a:spcPct val="100000"/>
              </a:lnSpc>
              <a:spcBef>
                <a:spcPts val="600"/>
              </a:spcBef>
              <a:spcAft>
                <a:spcPts val="0"/>
              </a:spcAft>
              <a:buClr>
                <a:srgbClr val="FFFFFF"/>
              </a:buClr>
              <a:buSzPts val="1800"/>
              <a:buNone/>
              <a:defRPr b="1" sz="1800"/>
            </a:lvl3pPr>
            <a:lvl4pPr indent="-228600" lvl="3" marL="1828800" algn="l">
              <a:lnSpc>
                <a:spcPct val="100000"/>
              </a:lnSpc>
              <a:spcBef>
                <a:spcPts val="500"/>
              </a:spcBef>
              <a:spcAft>
                <a:spcPts val="0"/>
              </a:spcAft>
              <a:buClr>
                <a:srgbClr val="FFFFFF"/>
              </a:buClr>
              <a:buSzPts val="1600"/>
              <a:buNone/>
              <a:defRPr b="1" sz="1600"/>
            </a:lvl4pPr>
            <a:lvl5pPr indent="-228600" lvl="4" marL="2286000" algn="l">
              <a:lnSpc>
                <a:spcPct val="100000"/>
              </a:lnSpc>
              <a:spcBef>
                <a:spcPts val="500"/>
              </a:spcBef>
              <a:spcAft>
                <a:spcPts val="0"/>
              </a:spcAft>
              <a:buClr>
                <a:srgbClr val="FFFFFF"/>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00" name="Google Shape;300;p56"/>
          <p:cNvSpPr txBox="1"/>
          <p:nvPr>
            <p:ph idx="2" type="body"/>
          </p:nvPr>
        </p:nvSpPr>
        <p:spPr>
          <a:xfrm>
            <a:off x="840318" y="2505075"/>
            <a:ext cx="5158316" cy="3684588"/>
          </a:xfrm>
          <a:prstGeom prst="rect">
            <a:avLst/>
          </a:prstGeom>
          <a:noFill/>
          <a:ln>
            <a:noFill/>
          </a:ln>
        </p:spPr>
        <p:txBody>
          <a:bodyPr anchorCtr="0" anchor="t" bIns="46800" lIns="90000" spcFirstLastPara="1" rIns="90000" wrap="square" tIns="46800">
            <a:noAutofit/>
          </a:bodyPr>
          <a:lstStyle>
            <a:lvl1pPr indent="-228600" lvl="0" marL="457200" algn="l">
              <a:lnSpc>
                <a:spcPct val="100000"/>
              </a:lnSpc>
              <a:spcBef>
                <a:spcPts val="800"/>
              </a:spcBef>
              <a:spcAft>
                <a:spcPts val="0"/>
              </a:spcAft>
              <a:buSzPts val="1400"/>
              <a:buNone/>
              <a:defRPr/>
            </a:lvl1pPr>
            <a:lvl2pPr indent="-228600" lvl="1" marL="914400" algn="l">
              <a:lnSpc>
                <a:spcPct val="100000"/>
              </a:lnSpc>
              <a:spcBef>
                <a:spcPts val="700"/>
              </a:spcBef>
              <a:spcAft>
                <a:spcPts val="0"/>
              </a:spcAft>
              <a:buSzPts val="1400"/>
              <a:buNone/>
              <a:defRPr/>
            </a:lvl2pPr>
            <a:lvl3pPr indent="-228600" lvl="2" marL="1371600" algn="l">
              <a:lnSpc>
                <a:spcPct val="100000"/>
              </a:lnSpc>
              <a:spcBef>
                <a:spcPts val="600"/>
              </a:spcBef>
              <a:spcAft>
                <a:spcPts val="0"/>
              </a:spcAft>
              <a:buSzPts val="1400"/>
              <a:buNone/>
              <a:defRPr/>
            </a:lvl3pPr>
            <a:lvl4pPr indent="-228600" lvl="3" marL="1828800" algn="l">
              <a:lnSpc>
                <a:spcPct val="100000"/>
              </a:lnSpc>
              <a:spcBef>
                <a:spcPts val="500"/>
              </a:spcBef>
              <a:spcAft>
                <a:spcPts val="0"/>
              </a:spcAft>
              <a:buSzPts val="1400"/>
              <a:buNone/>
              <a:defRPr/>
            </a:lvl4pPr>
            <a:lvl5pPr indent="-228600" lvl="4" marL="2286000" algn="l">
              <a:lnSpc>
                <a:spcPct val="100000"/>
              </a:lnSpc>
              <a:spcBef>
                <a:spcPts val="500"/>
              </a:spcBef>
              <a:spcAft>
                <a:spcPts val="0"/>
              </a:spcAft>
              <a:buSzPts val="14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01" name="Google Shape;301;p56"/>
          <p:cNvSpPr txBox="1"/>
          <p:nvPr>
            <p:ph idx="3" type="body"/>
          </p:nvPr>
        </p:nvSpPr>
        <p:spPr>
          <a:xfrm>
            <a:off x="6172200" y="1681163"/>
            <a:ext cx="5183717" cy="823912"/>
          </a:xfrm>
          <a:prstGeom prst="rect">
            <a:avLst/>
          </a:prstGeom>
          <a:noFill/>
          <a:ln>
            <a:noFill/>
          </a:ln>
        </p:spPr>
        <p:txBody>
          <a:bodyPr anchorCtr="0" anchor="b" bIns="46800" lIns="90000" spcFirstLastPara="1" rIns="90000" wrap="square" tIns="46800">
            <a:noAutofit/>
          </a:bodyPr>
          <a:lstStyle>
            <a:lvl1pPr indent="-228600" lvl="0" marL="457200" algn="l">
              <a:lnSpc>
                <a:spcPct val="100000"/>
              </a:lnSpc>
              <a:spcBef>
                <a:spcPts val="800"/>
              </a:spcBef>
              <a:spcAft>
                <a:spcPts val="0"/>
              </a:spcAft>
              <a:buClr>
                <a:srgbClr val="FFFFFF"/>
              </a:buClr>
              <a:buSzPts val="2400"/>
              <a:buNone/>
              <a:defRPr b="1" sz="2400"/>
            </a:lvl1pPr>
            <a:lvl2pPr indent="-228600" lvl="1" marL="914400" algn="l">
              <a:lnSpc>
                <a:spcPct val="100000"/>
              </a:lnSpc>
              <a:spcBef>
                <a:spcPts val="700"/>
              </a:spcBef>
              <a:spcAft>
                <a:spcPts val="0"/>
              </a:spcAft>
              <a:buClr>
                <a:srgbClr val="FFFFFF"/>
              </a:buClr>
              <a:buSzPts val="2000"/>
              <a:buNone/>
              <a:defRPr b="1" sz="2000"/>
            </a:lvl2pPr>
            <a:lvl3pPr indent="-228600" lvl="2" marL="1371600" algn="l">
              <a:lnSpc>
                <a:spcPct val="100000"/>
              </a:lnSpc>
              <a:spcBef>
                <a:spcPts val="600"/>
              </a:spcBef>
              <a:spcAft>
                <a:spcPts val="0"/>
              </a:spcAft>
              <a:buClr>
                <a:srgbClr val="FFFFFF"/>
              </a:buClr>
              <a:buSzPts val="1800"/>
              <a:buNone/>
              <a:defRPr b="1" sz="1800"/>
            </a:lvl3pPr>
            <a:lvl4pPr indent="-228600" lvl="3" marL="1828800" algn="l">
              <a:lnSpc>
                <a:spcPct val="100000"/>
              </a:lnSpc>
              <a:spcBef>
                <a:spcPts val="500"/>
              </a:spcBef>
              <a:spcAft>
                <a:spcPts val="0"/>
              </a:spcAft>
              <a:buClr>
                <a:srgbClr val="FFFFFF"/>
              </a:buClr>
              <a:buSzPts val="1600"/>
              <a:buNone/>
              <a:defRPr b="1" sz="1600"/>
            </a:lvl4pPr>
            <a:lvl5pPr indent="-228600" lvl="4" marL="2286000" algn="l">
              <a:lnSpc>
                <a:spcPct val="100000"/>
              </a:lnSpc>
              <a:spcBef>
                <a:spcPts val="500"/>
              </a:spcBef>
              <a:spcAft>
                <a:spcPts val="0"/>
              </a:spcAft>
              <a:buClr>
                <a:srgbClr val="FFFFFF"/>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02" name="Google Shape;302;p56"/>
          <p:cNvSpPr txBox="1"/>
          <p:nvPr>
            <p:ph idx="4" type="body"/>
          </p:nvPr>
        </p:nvSpPr>
        <p:spPr>
          <a:xfrm>
            <a:off x="6172200" y="2505075"/>
            <a:ext cx="5183717" cy="3684588"/>
          </a:xfrm>
          <a:prstGeom prst="rect">
            <a:avLst/>
          </a:prstGeom>
          <a:noFill/>
          <a:ln>
            <a:noFill/>
          </a:ln>
        </p:spPr>
        <p:txBody>
          <a:bodyPr anchorCtr="0" anchor="t" bIns="46800" lIns="90000" spcFirstLastPara="1" rIns="90000" wrap="square" tIns="46800">
            <a:noAutofit/>
          </a:bodyPr>
          <a:lstStyle>
            <a:lvl1pPr indent="-228600" lvl="0" marL="457200" algn="l">
              <a:lnSpc>
                <a:spcPct val="100000"/>
              </a:lnSpc>
              <a:spcBef>
                <a:spcPts val="800"/>
              </a:spcBef>
              <a:spcAft>
                <a:spcPts val="0"/>
              </a:spcAft>
              <a:buSzPts val="1400"/>
              <a:buNone/>
              <a:defRPr/>
            </a:lvl1pPr>
            <a:lvl2pPr indent="-228600" lvl="1" marL="914400" algn="l">
              <a:lnSpc>
                <a:spcPct val="100000"/>
              </a:lnSpc>
              <a:spcBef>
                <a:spcPts val="700"/>
              </a:spcBef>
              <a:spcAft>
                <a:spcPts val="0"/>
              </a:spcAft>
              <a:buSzPts val="1400"/>
              <a:buNone/>
              <a:defRPr/>
            </a:lvl2pPr>
            <a:lvl3pPr indent="-228600" lvl="2" marL="1371600" algn="l">
              <a:lnSpc>
                <a:spcPct val="100000"/>
              </a:lnSpc>
              <a:spcBef>
                <a:spcPts val="600"/>
              </a:spcBef>
              <a:spcAft>
                <a:spcPts val="0"/>
              </a:spcAft>
              <a:buSzPts val="1400"/>
              <a:buNone/>
              <a:defRPr/>
            </a:lvl3pPr>
            <a:lvl4pPr indent="-228600" lvl="3" marL="1828800" algn="l">
              <a:lnSpc>
                <a:spcPct val="100000"/>
              </a:lnSpc>
              <a:spcBef>
                <a:spcPts val="500"/>
              </a:spcBef>
              <a:spcAft>
                <a:spcPts val="0"/>
              </a:spcAft>
              <a:buSzPts val="1400"/>
              <a:buNone/>
              <a:defRPr/>
            </a:lvl4pPr>
            <a:lvl5pPr indent="-228600" lvl="4" marL="2286000" algn="l">
              <a:lnSpc>
                <a:spcPct val="100000"/>
              </a:lnSpc>
              <a:spcBef>
                <a:spcPts val="500"/>
              </a:spcBef>
              <a:spcAft>
                <a:spcPts val="0"/>
              </a:spcAft>
              <a:buSzPts val="14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03" name="Google Shape;303;p56"/>
          <p:cNvSpPr txBox="1"/>
          <p:nvPr>
            <p:ph idx="12" type="sldNum"/>
          </p:nvPr>
        </p:nvSpPr>
        <p:spPr>
          <a:xfrm>
            <a:off x="8974137" y="6229350"/>
            <a:ext cx="2532062" cy="450850"/>
          </a:xfrm>
          <a:prstGeom prst="rect">
            <a:avLst/>
          </a:prstGeom>
          <a:noFill/>
          <a:ln>
            <a:noFill/>
          </a:ln>
        </p:spPr>
        <p:txBody>
          <a:bodyPr anchorCtr="0" anchor="b" bIns="46800" lIns="90000" spcFirstLastPara="1" rIns="90000" wrap="square" tIns="46800">
            <a:noAutofit/>
          </a:bodyPr>
          <a:lstStyle>
            <a:lvl1pPr indent="0" lvl="0" marL="0" marR="0" algn="ctr">
              <a:lnSpc>
                <a:spcPct val="100000"/>
              </a:lnSpc>
              <a:spcBef>
                <a:spcPts val="0"/>
              </a:spcBef>
              <a:spcAft>
                <a:spcPts val="0"/>
              </a:spcAft>
              <a:buClr>
                <a:srgbClr val="FFCC00"/>
              </a:buClr>
              <a:buSzPts val="2400"/>
              <a:buFont typeface="Times New Roman"/>
              <a:buNone/>
              <a:defRPr b="0" i="0" sz="2400" u="none" cap="none" strike="noStrike">
                <a:solidFill>
                  <a:srgbClr val="FFCC00"/>
                </a:solidFill>
                <a:latin typeface="Times New Roman"/>
                <a:ea typeface="Times New Roman"/>
                <a:cs typeface="Times New Roman"/>
                <a:sym typeface="Times New Roman"/>
              </a:defRPr>
            </a:lvl1pPr>
            <a:lvl2pPr indent="0" lvl="1" marL="0" marR="0" algn="ctr">
              <a:lnSpc>
                <a:spcPct val="100000"/>
              </a:lnSpc>
              <a:spcBef>
                <a:spcPts val="0"/>
              </a:spcBef>
              <a:spcAft>
                <a:spcPts val="0"/>
              </a:spcAft>
              <a:buClr>
                <a:srgbClr val="FFCC00"/>
              </a:buClr>
              <a:buSzPts val="2400"/>
              <a:buFont typeface="Times New Roman"/>
              <a:buNone/>
              <a:defRPr b="0" i="0" sz="2400" u="none" cap="none" strike="noStrike">
                <a:solidFill>
                  <a:srgbClr val="FFCC00"/>
                </a:solidFill>
                <a:latin typeface="Times New Roman"/>
                <a:ea typeface="Times New Roman"/>
                <a:cs typeface="Times New Roman"/>
                <a:sym typeface="Times New Roman"/>
              </a:defRPr>
            </a:lvl2pPr>
            <a:lvl3pPr indent="0" lvl="2" marL="0" marR="0" algn="ctr">
              <a:lnSpc>
                <a:spcPct val="100000"/>
              </a:lnSpc>
              <a:spcBef>
                <a:spcPts val="0"/>
              </a:spcBef>
              <a:spcAft>
                <a:spcPts val="0"/>
              </a:spcAft>
              <a:buClr>
                <a:srgbClr val="FFCC00"/>
              </a:buClr>
              <a:buSzPts val="2400"/>
              <a:buFont typeface="Times New Roman"/>
              <a:buNone/>
              <a:defRPr b="0" i="0" sz="2400" u="none" cap="none" strike="noStrike">
                <a:solidFill>
                  <a:srgbClr val="FFCC00"/>
                </a:solidFill>
                <a:latin typeface="Times New Roman"/>
                <a:ea typeface="Times New Roman"/>
                <a:cs typeface="Times New Roman"/>
                <a:sym typeface="Times New Roman"/>
              </a:defRPr>
            </a:lvl3pPr>
            <a:lvl4pPr indent="0" lvl="3" marL="0" marR="0" algn="ctr">
              <a:lnSpc>
                <a:spcPct val="100000"/>
              </a:lnSpc>
              <a:spcBef>
                <a:spcPts val="0"/>
              </a:spcBef>
              <a:spcAft>
                <a:spcPts val="0"/>
              </a:spcAft>
              <a:buClr>
                <a:srgbClr val="FFCC00"/>
              </a:buClr>
              <a:buSzPts val="2400"/>
              <a:buFont typeface="Times New Roman"/>
              <a:buNone/>
              <a:defRPr b="0" i="0" sz="2400" u="none" cap="none" strike="noStrike">
                <a:solidFill>
                  <a:srgbClr val="FFCC00"/>
                </a:solidFill>
                <a:latin typeface="Times New Roman"/>
                <a:ea typeface="Times New Roman"/>
                <a:cs typeface="Times New Roman"/>
                <a:sym typeface="Times New Roman"/>
              </a:defRPr>
            </a:lvl4pPr>
            <a:lvl5pPr indent="0" lvl="4" marL="0" marR="0" algn="ctr">
              <a:lnSpc>
                <a:spcPct val="100000"/>
              </a:lnSpc>
              <a:spcBef>
                <a:spcPts val="0"/>
              </a:spcBef>
              <a:spcAft>
                <a:spcPts val="0"/>
              </a:spcAft>
              <a:buClr>
                <a:srgbClr val="FFCC00"/>
              </a:buClr>
              <a:buSzPts val="2400"/>
              <a:buFont typeface="Times New Roman"/>
              <a:buNone/>
              <a:defRPr b="0" i="0" sz="2400" u="none" cap="none" strike="noStrike">
                <a:solidFill>
                  <a:srgbClr val="FFCC00"/>
                </a:solidFill>
                <a:latin typeface="Times New Roman"/>
                <a:ea typeface="Times New Roman"/>
                <a:cs typeface="Times New Roman"/>
                <a:sym typeface="Times New Roman"/>
              </a:defRPr>
            </a:lvl5pPr>
            <a:lvl6pPr indent="0" lvl="5" marL="0" marR="0" algn="ctr">
              <a:lnSpc>
                <a:spcPct val="100000"/>
              </a:lnSpc>
              <a:spcBef>
                <a:spcPts val="0"/>
              </a:spcBef>
              <a:spcAft>
                <a:spcPts val="0"/>
              </a:spcAft>
              <a:buClr>
                <a:srgbClr val="FFCC00"/>
              </a:buClr>
              <a:buSzPts val="2400"/>
              <a:buFont typeface="Times New Roman"/>
              <a:buNone/>
              <a:defRPr b="0" i="0" sz="2400" u="none" cap="none" strike="noStrike">
                <a:solidFill>
                  <a:srgbClr val="FFCC00"/>
                </a:solidFill>
                <a:latin typeface="Times New Roman"/>
                <a:ea typeface="Times New Roman"/>
                <a:cs typeface="Times New Roman"/>
                <a:sym typeface="Times New Roman"/>
              </a:defRPr>
            </a:lvl6pPr>
            <a:lvl7pPr indent="0" lvl="6" marL="0" marR="0" algn="ctr">
              <a:lnSpc>
                <a:spcPct val="100000"/>
              </a:lnSpc>
              <a:spcBef>
                <a:spcPts val="0"/>
              </a:spcBef>
              <a:spcAft>
                <a:spcPts val="0"/>
              </a:spcAft>
              <a:buClr>
                <a:srgbClr val="FFCC00"/>
              </a:buClr>
              <a:buSzPts val="2400"/>
              <a:buFont typeface="Times New Roman"/>
              <a:buNone/>
              <a:defRPr b="0" i="0" sz="2400" u="none" cap="none" strike="noStrike">
                <a:solidFill>
                  <a:srgbClr val="FFCC00"/>
                </a:solidFill>
                <a:latin typeface="Times New Roman"/>
                <a:ea typeface="Times New Roman"/>
                <a:cs typeface="Times New Roman"/>
                <a:sym typeface="Times New Roman"/>
              </a:defRPr>
            </a:lvl7pPr>
            <a:lvl8pPr indent="0" lvl="7" marL="0" marR="0" algn="ctr">
              <a:lnSpc>
                <a:spcPct val="100000"/>
              </a:lnSpc>
              <a:spcBef>
                <a:spcPts val="0"/>
              </a:spcBef>
              <a:spcAft>
                <a:spcPts val="0"/>
              </a:spcAft>
              <a:buClr>
                <a:srgbClr val="FFCC00"/>
              </a:buClr>
              <a:buSzPts val="2400"/>
              <a:buFont typeface="Times New Roman"/>
              <a:buNone/>
              <a:defRPr b="0" i="0" sz="2400" u="none" cap="none" strike="noStrike">
                <a:solidFill>
                  <a:srgbClr val="FFCC00"/>
                </a:solidFill>
                <a:latin typeface="Times New Roman"/>
                <a:ea typeface="Times New Roman"/>
                <a:cs typeface="Times New Roman"/>
                <a:sym typeface="Times New Roman"/>
              </a:defRPr>
            </a:lvl8pPr>
            <a:lvl9pPr indent="0" lvl="8" marL="0" marR="0" algn="ctr">
              <a:lnSpc>
                <a:spcPct val="100000"/>
              </a:lnSpc>
              <a:spcBef>
                <a:spcPts val="0"/>
              </a:spcBef>
              <a:spcAft>
                <a:spcPts val="0"/>
              </a:spcAft>
              <a:buClr>
                <a:srgbClr val="FFCC00"/>
              </a:buClr>
              <a:buSzPts val="2400"/>
              <a:buFont typeface="Times New Roman"/>
              <a:buNone/>
              <a:defRPr b="0" i="0" sz="2400" u="none" cap="none" strike="noStrike">
                <a:solidFill>
                  <a:srgbClr val="FFCC00"/>
                </a:solidFill>
                <a:latin typeface="Times New Roman"/>
                <a:ea typeface="Times New Roman"/>
                <a:cs typeface="Times New Roman"/>
                <a:sym typeface="Times New Roman"/>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38" name="Shape 38"/>
        <p:cNvGrpSpPr/>
        <p:nvPr/>
      </p:nvGrpSpPr>
      <p:grpSpPr>
        <a:xfrm>
          <a:off x="0" y="0"/>
          <a:ext cx="0" cy="0"/>
          <a:chOff x="0" y="0"/>
          <a:chExt cx="0" cy="0"/>
        </a:xfrm>
      </p:grpSpPr>
      <p:sp>
        <p:nvSpPr>
          <p:cNvPr id="39" name="Google Shape;39;p6"/>
          <p:cNvSpPr txBox="1"/>
          <p:nvPr>
            <p:ph type="title"/>
          </p:nvPr>
        </p:nvSpPr>
        <p:spPr>
          <a:xfrm>
            <a:off x="1219200" y="274637"/>
            <a:ext cx="10363200" cy="1143000"/>
          </a:xfrm>
          <a:prstGeom prst="rect">
            <a:avLst/>
          </a:prstGeom>
          <a:noFill/>
          <a:ln>
            <a:noFill/>
          </a:ln>
        </p:spPr>
        <p:txBody>
          <a:bodyPr anchorCtr="0" anchor="b" bIns="91425"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6"/>
          <p:cNvSpPr txBox="1"/>
          <p:nvPr>
            <p:ph idx="1" type="body"/>
          </p:nvPr>
        </p:nvSpPr>
        <p:spPr>
          <a:xfrm rot="5400000">
            <a:off x="4114800" y="-1447800"/>
            <a:ext cx="4572000" cy="10363200"/>
          </a:xfrm>
          <a:prstGeom prst="rect">
            <a:avLst/>
          </a:prstGeom>
          <a:noFill/>
          <a:ln>
            <a:noFill/>
          </a:ln>
        </p:spPr>
        <p:txBody>
          <a:bodyPr anchorCtr="0" anchor="t" bIns="45700" lIns="91425" spcFirstLastPara="1" rIns="91425" wrap="square" tIns="45700">
            <a:noAutofit/>
          </a:bodyPr>
          <a:lstStyle>
            <a:lvl1pPr indent="-325755" lvl="0" marL="457200" algn="l">
              <a:lnSpc>
                <a:spcPct val="100000"/>
              </a:lnSpc>
              <a:spcBef>
                <a:spcPts val="575"/>
              </a:spcBef>
              <a:spcAft>
                <a:spcPts val="0"/>
              </a:spcAft>
              <a:buSzPts val="1530"/>
              <a:buChar char="⚫"/>
              <a:defRPr/>
            </a:lvl1pPr>
            <a:lvl2pPr indent="-325755" lvl="1" marL="914400" algn="l">
              <a:lnSpc>
                <a:spcPct val="100000"/>
              </a:lnSpc>
              <a:spcBef>
                <a:spcPts val="375"/>
              </a:spcBef>
              <a:spcAft>
                <a:spcPts val="0"/>
              </a:spcAft>
              <a:buSzPts val="1530"/>
              <a:buChar char="⚫"/>
              <a:defRPr/>
            </a:lvl2pPr>
            <a:lvl3pPr indent="-325755" lvl="2" marL="1371600" algn="l">
              <a:lnSpc>
                <a:spcPct val="100000"/>
              </a:lnSpc>
              <a:spcBef>
                <a:spcPts val="375"/>
              </a:spcBef>
              <a:spcAft>
                <a:spcPts val="0"/>
              </a:spcAft>
              <a:buSzPts val="1530"/>
              <a:buChar char="⚫"/>
              <a:defRPr/>
            </a:lvl3pPr>
            <a:lvl4pPr indent="-320039" lvl="3" marL="1828800" algn="l">
              <a:lnSpc>
                <a:spcPct val="100000"/>
              </a:lnSpc>
              <a:spcBef>
                <a:spcPts val="375"/>
              </a:spcBef>
              <a:spcAft>
                <a:spcPts val="0"/>
              </a:spcAft>
              <a:buSzPts val="1440"/>
              <a:buChar char="⚫"/>
              <a:defRPr/>
            </a:lvl4pPr>
            <a:lvl5pPr indent="-342900" lvl="4" marL="2286000" algn="l">
              <a:lnSpc>
                <a:spcPct val="100000"/>
              </a:lnSpc>
              <a:spcBef>
                <a:spcPts val="375"/>
              </a:spcBef>
              <a:spcAft>
                <a:spcPts val="0"/>
              </a:spcAft>
              <a:buSzPts val="1800"/>
              <a:buChar char="o"/>
              <a:defRPr/>
            </a:lvl5pPr>
            <a:lvl6pPr indent="-342900" lvl="5" marL="2743200" algn="l">
              <a:lnSpc>
                <a:spcPct val="100000"/>
              </a:lnSpc>
              <a:spcBef>
                <a:spcPts val="370"/>
              </a:spcBef>
              <a:spcAft>
                <a:spcPts val="0"/>
              </a:spcAft>
              <a:buSzPts val="1800"/>
              <a:buChar char="•"/>
              <a:defRPr/>
            </a:lvl6pPr>
            <a:lvl7pPr indent="-342900" lvl="6" marL="3200400" algn="l">
              <a:lnSpc>
                <a:spcPct val="100000"/>
              </a:lnSpc>
              <a:spcBef>
                <a:spcPts val="370"/>
              </a:spcBef>
              <a:spcAft>
                <a:spcPts val="0"/>
              </a:spcAft>
              <a:buSzPts val="1800"/>
              <a:buChar char="•"/>
              <a:defRPr/>
            </a:lvl7pPr>
            <a:lvl8pPr indent="-342900" lvl="7" marL="3657600" algn="l">
              <a:lnSpc>
                <a:spcPct val="100000"/>
              </a:lnSpc>
              <a:spcBef>
                <a:spcPts val="370"/>
              </a:spcBef>
              <a:spcAft>
                <a:spcPts val="0"/>
              </a:spcAft>
              <a:buSzPts val="1800"/>
              <a:buChar char="•"/>
              <a:defRPr/>
            </a:lvl8pPr>
            <a:lvl9pPr indent="-342900" lvl="8" marL="4114800" algn="l">
              <a:lnSpc>
                <a:spcPct val="100000"/>
              </a:lnSpc>
              <a:spcBef>
                <a:spcPts val="370"/>
              </a:spcBef>
              <a:spcAft>
                <a:spcPts val="0"/>
              </a:spcAft>
              <a:buSzPts val="1800"/>
              <a:buChar char="•"/>
              <a:defRPr/>
            </a:lvl9pPr>
          </a:lstStyle>
          <a:p/>
        </p:txBody>
      </p:sp>
      <p:sp>
        <p:nvSpPr>
          <p:cNvPr id="41" name="Google Shape;41;p6"/>
          <p:cNvSpPr txBox="1"/>
          <p:nvPr>
            <p:ph idx="10" type="dt"/>
          </p:nvPr>
        </p:nvSpPr>
        <p:spPr>
          <a:xfrm>
            <a:off x="8229600" y="6191250"/>
            <a:ext cx="3302000" cy="47625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sz="1400">
                <a:solidFill>
                  <a:srgbClr val="696464"/>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6"/>
          <p:cNvSpPr txBox="1"/>
          <p:nvPr>
            <p:ph idx="11" type="ftr"/>
          </p:nvPr>
        </p:nvSpPr>
        <p:spPr>
          <a:xfrm>
            <a:off x="1219200" y="6172200"/>
            <a:ext cx="5283200" cy="4572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6"/>
          <p:cNvSpPr/>
          <p:nvPr>
            <p:ph idx="12" type="sldNum"/>
          </p:nvPr>
        </p:nvSpPr>
        <p:spPr>
          <a:xfrm>
            <a:off x="195262" y="6210300"/>
            <a:ext cx="609600" cy="457200"/>
          </a:xfrm>
          <a:prstGeom prst="ellipse">
            <a:avLst/>
          </a:prstGeom>
          <a:solidFill>
            <a:schemeClr val="accent1"/>
          </a:solidFill>
          <a:ln>
            <a:noFill/>
          </a:ln>
        </p:spPr>
        <p:txBody>
          <a:bodyPr anchorCtr="1" anchor="ctr" bIns="0" lIns="0" spcFirstLastPara="1" rIns="0" wrap="square" tIns="0">
            <a:noAutofit/>
          </a:bodyPr>
          <a:lstStyle>
            <a:lvl1pPr indent="0" lvl="0" marL="0" marR="0" algn="ctr">
              <a:lnSpc>
                <a:spcPct val="100000"/>
              </a:lnSpc>
              <a:spcBef>
                <a:spcPts val="0"/>
              </a:spcBef>
              <a:spcAft>
                <a:spcPts val="0"/>
              </a:spcAft>
              <a:buClr>
                <a:srgbClr val="FFFFFF"/>
              </a:buClr>
              <a:buSzPts val="1400"/>
              <a:buFont typeface="Libre Franklin"/>
              <a:buNone/>
              <a:defRPr b="0" i="0" sz="1400" u="none" cap="none" strike="noStrike">
                <a:solidFill>
                  <a:srgbClr val="FFFFFF"/>
                </a:solidFill>
                <a:latin typeface="Libre Franklin"/>
                <a:ea typeface="Libre Franklin"/>
                <a:cs typeface="Libre Franklin"/>
                <a:sym typeface="Libre Franklin"/>
              </a:defRPr>
            </a:lvl1pPr>
            <a:lvl2pPr indent="0" lvl="1" marL="0" marR="0" algn="ctr">
              <a:lnSpc>
                <a:spcPct val="100000"/>
              </a:lnSpc>
              <a:spcBef>
                <a:spcPts val="0"/>
              </a:spcBef>
              <a:spcAft>
                <a:spcPts val="0"/>
              </a:spcAft>
              <a:buClr>
                <a:srgbClr val="FFFFFF"/>
              </a:buClr>
              <a:buSzPts val="1400"/>
              <a:buFont typeface="Libre Franklin"/>
              <a:buNone/>
              <a:defRPr b="0" i="0" sz="1400" u="none" cap="none" strike="noStrike">
                <a:solidFill>
                  <a:srgbClr val="FFFFFF"/>
                </a:solidFill>
                <a:latin typeface="Libre Franklin"/>
                <a:ea typeface="Libre Franklin"/>
                <a:cs typeface="Libre Franklin"/>
                <a:sym typeface="Libre Franklin"/>
              </a:defRPr>
            </a:lvl2pPr>
            <a:lvl3pPr indent="0" lvl="2" marL="0" marR="0" algn="ctr">
              <a:lnSpc>
                <a:spcPct val="100000"/>
              </a:lnSpc>
              <a:spcBef>
                <a:spcPts val="0"/>
              </a:spcBef>
              <a:spcAft>
                <a:spcPts val="0"/>
              </a:spcAft>
              <a:buClr>
                <a:srgbClr val="FFFFFF"/>
              </a:buClr>
              <a:buSzPts val="1400"/>
              <a:buFont typeface="Libre Franklin"/>
              <a:buNone/>
              <a:defRPr b="0" i="0" sz="1400" u="none" cap="none" strike="noStrike">
                <a:solidFill>
                  <a:srgbClr val="FFFFFF"/>
                </a:solidFill>
                <a:latin typeface="Libre Franklin"/>
                <a:ea typeface="Libre Franklin"/>
                <a:cs typeface="Libre Franklin"/>
                <a:sym typeface="Libre Franklin"/>
              </a:defRPr>
            </a:lvl3pPr>
            <a:lvl4pPr indent="0" lvl="3" marL="0" marR="0" algn="ctr">
              <a:lnSpc>
                <a:spcPct val="100000"/>
              </a:lnSpc>
              <a:spcBef>
                <a:spcPts val="0"/>
              </a:spcBef>
              <a:spcAft>
                <a:spcPts val="0"/>
              </a:spcAft>
              <a:buClr>
                <a:srgbClr val="FFFFFF"/>
              </a:buClr>
              <a:buSzPts val="1400"/>
              <a:buFont typeface="Libre Franklin"/>
              <a:buNone/>
              <a:defRPr b="0" i="0" sz="1400" u="none" cap="none" strike="noStrike">
                <a:solidFill>
                  <a:srgbClr val="FFFFFF"/>
                </a:solidFill>
                <a:latin typeface="Libre Franklin"/>
                <a:ea typeface="Libre Franklin"/>
                <a:cs typeface="Libre Franklin"/>
                <a:sym typeface="Libre Franklin"/>
              </a:defRPr>
            </a:lvl4pPr>
            <a:lvl5pPr indent="0" lvl="4" marL="0" marR="0" algn="ctr">
              <a:lnSpc>
                <a:spcPct val="100000"/>
              </a:lnSpc>
              <a:spcBef>
                <a:spcPts val="0"/>
              </a:spcBef>
              <a:spcAft>
                <a:spcPts val="0"/>
              </a:spcAft>
              <a:buClr>
                <a:srgbClr val="FFFFFF"/>
              </a:buClr>
              <a:buSzPts val="1400"/>
              <a:buFont typeface="Libre Franklin"/>
              <a:buNone/>
              <a:defRPr b="0" i="0" sz="1400" u="none" cap="none" strike="noStrike">
                <a:solidFill>
                  <a:srgbClr val="FFFFFF"/>
                </a:solidFill>
                <a:latin typeface="Libre Franklin"/>
                <a:ea typeface="Libre Franklin"/>
                <a:cs typeface="Libre Franklin"/>
                <a:sym typeface="Libre Franklin"/>
              </a:defRPr>
            </a:lvl5pPr>
            <a:lvl6pPr indent="0" lvl="5" marL="0" marR="0" algn="ctr">
              <a:lnSpc>
                <a:spcPct val="100000"/>
              </a:lnSpc>
              <a:spcBef>
                <a:spcPts val="0"/>
              </a:spcBef>
              <a:spcAft>
                <a:spcPts val="0"/>
              </a:spcAft>
              <a:buClr>
                <a:srgbClr val="FFFFFF"/>
              </a:buClr>
              <a:buSzPts val="1400"/>
              <a:buFont typeface="Libre Franklin"/>
              <a:buNone/>
              <a:defRPr b="0" i="0" sz="1400" u="none" cap="none" strike="noStrike">
                <a:solidFill>
                  <a:srgbClr val="FFFFFF"/>
                </a:solidFill>
                <a:latin typeface="Libre Franklin"/>
                <a:ea typeface="Libre Franklin"/>
                <a:cs typeface="Libre Franklin"/>
                <a:sym typeface="Libre Franklin"/>
              </a:defRPr>
            </a:lvl6pPr>
            <a:lvl7pPr indent="0" lvl="6" marL="0" marR="0" algn="ctr">
              <a:lnSpc>
                <a:spcPct val="100000"/>
              </a:lnSpc>
              <a:spcBef>
                <a:spcPts val="0"/>
              </a:spcBef>
              <a:spcAft>
                <a:spcPts val="0"/>
              </a:spcAft>
              <a:buClr>
                <a:srgbClr val="FFFFFF"/>
              </a:buClr>
              <a:buSzPts val="1400"/>
              <a:buFont typeface="Libre Franklin"/>
              <a:buNone/>
              <a:defRPr b="0" i="0" sz="1400" u="none" cap="none" strike="noStrike">
                <a:solidFill>
                  <a:srgbClr val="FFFFFF"/>
                </a:solidFill>
                <a:latin typeface="Libre Franklin"/>
                <a:ea typeface="Libre Franklin"/>
                <a:cs typeface="Libre Franklin"/>
                <a:sym typeface="Libre Franklin"/>
              </a:defRPr>
            </a:lvl7pPr>
            <a:lvl8pPr indent="0" lvl="7" marL="0" marR="0" algn="ctr">
              <a:lnSpc>
                <a:spcPct val="100000"/>
              </a:lnSpc>
              <a:spcBef>
                <a:spcPts val="0"/>
              </a:spcBef>
              <a:spcAft>
                <a:spcPts val="0"/>
              </a:spcAft>
              <a:buClr>
                <a:srgbClr val="FFFFFF"/>
              </a:buClr>
              <a:buSzPts val="1400"/>
              <a:buFont typeface="Libre Franklin"/>
              <a:buNone/>
              <a:defRPr b="0" i="0" sz="1400" u="none" cap="none" strike="noStrike">
                <a:solidFill>
                  <a:srgbClr val="FFFFFF"/>
                </a:solidFill>
                <a:latin typeface="Libre Franklin"/>
                <a:ea typeface="Libre Franklin"/>
                <a:cs typeface="Libre Franklin"/>
                <a:sym typeface="Libre Franklin"/>
              </a:defRPr>
            </a:lvl8pPr>
            <a:lvl9pPr indent="0" lvl="8" marL="0" marR="0" algn="ctr">
              <a:lnSpc>
                <a:spcPct val="100000"/>
              </a:lnSpc>
              <a:spcBef>
                <a:spcPts val="0"/>
              </a:spcBef>
              <a:spcAft>
                <a:spcPts val="0"/>
              </a:spcAft>
              <a:buClr>
                <a:srgbClr val="FFFFFF"/>
              </a:buClr>
              <a:buSzPts val="1400"/>
              <a:buFont typeface="Libre Franklin"/>
              <a:buNone/>
              <a:defRPr b="0" i="0" sz="1400" u="none" cap="none" strike="noStrike">
                <a:solidFill>
                  <a:srgbClr val="FFFFFF"/>
                </a:solidFill>
                <a:latin typeface="Libre Franklin"/>
                <a:ea typeface="Libre Franklin"/>
                <a:cs typeface="Libre Franklin"/>
                <a:sym typeface="Libre Franklin"/>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04" name="Shape 304"/>
        <p:cNvGrpSpPr/>
        <p:nvPr/>
      </p:nvGrpSpPr>
      <p:grpSpPr>
        <a:xfrm>
          <a:off x="0" y="0"/>
          <a:ext cx="0" cy="0"/>
          <a:chOff x="0" y="0"/>
          <a:chExt cx="0" cy="0"/>
        </a:xfrm>
      </p:grpSpPr>
      <p:sp>
        <p:nvSpPr>
          <p:cNvPr id="305" name="Google Shape;305;p57"/>
          <p:cNvSpPr txBox="1"/>
          <p:nvPr>
            <p:ph type="title"/>
          </p:nvPr>
        </p:nvSpPr>
        <p:spPr>
          <a:xfrm>
            <a:off x="541337" y="228600"/>
            <a:ext cx="10355262" cy="1060450"/>
          </a:xfrm>
          <a:prstGeom prst="rect">
            <a:avLst/>
          </a:prstGeom>
          <a:noFill/>
          <a:ln>
            <a:noFill/>
          </a:ln>
        </p:spPr>
        <p:txBody>
          <a:bodyPr anchorCtr="0" anchor="b" bIns="46800" lIns="90000" spcFirstLastPara="1" rIns="90000" wrap="square" tIns="468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6" name="Google Shape;306;p57"/>
          <p:cNvSpPr txBox="1"/>
          <p:nvPr>
            <p:ph idx="1" type="body"/>
          </p:nvPr>
        </p:nvSpPr>
        <p:spPr>
          <a:xfrm>
            <a:off x="609601" y="1676400"/>
            <a:ext cx="5346700" cy="4413250"/>
          </a:xfrm>
          <a:prstGeom prst="rect">
            <a:avLst/>
          </a:prstGeom>
          <a:noFill/>
          <a:ln>
            <a:noFill/>
          </a:ln>
        </p:spPr>
        <p:txBody>
          <a:bodyPr anchorCtr="0" anchor="t" bIns="46800" lIns="90000" spcFirstLastPara="1" rIns="90000" wrap="square" tIns="46800">
            <a:noAutofit/>
          </a:bodyPr>
          <a:lstStyle>
            <a:lvl1pPr indent="-228600" lvl="0" marL="457200" algn="l">
              <a:lnSpc>
                <a:spcPct val="100000"/>
              </a:lnSpc>
              <a:spcBef>
                <a:spcPts val="800"/>
              </a:spcBef>
              <a:spcAft>
                <a:spcPts val="0"/>
              </a:spcAft>
              <a:buSzPts val="1400"/>
              <a:buNone/>
              <a:defRPr/>
            </a:lvl1pPr>
            <a:lvl2pPr indent="-228600" lvl="1" marL="914400" algn="l">
              <a:lnSpc>
                <a:spcPct val="100000"/>
              </a:lnSpc>
              <a:spcBef>
                <a:spcPts val="700"/>
              </a:spcBef>
              <a:spcAft>
                <a:spcPts val="0"/>
              </a:spcAft>
              <a:buSzPts val="1400"/>
              <a:buNone/>
              <a:defRPr/>
            </a:lvl2pPr>
            <a:lvl3pPr indent="-228600" lvl="2" marL="1371600" algn="l">
              <a:lnSpc>
                <a:spcPct val="100000"/>
              </a:lnSpc>
              <a:spcBef>
                <a:spcPts val="600"/>
              </a:spcBef>
              <a:spcAft>
                <a:spcPts val="0"/>
              </a:spcAft>
              <a:buSzPts val="1400"/>
              <a:buNone/>
              <a:defRPr/>
            </a:lvl3pPr>
            <a:lvl4pPr indent="-228600" lvl="3" marL="1828800" algn="l">
              <a:lnSpc>
                <a:spcPct val="100000"/>
              </a:lnSpc>
              <a:spcBef>
                <a:spcPts val="500"/>
              </a:spcBef>
              <a:spcAft>
                <a:spcPts val="0"/>
              </a:spcAft>
              <a:buSzPts val="1400"/>
              <a:buNone/>
              <a:defRPr/>
            </a:lvl4pPr>
            <a:lvl5pPr indent="-228600" lvl="4" marL="2286000" algn="l">
              <a:lnSpc>
                <a:spcPct val="100000"/>
              </a:lnSpc>
              <a:spcBef>
                <a:spcPts val="500"/>
              </a:spcBef>
              <a:spcAft>
                <a:spcPts val="0"/>
              </a:spcAft>
              <a:buSzPts val="14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07" name="Google Shape;307;p57"/>
          <p:cNvSpPr txBox="1"/>
          <p:nvPr>
            <p:ph idx="2" type="body"/>
          </p:nvPr>
        </p:nvSpPr>
        <p:spPr>
          <a:xfrm>
            <a:off x="6159501" y="1676400"/>
            <a:ext cx="5346700" cy="4413250"/>
          </a:xfrm>
          <a:prstGeom prst="rect">
            <a:avLst/>
          </a:prstGeom>
          <a:noFill/>
          <a:ln>
            <a:noFill/>
          </a:ln>
        </p:spPr>
        <p:txBody>
          <a:bodyPr anchorCtr="0" anchor="t" bIns="46800" lIns="90000" spcFirstLastPara="1" rIns="90000" wrap="square" tIns="46800">
            <a:noAutofit/>
          </a:bodyPr>
          <a:lstStyle>
            <a:lvl1pPr indent="-228600" lvl="0" marL="457200" algn="l">
              <a:lnSpc>
                <a:spcPct val="100000"/>
              </a:lnSpc>
              <a:spcBef>
                <a:spcPts val="800"/>
              </a:spcBef>
              <a:spcAft>
                <a:spcPts val="0"/>
              </a:spcAft>
              <a:buSzPts val="1400"/>
              <a:buNone/>
              <a:defRPr/>
            </a:lvl1pPr>
            <a:lvl2pPr indent="-228600" lvl="1" marL="914400" algn="l">
              <a:lnSpc>
                <a:spcPct val="100000"/>
              </a:lnSpc>
              <a:spcBef>
                <a:spcPts val="700"/>
              </a:spcBef>
              <a:spcAft>
                <a:spcPts val="0"/>
              </a:spcAft>
              <a:buSzPts val="1400"/>
              <a:buNone/>
              <a:defRPr/>
            </a:lvl2pPr>
            <a:lvl3pPr indent="-228600" lvl="2" marL="1371600" algn="l">
              <a:lnSpc>
                <a:spcPct val="100000"/>
              </a:lnSpc>
              <a:spcBef>
                <a:spcPts val="600"/>
              </a:spcBef>
              <a:spcAft>
                <a:spcPts val="0"/>
              </a:spcAft>
              <a:buSzPts val="1400"/>
              <a:buNone/>
              <a:defRPr/>
            </a:lvl3pPr>
            <a:lvl4pPr indent="-228600" lvl="3" marL="1828800" algn="l">
              <a:lnSpc>
                <a:spcPct val="100000"/>
              </a:lnSpc>
              <a:spcBef>
                <a:spcPts val="500"/>
              </a:spcBef>
              <a:spcAft>
                <a:spcPts val="0"/>
              </a:spcAft>
              <a:buSzPts val="1400"/>
              <a:buNone/>
              <a:defRPr/>
            </a:lvl4pPr>
            <a:lvl5pPr indent="-228600" lvl="4" marL="2286000" algn="l">
              <a:lnSpc>
                <a:spcPct val="100000"/>
              </a:lnSpc>
              <a:spcBef>
                <a:spcPts val="500"/>
              </a:spcBef>
              <a:spcAft>
                <a:spcPts val="0"/>
              </a:spcAft>
              <a:buSzPts val="14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08" name="Google Shape;308;p57"/>
          <p:cNvSpPr txBox="1"/>
          <p:nvPr>
            <p:ph idx="12" type="sldNum"/>
          </p:nvPr>
        </p:nvSpPr>
        <p:spPr>
          <a:xfrm>
            <a:off x="8974137" y="6229350"/>
            <a:ext cx="2532062" cy="450850"/>
          </a:xfrm>
          <a:prstGeom prst="rect">
            <a:avLst/>
          </a:prstGeom>
          <a:noFill/>
          <a:ln>
            <a:noFill/>
          </a:ln>
        </p:spPr>
        <p:txBody>
          <a:bodyPr anchorCtr="0" anchor="b" bIns="46800" lIns="90000" spcFirstLastPara="1" rIns="90000" wrap="square" tIns="46800">
            <a:noAutofit/>
          </a:bodyPr>
          <a:lstStyle>
            <a:lvl1pPr indent="0" lvl="0" marL="0" marR="0" algn="ctr">
              <a:lnSpc>
                <a:spcPct val="100000"/>
              </a:lnSpc>
              <a:spcBef>
                <a:spcPts val="0"/>
              </a:spcBef>
              <a:spcAft>
                <a:spcPts val="0"/>
              </a:spcAft>
              <a:buClr>
                <a:srgbClr val="FFCC00"/>
              </a:buClr>
              <a:buSzPts val="2400"/>
              <a:buFont typeface="Times New Roman"/>
              <a:buNone/>
              <a:defRPr b="0" i="0" sz="2400" u="none" cap="none" strike="noStrike">
                <a:solidFill>
                  <a:srgbClr val="FFCC00"/>
                </a:solidFill>
                <a:latin typeface="Times New Roman"/>
                <a:ea typeface="Times New Roman"/>
                <a:cs typeface="Times New Roman"/>
                <a:sym typeface="Times New Roman"/>
              </a:defRPr>
            </a:lvl1pPr>
            <a:lvl2pPr indent="0" lvl="1" marL="0" marR="0" algn="ctr">
              <a:lnSpc>
                <a:spcPct val="100000"/>
              </a:lnSpc>
              <a:spcBef>
                <a:spcPts val="0"/>
              </a:spcBef>
              <a:spcAft>
                <a:spcPts val="0"/>
              </a:spcAft>
              <a:buClr>
                <a:srgbClr val="FFCC00"/>
              </a:buClr>
              <a:buSzPts val="2400"/>
              <a:buFont typeface="Times New Roman"/>
              <a:buNone/>
              <a:defRPr b="0" i="0" sz="2400" u="none" cap="none" strike="noStrike">
                <a:solidFill>
                  <a:srgbClr val="FFCC00"/>
                </a:solidFill>
                <a:latin typeface="Times New Roman"/>
                <a:ea typeface="Times New Roman"/>
                <a:cs typeface="Times New Roman"/>
                <a:sym typeface="Times New Roman"/>
              </a:defRPr>
            </a:lvl2pPr>
            <a:lvl3pPr indent="0" lvl="2" marL="0" marR="0" algn="ctr">
              <a:lnSpc>
                <a:spcPct val="100000"/>
              </a:lnSpc>
              <a:spcBef>
                <a:spcPts val="0"/>
              </a:spcBef>
              <a:spcAft>
                <a:spcPts val="0"/>
              </a:spcAft>
              <a:buClr>
                <a:srgbClr val="FFCC00"/>
              </a:buClr>
              <a:buSzPts val="2400"/>
              <a:buFont typeface="Times New Roman"/>
              <a:buNone/>
              <a:defRPr b="0" i="0" sz="2400" u="none" cap="none" strike="noStrike">
                <a:solidFill>
                  <a:srgbClr val="FFCC00"/>
                </a:solidFill>
                <a:latin typeface="Times New Roman"/>
                <a:ea typeface="Times New Roman"/>
                <a:cs typeface="Times New Roman"/>
                <a:sym typeface="Times New Roman"/>
              </a:defRPr>
            </a:lvl3pPr>
            <a:lvl4pPr indent="0" lvl="3" marL="0" marR="0" algn="ctr">
              <a:lnSpc>
                <a:spcPct val="100000"/>
              </a:lnSpc>
              <a:spcBef>
                <a:spcPts val="0"/>
              </a:spcBef>
              <a:spcAft>
                <a:spcPts val="0"/>
              </a:spcAft>
              <a:buClr>
                <a:srgbClr val="FFCC00"/>
              </a:buClr>
              <a:buSzPts val="2400"/>
              <a:buFont typeface="Times New Roman"/>
              <a:buNone/>
              <a:defRPr b="0" i="0" sz="2400" u="none" cap="none" strike="noStrike">
                <a:solidFill>
                  <a:srgbClr val="FFCC00"/>
                </a:solidFill>
                <a:latin typeface="Times New Roman"/>
                <a:ea typeface="Times New Roman"/>
                <a:cs typeface="Times New Roman"/>
                <a:sym typeface="Times New Roman"/>
              </a:defRPr>
            </a:lvl4pPr>
            <a:lvl5pPr indent="0" lvl="4" marL="0" marR="0" algn="ctr">
              <a:lnSpc>
                <a:spcPct val="100000"/>
              </a:lnSpc>
              <a:spcBef>
                <a:spcPts val="0"/>
              </a:spcBef>
              <a:spcAft>
                <a:spcPts val="0"/>
              </a:spcAft>
              <a:buClr>
                <a:srgbClr val="FFCC00"/>
              </a:buClr>
              <a:buSzPts val="2400"/>
              <a:buFont typeface="Times New Roman"/>
              <a:buNone/>
              <a:defRPr b="0" i="0" sz="2400" u="none" cap="none" strike="noStrike">
                <a:solidFill>
                  <a:srgbClr val="FFCC00"/>
                </a:solidFill>
                <a:latin typeface="Times New Roman"/>
                <a:ea typeface="Times New Roman"/>
                <a:cs typeface="Times New Roman"/>
                <a:sym typeface="Times New Roman"/>
              </a:defRPr>
            </a:lvl5pPr>
            <a:lvl6pPr indent="0" lvl="5" marL="0" marR="0" algn="ctr">
              <a:lnSpc>
                <a:spcPct val="100000"/>
              </a:lnSpc>
              <a:spcBef>
                <a:spcPts val="0"/>
              </a:spcBef>
              <a:spcAft>
                <a:spcPts val="0"/>
              </a:spcAft>
              <a:buClr>
                <a:srgbClr val="FFCC00"/>
              </a:buClr>
              <a:buSzPts val="2400"/>
              <a:buFont typeface="Times New Roman"/>
              <a:buNone/>
              <a:defRPr b="0" i="0" sz="2400" u="none" cap="none" strike="noStrike">
                <a:solidFill>
                  <a:srgbClr val="FFCC00"/>
                </a:solidFill>
                <a:latin typeface="Times New Roman"/>
                <a:ea typeface="Times New Roman"/>
                <a:cs typeface="Times New Roman"/>
                <a:sym typeface="Times New Roman"/>
              </a:defRPr>
            </a:lvl6pPr>
            <a:lvl7pPr indent="0" lvl="6" marL="0" marR="0" algn="ctr">
              <a:lnSpc>
                <a:spcPct val="100000"/>
              </a:lnSpc>
              <a:spcBef>
                <a:spcPts val="0"/>
              </a:spcBef>
              <a:spcAft>
                <a:spcPts val="0"/>
              </a:spcAft>
              <a:buClr>
                <a:srgbClr val="FFCC00"/>
              </a:buClr>
              <a:buSzPts val="2400"/>
              <a:buFont typeface="Times New Roman"/>
              <a:buNone/>
              <a:defRPr b="0" i="0" sz="2400" u="none" cap="none" strike="noStrike">
                <a:solidFill>
                  <a:srgbClr val="FFCC00"/>
                </a:solidFill>
                <a:latin typeface="Times New Roman"/>
                <a:ea typeface="Times New Roman"/>
                <a:cs typeface="Times New Roman"/>
                <a:sym typeface="Times New Roman"/>
              </a:defRPr>
            </a:lvl7pPr>
            <a:lvl8pPr indent="0" lvl="7" marL="0" marR="0" algn="ctr">
              <a:lnSpc>
                <a:spcPct val="100000"/>
              </a:lnSpc>
              <a:spcBef>
                <a:spcPts val="0"/>
              </a:spcBef>
              <a:spcAft>
                <a:spcPts val="0"/>
              </a:spcAft>
              <a:buClr>
                <a:srgbClr val="FFCC00"/>
              </a:buClr>
              <a:buSzPts val="2400"/>
              <a:buFont typeface="Times New Roman"/>
              <a:buNone/>
              <a:defRPr b="0" i="0" sz="2400" u="none" cap="none" strike="noStrike">
                <a:solidFill>
                  <a:srgbClr val="FFCC00"/>
                </a:solidFill>
                <a:latin typeface="Times New Roman"/>
                <a:ea typeface="Times New Roman"/>
                <a:cs typeface="Times New Roman"/>
                <a:sym typeface="Times New Roman"/>
              </a:defRPr>
            </a:lvl8pPr>
            <a:lvl9pPr indent="0" lvl="8" marL="0" marR="0" algn="ctr">
              <a:lnSpc>
                <a:spcPct val="100000"/>
              </a:lnSpc>
              <a:spcBef>
                <a:spcPts val="0"/>
              </a:spcBef>
              <a:spcAft>
                <a:spcPts val="0"/>
              </a:spcAft>
              <a:buClr>
                <a:srgbClr val="FFCC00"/>
              </a:buClr>
              <a:buSzPts val="2400"/>
              <a:buFont typeface="Times New Roman"/>
              <a:buNone/>
              <a:defRPr b="0" i="0" sz="2400" u="none" cap="none" strike="noStrike">
                <a:solidFill>
                  <a:srgbClr val="FFCC00"/>
                </a:solidFill>
                <a:latin typeface="Times New Roman"/>
                <a:ea typeface="Times New Roman"/>
                <a:cs typeface="Times New Roman"/>
                <a:sym typeface="Times New Roman"/>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09" name="Shape 309"/>
        <p:cNvGrpSpPr/>
        <p:nvPr/>
      </p:nvGrpSpPr>
      <p:grpSpPr>
        <a:xfrm>
          <a:off x="0" y="0"/>
          <a:ext cx="0" cy="0"/>
          <a:chOff x="0" y="0"/>
          <a:chExt cx="0" cy="0"/>
        </a:xfrm>
      </p:grpSpPr>
      <p:sp>
        <p:nvSpPr>
          <p:cNvPr id="310" name="Google Shape;310;p58"/>
          <p:cNvSpPr txBox="1"/>
          <p:nvPr>
            <p:ph type="title"/>
          </p:nvPr>
        </p:nvSpPr>
        <p:spPr>
          <a:xfrm>
            <a:off x="831851" y="1709739"/>
            <a:ext cx="10515600" cy="2852737"/>
          </a:xfrm>
          <a:prstGeom prst="rect">
            <a:avLst/>
          </a:prstGeom>
          <a:noFill/>
          <a:ln>
            <a:noFill/>
          </a:ln>
        </p:spPr>
        <p:txBody>
          <a:bodyPr anchorCtr="0" anchor="b" bIns="46800" lIns="90000" spcFirstLastPara="1" rIns="90000" wrap="square" tIns="46800">
            <a:noAutofit/>
          </a:bodyPr>
          <a:lstStyle>
            <a:lvl1pPr lvl="0" algn="l">
              <a:lnSpc>
                <a:spcPct val="100000"/>
              </a:lnSpc>
              <a:spcBef>
                <a:spcPts val="0"/>
              </a:spcBef>
              <a:spcAft>
                <a:spcPts val="0"/>
              </a:spcAft>
              <a:buSzPts val="1400"/>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1" name="Google Shape;311;p58"/>
          <p:cNvSpPr txBox="1"/>
          <p:nvPr>
            <p:ph idx="1" type="body"/>
          </p:nvPr>
        </p:nvSpPr>
        <p:spPr>
          <a:xfrm>
            <a:off x="831851" y="4589464"/>
            <a:ext cx="10515600" cy="1500187"/>
          </a:xfrm>
          <a:prstGeom prst="rect">
            <a:avLst/>
          </a:prstGeom>
          <a:noFill/>
          <a:ln>
            <a:noFill/>
          </a:ln>
        </p:spPr>
        <p:txBody>
          <a:bodyPr anchorCtr="0" anchor="t" bIns="46800" lIns="90000" spcFirstLastPara="1" rIns="90000" wrap="square" tIns="46800">
            <a:noAutofit/>
          </a:bodyPr>
          <a:lstStyle>
            <a:lvl1pPr indent="-228600" lvl="0" marL="457200" algn="l">
              <a:lnSpc>
                <a:spcPct val="100000"/>
              </a:lnSpc>
              <a:spcBef>
                <a:spcPts val="800"/>
              </a:spcBef>
              <a:spcAft>
                <a:spcPts val="0"/>
              </a:spcAft>
              <a:buClr>
                <a:srgbClr val="FFFFFF"/>
              </a:buClr>
              <a:buSzPts val="2400"/>
              <a:buNone/>
              <a:defRPr sz="2400"/>
            </a:lvl1pPr>
            <a:lvl2pPr indent="-228600" lvl="1" marL="914400" algn="l">
              <a:lnSpc>
                <a:spcPct val="100000"/>
              </a:lnSpc>
              <a:spcBef>
                <a:spcPts val="700"/>
              </a:spcBef>
              <a:spcAft>
                <a:spcPts val="0"/>
              </a:spcAft>
              <a:buClr>
                <a:srgbClr val="FFFFFF"/>
              </a:buClr>
              <a:buSzPts val="2000"/>
              <a:buNone/>
              <a:defRPr sz="2000"/>
            </a:lvl2pPr>
            <a:lvl3pPr indent="-228600" lvl="2" marL="1371600" algn="l">
              <a:lnSpc>
                <a:spcPct val="100000"/>
              </a:lnSpc>
              <a:spcBef>
                <a:spcPts val="600"/>
              </a:spcBef>
              <a:spcAft>
                <a:spcPts val="0"/>
              </a:spcAft>
              <a:buClr>
                <a:srgbClr val="FFFFFF"/>
              </a:buClr>
              <a:buSzPts val="1800"/>
              <a:buNone/>
              <a:defRPr sz="1800"/>
            </a:lvl3pPr>
            <a:lvl4pPr indent="-228600" lvl="3" marL="1828800" algn="l">
              <a:lnSpc>
                <a:spcPct val="100000"/>
              </a:lnSpc>
              <a:spcBef>
                <a:spcPts val="500"/>
              </a:spcBef>
              <a:spcAft>
                <a:spcPts val="0"/>
              </a:spcAft>
              <a:buClr>
                <a:srgbClr val="FFFFFF"/>
              </a:buClr>
              <a:buSzPts val="1600"/>
              <a:buNone/>
              <a:defRPr sz="1600"/>
            </a:lvl4pPr>
            <a:lvl5pPr indent="-228600" lvl="4" marL="2286000" algn="l">
              <a:lnSpc>
                <a:spcPct val="100000"/>
              </a:lnSpc>
              <a:spcBef>
                <a:spcPts val="500"/>
              </a:spcBef>
              <a:spcAft>
                <a:spcPts val="0"/>
              </a:spcAft>
              <a:buClr>
                <a:srgbClr val="FFFFFF"/>
              </a:buClr>
              <a:buSzPts val="1600"/>
              <a:buNone/>
              <a:defRPr sz="1600"/>
            </a:lvl5pPr>
            <a:lvl6pPr indent="-228600" lvl="5" marL="2743200" algn="l">
              <a:lnSpc>
                <a:spcPct val="90000"/>
              </a:lnSpc>
              <a:spcBef>
                <a:spcPts val="500"/>
              </a:spcBef>
              <a:spcAft>
                <a:spcPts val="0"/>
              </a:spcAft>
              <a:buClr>
                <a:schemeClr val="dk1"/>
              </a:buClr>
              <a:buSzPts val="1600"/>
              <a:buNone/>
              <a:defRPr sz="1600"/>
            </a:lvl6pPr>
            <a:lvl7pPr indent="-228600" lvl="6" marL="3200400" algn="l">
              <a:lnSpc>
                <a:spcPct val="90000"/>
              </a:lnSpc>
              <a:spcBef>
                <a:spcPts val="500"/>
              </a:spcBef>
              <a:spcAft>
                <a:spcPts val="0"/>
              </a:spcAft>
              <a:buClr>
                <a:schemeClr val="dk1"/>
              </a:buClr>
              <a:buSzPts val="1600"/>
              <a:buNone/>
              <a:defRPr sz="1600"/>
            </a:lvl7pPr>
            <a:lvl8pPr indent="-228600" lvl="7" marL="3657600" algn="l">
              <a:lnSpc>
                <a:spcPct val="90000"/>
              </a:lnSpc>
              <a:spcBef>
                <a:spcPts val="500"/>
              </a:spcBef>
              <a:spcAft>
                <a:spcPts val="0"/>
              </a:spcAft>
              <a:buClr>
                <a:schemeClr val="dk1"/>
              </a:buClr>
              <a:buSzPts val="1600"/>
              <a:buNone/>
              <a:defRPr sz="1600"/>
            </a:lvl8pPr>
            <a:lvl9pPr indent="-228600" lvl="8" marL="4114800" algn="l">
              <a:lnSpc>
                <a:spcPct val="90000"/>
              </a:lnSpc>
              <a:spcBef>
                <a:spcPts val="500"/>
              </a:spcBef>
              <a:spcAft>
                <a:spcPts val="0"/>
              </a:spcAft>
              <a:buClr>
                <a:schemeClr val="dk1"/>
              </a:buClr>
              <a:buSzPts val="1600"/>
              <a:buNone/>
              <a:defRPr sz="1600"/>
            </a:lvl9pPr>
          </a:lstStyle>
          <a:p/>
        </p:txBody>
      </p:sp>
      <p:sp>
        <p:nvSpPr>
          <p:cNvPr id="312" name="Google Shape;312;p58"/>
          <p:cNvSpPr txBox="1"/>
          <p:nvPr>
            <p:ph idx="12" type="sldNum"/>
          </p:nvPr>
        </p:nvSpPr>
        <p:spPr>
          <a:xfrm>
            <a:off x="8974137" y="6229350"/>
            <a:ext cx="2532062" cy="450850"/>
          </a:xfrm>
          <a:prstGeom prst="rect">
            <a:avLst/>
          </a:prstGeom>
          <a:noFill/>
          <a:ln>
            <a:noFill/>
          </a:ln>
        </p:spPr>
        <p:txBody>
          <a:bodyPr anchorCtr="0" anchor="b" bIns="46800" lIns="90000" spcFirstLastPara="1" rIns="90000" wrap="square" tIns="46800">
            <a:noAutofit/>
          </a:bodyPr>
          <a:lstStyle>
            <a:lvl1pPr indent="0" lvl="0" marL="0" marR="0" algn="ctr">
              <a:lnSpc>
                <a:spcPct val="100000"/>
              </a:lnSpc>
              <a:spcBef>
                <a:spcPts val="0"/>
              </a:spcBef>
              <a:spcAft>
                <a:spcPts val="0"/>
              </a:spcAft>
              <a:buClr>
                <a:srgbClr val="FFCC00"/>
              </a:buClr>
              <a:buSzPts val="2400"/>
              <a:buFont typeface="Times New Roman"/>
              <a:buNone/>
              <a:defRPr b="0" i="0" sz="2400" u="none" cap="none" strike="noStrike">
                <a:solidFill>
                  <a:srgbClr val="FFCC00"/>
                </a:solidFill>
                <a:latin typeface="Times New Roman"/>
                <a:ea typeface="Times New Roman"/>
                <a:cs typeface="Times New Roman"/>
                <a:sym typeface="Times New Roman"/>
              </a:defRPr>
            </a:lvl1pPr>
            <a:lvl2pPr indent="0" lvl="1" marL="0" marR="0" algn="ctr">
              <a:lnSpc>
                <a:spcPct val="100000"/>
              </a:lnSpc>
              <a:spcBef>
                <a:spcPts val="0"/>
              </a:spcBef>
              <a:spcAft>
                <a:spcPts val="0"/>
              </a:spcAft>
              <a:buClr>
                <a:srgbClr val="FFCC00"/>
              </a:buClr>
              <a:buSzPts val="2400"/>
              <a:buFont typeface="Times New Roman"/>
              <a:buNone/>
              <a:defRPr b="0" i="0" sz="2400" u="none" cap="none" strike="noStrike">
                <a:solidFill>
                  <a:srgbClr val="FFCC00"/>
                </a:solidFill>
                <a:latin typeface="Times New Roman"/>
                <a:ea typeface="Times New Roman"/>
                <a:cs typeface="Times New Roman"/>
                <a:sym typeface="Times New Roman"/>
              </a:defRPr>
            </a:lvl2pPr>
            <a:lvl3pPr indent="0" lvl="2" marL="0" marR="0" algn="ctr">
              <a:lnSpc>
                <a:spcPct val="100000"/>
              </a:lnSpc>
              <a:spcBef>
                <a:spcPts val="0"/>
              </a:spcBef>
              <a:spcAft>
                <a:spcPts val="0"/>
              </a:spcAft>
              <a:buClr>
                <a:srgbClr val="FFCC00"/>
              </a:buClr>
              <a:buSzPts val="2400"/>
              <a:buFont typeface="Times New Roman"/>
              <a:buNone/>
              <a:defRPr b="0" i="0" sz="2400" u="none" cap="none" strike="noStrike">
                <a:solidFill>
                  <a:srgbClr val="FFCC00"/>
                </a:solidFill>
                <a:latin typeface="Times New Roman"/>
                <a:ea typeface="Times New Roman"/>
                <a:cs typeface="Times New Roman"/>
                <a:sym typeface="Times New Roman"/>
              </a:defRPr>
            </a:lvl3pPr>
            <a:lvl4pPr indent="0" lvl="3" marL="0" marR="0" algn="ctr">
              <a:lnSpc>
                <a:spcPct val="100000"/>
              </a:lnSpc>
              <a:spcBef>
                <a:spcPts val="0"/>
              </a:spcBef>
              <a:spcAft>
                <a:spcPts val="0"/>
              </a:spcAft>
              <a:buClr>
                <a:srgbClr val="FFCC00"/>
              </a:buClr>
              <a:buSzPts val="2400"/>
              <a:buFont typeface="Times New Roman"/>
              <a:buNone/>
              <a:defRPr b="0" i="0" sz="2400" u="none" cap="none" strike="noStrike">
                <a:solidFill>
                  <a:srgbClr val="FFCC00"/>
                </a:solidFill>
                <a:latin typeface="Times New Roman"/>
                <a:ea typeface="Times New Roman"/>
                <a:cs typeface="Times New Roman"/>
                <a:sym typeface="Times New Roman"/>
              </a:defRPr>
            </a:lvl4pPr>
            <a:lvl5pPr indent="0" lvl="4" marL="0" marR="0" algn="ctr">
              <a:lnSpc>
                <a:spcPct val="100000"/>
              </a:lnSpc>
              <a:spcBef>
                <a:spcPts val="0"/>
              </a:spcBef>
              <a:spcAft>
                <a:spcPts val="0"/>
              </a:spcAft>
              <a:buClr>
                <a:srgbClr val="FFCC00"/>
              </a:buClr>
              <a:buSzPts val="2400"/>
              <a:buFont typeface="Times New Roman"/>
              <a:buNone/>
              <a:defRPr b="0" i="0" sz="2400" u="none" cap="none" strike="noStrike">
                <a:solidFill>
                  <a:srgbClr val="FFCC00"/>
                </a:solidFill>
                <a:latin typeface="Times New Roman"/>
                <a:ea typeface="Times New Roman"/>
                <a:cs typeface="Times New Roman"/>
                <a:sym typeface="Times New Roman"/>
              </a:defRPr>
            </a:lvl5pPr>
            <a:lvl6pPr indent="0" lvl="5" marL="0" marR="0" algn="ctr">
              <a:lnSpc>
                <a:spcPct val="100000"/>
              </a:lnSpc>
              <a:spcBef>
                <a:spcPts val="0"/>
              </a:spcBef>
              <a:spcAft>
                <a:spcPts val="0"/>
              </a:spcAft>
              <a:buClr>
                <a:srgbClr val="FFCC00"/>
              </a:buClr>
              <a:buSzPts val="2400"/>
              <a:buFont typeface="Times New Roman"/>
              <a:buNone/>
              <a:defRPr b="0" i="0" sz="2400" u="none" cap="none" strike="noStrike">
                <a:solidFill>
                  <a:srgbClr val="FFCC00"/>
                </a:solidFill>
                <a:latin typeface="Times New Roman"/>
                <a:ea typeface="Times New Roman"/>
                <a:cs typeface="Times New Roman"/>
                <a:sym typeface="Times New Roman"/>
              </a:defRPr>
            </a:lvl6pPr>
            <a:lvl7pPr indent="0" lvl="6" marL="0" marR="0" algn="ctr">
              <a:lnSpc>
                <a:spcPct val="100000"/>
              </a:lnSpc>
              <a:spcBef>
                <a:spcPts val="0"/>
              </a:spcBef>
              <a:spcAft>
                <a:spcPts val="0"/>
              </a:spcAft>
              <a:buClr>
                <a:srgbClr val="FFCC00"/>
              </a:buClr>
              <a:buSzPts val="2400"/>
              <a:buFont typeface="Times New Roman"/>
              <a:buNone/>
              <a:defRPr b="0" i="0" sz="2400" u="none" cap="none" strike="noStrike">
                <a:solidFill>
                  <a:srgbClr val="FFCC00"/>
                </a:solidFill>
                <a:latin typeface="Times New Roman"/>
                <a:ea typeface="Times New Roman"/>
                <a:cs typeface="Times New Roman"/>
                <a:sym typeface="Times New Roman"/>
              </a:defRPr>
            </a:lvl7pPr>
            <a:lvl8pPr indent="0" lvl="7" marL="0" marR="0" algn="ctr">
              <a:lnSpc>
                <a:spcPct val="100000"/>
              </a:lnSpc>
              <a:spcBef>
                <a:spcPts val="0"/>
              </a:spcBef>
              <a:spcAft>
                <a:spcPts val="0"/>
              </a:spcAft>
              <a:buClr>
                <a:srgbClr val="FFCC00"/>
              </a:buClr>
              <a:buSzPts val="2400"/>
              <a:buFont typeface="Times New Roman"/>
              <a:buNone/>
              <a:defRPr b="0" i="0" sz="2400" u="none" cap="none" strike="noStrike">
                <a:solidFill>
                  <a:srgbClr val="FFCC00"/>
                </a:solidFill>
                <a:latin typeface="Times New Roman"/>
                <a:ea typeface="Times New Roman"/>
                <a:cs typeface="Times New Roman"/>
                <a:sym typeface="Times New Roman"/>
              </a:defRPr>
            </a:lvl8pPr>
            <a:lvl9pPr indent="0" lvl="8" marL="0" marR="0" algn="ctr">
              <a:lnSpc>
                <a:spcPct val="100000"/>
              </a:lnSpc>
              <a:spcBef>
                <a:spcPts val="0"/>
              </a:spcBef>
              <a:spcAft>
                <a:spcPts val="0"/>
              </a:spcAft>
              <a:buClr>
                <a:srgbClr val="FFCC00"/>
              </a:buClr>
              <a:buSzPts val="2400"/>
              <a:buFont typeface="Times New Roman"/>
              <a:buNone/>
              <a:defRPr b="0" i="0" sz="2400" u="none" cap="none" strike="noStrike">
                <a:solidFill>
                  <a:srgbClr val="FFCC00"/>
                </a:solidFill>
                <a:latin typeface="Times New Roman"/>
                <a:ea typeface="Times New Roman"/>
                <a:cs typeface="Times New Roman"/>
                <a:sym typeface="Times New Roman"/>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13" name="Shape 313"/>
        <p:cNvGrpSpPr/>
        <p:nvPr/>
      </p:nvGrpSpPr>
      <p:grpSpPr>
        <a:xfrm>
          <a:off x="0" y="0"/>
          <a:ext cx="0" cy="0"/>
          <a:chOff x="0" y="0"/>
          <a:chExt cx="0" cy="0"/>
        </a:xfrm>
      </p:grpSpPr>
      <p:sp>
        <p:nvSpPr>
          <p:cNvPr id="314" name="Google Shape;314;p59"/>
          <p:cNvSpPr txBox="1"/>
          <p:nvPr>
            <p:ph type="title"/>
          </p:nvPr>
        </p:nvSpPr>
        <p:spPr>
          <a:xfrm>
            <a:off x="541337" y="228600"/>
            <a:ext cx="10355262" cy="1060450"/>
          </a:xfrm>
          <a:prstGeom prst="rect">
            <a:avLst/>
          </a:prstGeom>
          <a:noFill/>
          <a:ln>
            <a:noFill/>
          </a:ln>
        </p:spPr>
        <p:txBody>
          <a:bodyPr anchorCtr="0" anchor="b" bIns="46800" lIns="90000" spcFirstLastPara="1" rIns="90000" wrap="square" tIns="468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5" name="Google Shape;315;p59"/>
          <p:cNvSpPr txBox="1"/>
          <p:nvPr>
            <p:ph idx="1" type="body"/>
          </p:nvPr>
        </p:nvSpPr>
        <p:spPr>
          <a:xfrm>
            <a:off x="609600" y="1676400"/>
            <a:ext cx="10896600" cy="4413250"/>
          </a:xfrm>
          <a:prstGeom prst="rect">
            <a:avLst/>
          </a:prstGeom>
          <a:noFill/>
          <a:ln>
            <a:noFill/>
          </a:ln>
        </p:spPr>
        <p:txBody>
          <a:bodyPr anchorCtr="0" anchor="t" bIns="46800" lIns="90000" spcFirstLastPara="1" rIns="90000" wrap="square" tIns="46800">
            <a:noAutofit/>
          </a:bodyPr>
          <a:lstStyle>
            <a:lvl1pPr indent="-228600" lvl="0" marL="457200" algn="l">
              <a:lnSpc>
                <a:spcPct val="100000"/>
              </a:lnSpc>
              <a:spcBef>
                <a:spcPts val="800"/>
              </a:spcBef>
              <a:spcAft>
                <a:spcPts val="0"/>
              </a:spcAft>
              <a:buSzPts val="1400"/>
              <a:buNone/>
              <a:defRPr/>
            </a:lvl1pPr>
            <a:lvl2pPr indent="-228600" lvl="1" marL="914400" algn="l">
              <a:lnSpc>
                <a:spcPct val="100000"/>
              </a:lnSpc>
              <a:spcBef>
                <a:spcPts val="700"/>
              </a:spcBef>
              <a:spcAft>
                <a:spcPts val="0"/>
              </a:spcAft>
              <a:buSzPts val="1400"/>
              <a:buNone/>
              <a:defRPr/>
            </a:lvl2pPr>
            <a:lvl3pPr indent="-228600" lvl="2" marL="1371600" algn="l">
              <a:lnSpc>
                <a:spcPct val="100000"/>
              </a:lnSpc>
              <a:spcBef>
                <a:spcPts val="600"/>
              </a:spcBef>
              <a:spcAft>
                <a:spcPts val="0"/>
              </a:spcAft>
              <a:buSzPts val="1400"/>
              <a:buNone/>
              <a:defRPr/>
            </a:lvl3pPr>
            <a:lvl4pPr indent="-228600" lvl="3" marL="1828800" algn="l">
              <a:lnSpc>
                <a:spcPct val="100000"/>
              </a:lnSpc>
              <a:spcBef>
                <a:spcPts val="500"/>
              </a:spcBef>
              <a:spcAft>
                <a:spcPts val="0"/>
              </a:spcAft>
              <a:buSzPts val="1400"/>
              <a:buNone/>
              <a:defRPr/>
            </a:lvl4pPr>
            <a:lvl5pPr indent="-228600" lvl="4" marL="2286000" algn="l">
              <a:lnSpc>
                <a:spcPct val="100000"/>
              </a:lnSpc>
              <a:spcBef>
                <a:spcPts val="500"/>
              </a:spcBef>
              <a:spcAft>
                <a:spcPts val="0"/>
              </a:spcAft>
              <a:buSzPts val="14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16" name="Google Shape;316;p59"/>
          <p:cNvSpPr txBox="1"/>
          <p:nvPr>
            <p:ph idx="12" type="sldNum"/>
          </p:nvPr>
        </p:nvSpPr>
        <p:spPr>
          <a:xfrm>
            <a:off x="8974137" y="6229350"/>
            <a:ext cx="2532062" cy="450850"/>
          </a:xfrm>
          <a:prstGeom prst="rect">
            <a:avLst/>
          </a:prstGeom>
          <a:noFill/>
          <a:ln>
            <a:noFill/>
          </a:ln>
        </p:spPr>
        <p:txBody>
          <a:bodyPr anchorCtr="0" anchor="b" bIns="46800" lIns="90000" spcFirstLastPara="1" rIns="90000" wrap="square" tIns="46800">
            <a:noAutofit/>
          </a:bodyPr>
          <a:lstStyle>
            <a:lvl1pPr indent="0" lvl="0" marL="0" marR="0" algn="ctr">
              <a:lnSpc>
                <a:spcPct val="100000"/>
              </a:lnSpc>
              <a:spcBef>
                <a:spcPts val="0"/>
              </a:spcBef>
              <a:spcAft>
                <a:spcPts val="0"/>
              </a:spcAft>
              <a:buClr>
                <a:srgbClr val="FFCC00"/>
              </a:buClr>
              <a:buSzPts val="2400"/>
              <a:buFont typeface="Times New Roman"/>
              <a:buNone/>
              <a:defRPr b="0" i="0" sz="2400" u="none" cap="none" strike="noStrike">
                <a:solidFill>
                  <a:srgbClr val="FFCC00"/>
                </a:solidFill>
                <a:latin typeface="Times New Roman"/>
                <a:ea typeface="Times New Roman"/>
                <a:cs typeface="Times New Roman"/>
                <a:sym typeface="Times New Roman"/>
              </a:defRPr>
            </a:lvl1pPr>
            <a:lvl2pPr indent="0" lvl="1" marL="0" marR="0" algn="ctr">
              <a:lnSpc>
                <a:spcPct val="100000"/>
              </a:lnSpc>
              <a:spcBef>
                <a:spcPts val="0"/>
              </a:spcBef>
              <a:spcAft>
                <a:spcPts val="0"/>
              </a:spcAft>
              <a:buClr>
                <a:srgbClr val="FFCC00"/>
              </a:buClr>
              <a:buSzPts val="2400"/>
              <a:buFont typeface="Times New Roman"/>
              <a:buNone/>
              <a:defRPr b="0" i="0" sz="2400" u="none" cap="none" strike="noStrike">
                <a:solidFill>
                  <a:srgbClr val="FFCC00"/>
                </a:solidFill>
                <a:latin typeface="Times New Roman"/>
                <a:ea typeface="Times New Roman"/>
                <a:cs typeface="Times New Roman"/>
                <a:sym typeface="Times New Roman"/>
              </a:defRPr>
            </a:lvl2pPr>
            <a:lvl3pPr indent="0" lvl="2" marL="0" marR="0" algn="ctr">
              <a:lnSpc>
                <a:spcPct val="100000"/>
              </a:lnSpc>
              <a:spcBef>
                <a:spcPts val="0"/>
              </a:spcBef>
              <a:spcAft>
                <a:spcPts val="0"/>
              </a:spcAft>
              <a:buClr>
                <a:srgbClr val="FFCC00"/>
              </a:buClr>
              <a:buSzPts val="2400"/>
              <a:buFont typeface="Times New Roman"/>
              <a:buNone/>
              <a:defRPr b="0" i="0" sz="2400" u="none" cap="none" strike="noStrike">
                <a:solidFill>
                  <a:srgbClr val="FFCC00"/>
                </a:solidFill>
                <a:latin typeface="Times New Roman"/>
                <a:ea typeface="Times New Roman"/>
                <a:cs typeface="Times New Roman"/>
                <a:sym typeface="Times New Roman"/>
              </a:defRPr>
            </a:lvl3pPr>
            <a:lvl4pPr indent="0" lvl="3" marL="0" marR="0" algn="ctr">
              <a:lnSpc>
                <a:spcPct val="100000"/>
              </a:lnSpc>
              <a:spcBef>
                <a:spcPts val="0"/>
              </a:spcBef>
              <a:spcAft>
                <a:spcPts val="0"/>
              </a:spcAft>
              <a:buClr>
                <a:srgbClr val="FFCC00"/>
              </a:buClr>
              <a:buSzPts val="2400"/>
              <a:buFont typeface="Times New Roman"/>
              <a:buNone/>
              <a:defRPr b="0" i="0" sz="2400" u="none" cap="none" strike="noStrike">
                <a:solidFill>
                  <a:srgbClr val="FFCC00"/>
                </a:solidFill>
                <a:latin typeface="Times New Roman"/>
                <a:ea typeface="Times New Roman"/>
                <a:cs typeface="Times New Roman"/>
                <a:sym typeface="Times New Roman"/>
              </a:defRPr>
            </a:lvl4pPr>
            <a:lvl5pPr indent="0" lvl="4" marL="0" marR="0" algn="ctr">
              <a:lnSpc>
                <a:spcPct val="100000"/>
              </a:lnSpc>
              <a:spcBef>
                <a:spcPts val="0"/>
              </a:spcBef>
              <a:spcAft>
                <a:spcPts val="0"/>
              </a:spcAft>
              <a:buClr>
                <a:srgbClr val="FFCC00"/>
              </a:buClr>
              <a:buSzPts val="2400"/>
              <a:buFont typeface="Times New Roman"/>
              <a:buNone/>
              <a:defRPr b="0" i="0" sz="2400" u="none" cap="none" strike="noStrike">
                <a:solidFill>
                  <a:srgbClr val="FFCC00"/>
                </a:solidFill>
                <a:latin typeface="Times New Roman"/>
                <a:ea typeface="Times New Roman"/>
                <a:cs typeface="Times New Roman"/>
                <a:sym typeface="Times New Roman"/>
              </a:defRPr>
            </a:lvl5pPr>
            <a:lvl6pPr indent="0" lvl="5" marL="0" marR="0" algn="ctr">
              <a:lnSpc>
                <a:spcPct val="100000"/>
              </a:lnSpc>
              <a:spcBef>
                <a:spcPts val="0"/>
              </a:spcBef>
              <a:spcAft>
                <a:spcPts val="0"/>
              </a:spcAft>
              <a:buClr>
                <a:srgbClr val="FFCC00"/>
              </a:buClr>
              <a:buSzPts val="2400"/>
              <a:buFont typeface="Times New Roman"/>
              <a:buNone/>
              <a:defRPr b="0" i="0" sz="2400" u="none" cap="none" strike="noStrike">
                <a:solidFill>
                  <a:srgbClr val="FFCC00"/>
                </a:solidFill>
                <a:latin typeface="Times New Roman"/>
                <a:ea typeface="Times New Roman"/>
                <a:cs typeface="Times New Roman"/>
                <a:sym typeface="Times New Roman"/>
              </a:defRPr>
            </a:lvl6pPr>
            <a:lvl7pPr indent="0" lvl="6" marL="0" marR="0" algn="ctr">
              <a:lnSpc>
                <a:spcPct val="100000"/>
              </a:lnSpc>
              <a:spcBef>
                <a:spcPts val="0"/>
              </a:spcBef>
              <a:spcAft>
                <a:spcPts val="0"/>
              </a:spcAft>
              <a:buClr>
                <a:srgbClr val="FFCC00"/>
              </a:buClr>
              <a:buSzPts val="2400"/>
              <a:buFont typeface="Times New Roman"/>
              <a:buNone/>
              <a:defRPr b="0" i="0" sz="2400" u="none" cap="none" strike="noStrike">
                <a:solidFill>
                  <a:srgbClr val="FFCC00"/>
                </a:solidFill>
                <a:latin typeface="Times New Roman"/>
                <a:ea typeface="Times New Roman"/>
                <a:cs typeface="Times New Roman"/>
                <a:sym typeface="Times New Roman"/>
              </a:defRPr>
            </a:lvl7pPr>
            <a:lvl8pPr indent="0" lvl="7" marL="0" marR="0" algn="ctr">
              <a:lnSpc>
                <a:spcPct val="100000"/>
              </a:lnSpc>
              <a:spcBef>
                <a:spcPts val="0"/>
              </a:spcBef>
              <a:spcAft>
                <a:spcPts val="0"/>
              </a:spcAft>
              <a:buClr>
                <a:srgbClr val="FFCC00"/>
              </a:buClr>
              <a:buSzPts val="2400"/>
              <a:buFont typeface="Times New Roman"/>
              <a:buNone/>
              <a:defRPr b="0" i="0" sz="2400" u="none" cap="none" strike="noStrike">
                <a:solidFill>
                  <a:srgbClr val="FFCC00"/>
                </a:solidFill>
                <a:latin typeface="Times New Roman"/>
                <a:ea typeface="Times New Roman"/>
                <a:cs typeface="Times New Roman"/>
                <a:sym typeface="Times New Roman"/>
              </a:defRPr>
            </a:lvl8pPr>
            <a:lvl9pPr indent="0" lvl="8" marL="0" marR="0" algn="ctr">
              <a:lnSpc>
                <a:spcPct val="100000"/>
              </a:lnSpc>
              <a:spcBef>
                <a:spcPts val="0"/>
              </a:spcBef>
              <a:spcAft>
                <a:spcPts val="0"/>
              </a:spcAft>
              <a:buClr>
                <a:srgbClr val="FFCC00"/>
              </a:buClr>
              <a:buSzPts val="2400"/>
              <a:buFont typeface="Times New Roman"/>
              <a:buNone/>
              <a:defRPr b="0" i="0" sz="2400" u="none" cap="none" strike="noStrike">
                <a:solidFill>
                  <a:srgbClr val="FFCC00"/>
                </a:solidFill>
                <a:latin typeface="Times New Roman"/>
                <a:ea typeface="Times New Roman"/>
                <a:cs typeface="Times New Roman"/>
                <a:sym typeface="Times New Roman"/>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317" name="Shape 317"/>
        <p:cNvGrpSpPr/>
        <p:nvPr/>
      </p:nvGrpSpPr>
      <p:grpSpPr>
        <a:xfrm>
          <a:off x="0" y="0"/>
          <a:ext cx="0" cy="0"/>
          <a:chOff x="0" y="0"/>
          <a:chExt cx="0" cy="0"/>
        </a:xfrm>
      </p:grpSpPr>
      <p:sp>
        <p:nvSpPr>
          <p:cNvPr id="318" name="Google Shape;318;p60"/>
          <p:cNvSpPr txBox="1"/>
          <p:nvPr>
            <p:ph type="ctrTitle"/>
          </p:nvPr>
        </p:nvSpPr>
        <p:spPr>
          <a:xfrm>
            <a:off x="1524000" y="1122363"/>
            <a:ext cx="9144000" cy="2387600"/>
          </a:xfrm>
          <a:prstGeom prst="rect">
            <a:avLst/>
          </a:prstGeom>
          <a:noFill/>
          <a:ln>
            <a:noFill/>
          </a:ln>
        </p:spPr>
        <p:txBody>
          <a:bodyPr anchorCtr="0" anchor="b" bIns="46800" lIns="90000" spcFirstLastPara="1" rIns="90000" wrap="square" tIns="46800">
            <a:noAutofit/>
          </a:bodyPr>
          <a:lstStyle>
            <a:lvl1pPr lvl="0" algn="ctr">
              <a:lnSpc>
                <a:spcPct val="100000"/>
              </a:lnSpc>
              <a:spcBef>
                <a:spcPts val="0"/>
              </a:spcBef>
              <a:spcAft>
                <a:spcPts val="0"/>
              </a:spcAft>
              <a:buSzPts val="1400"/>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9" name="Google Shape;319;p60"/>
          <p:cNvSpPr txBox="1"/>
          <p:nvPr>
            <p:ph idx="1" type="subTitle"/>
          </p:nvPr>
        </p:nvSpPr>
        <p:spPr>
          <a:xfrm>
            <a:off x="1524000" y="3602038"/>
            <a:ext cx="9144000" cy="1655762"/>
          </a:xfrm>
          <a:prstGeom prst="rect">
            <a:avLst/>
          </a:prstGeom>
          <a:noFill/>
          <a:ln>
            <a:noFill/>
          </a:ln>
        </p:spPr>
        <p:txBody>
          <a:bodyPr anchorCtr="0" anchor="t" bIns="46800" lIns="90000" spcFirstLastPara="1" rIns="90000" wrap="square" tIns="46800">
            <a:noAutofit/>
          </a:bodyPr>
          <a:lstStyle>
            <a:lvl1pPr lvl="0" algn="ctr">
              <a:lnSpc>
                <a:spcPct val="100000"/>
              </a:lnSpc>
              <a:spcBef>
                <a:spcPts val="800"/>
              </a:spcBef>
              <a:spcAft>
                <a:spcPts val="0"/>
              </a:spcAft>
              <a:buClr>
                <a:srgbClr val="FFFFFF"/>
              </a:buClr>
              <a:buSzPts val="2400"/>
              <a:buNone/>
              <a:defRPr sz="2400"/>
            </a:lvl1pPr>
            <a:lvl2pPr lvl="1" algn="ctr">
              <a:lnSpc>
                <a:spcPct val="100000"/>
              </a:lnSpc>
              <a:spcBef>
                <a:spcPts val="700"/>
              </a:spcBef>
              <a:spcAft>
                <a:spcPts val="0"/>
              </a:spcAft>
              <a:buClr>
                <a:srgbClr val="FFFFFF"/>
              </a:buClr>
              <a:buSzPts val="2000"/>
              <a:buNone/>
              <a:defRPr sz="2000"/>
            </a:lvl2pPr>
            <a:lvl3pPr lvl="2" algn="ctr">
              <a:lnSpc>
                <a:spcPct val="100000"/>
              </a:lnSpc>
              <a:spcBef>
                <a:spcPts val="600"/>
              </a:spcBef>
              <a:spcAft>
                <a:spcPts val="0"/>
              </a:spcAft>
              <a:buClr>
                <a:srgbClr val="FFFFFF"/>
              </a:buClr>
              <a:buSzPts val="1800"/>
              <a:buNone/>
              <a:defRPr sz="1800"/>
            </a:lvl3pPr>
            <a:lvl4pPr lvl="3" algn="ctr">
              <a:lnSpc>
                <a:spcPct val="100000"/>
              </a:lnSpc>
              <a:spcBef>
                <a:spcPts val="500"/>
              </a:spcBef>
              <a:spcAft>
                <a:spcPts val="0"/>
              </a:spcAft>
              <a:buClr>
                <a:srgbClr val="FFFFFF"/>
              </a:buClr>
              <a:buSzPts val="1600"/>
              <a:buNone/>
              <a:defRPr sz="1600"/>
            </a:lvl4pPr>
            <a:lvl5pPr lvl="4" algn="ctr">
              <a:lnSpc>
                <a:spcPct val="100000"/>
              </a:lnSpc>
              <a:spcBef>
                <a:spcPts val="500"/>
              </a:spcBef>
              <a:spcAft>
                <a:spcPts val="0"/>
              </a:spcAft>
              <a:buClr>
                <a:srgbClr val="FFFFFF"/>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320" name="Google Shape;320;p60"/>
          <p:cNvSpPr txBox="1"/>
          <p:nvPr>
            <p:ph idx="12" type="sldNum"/>
          </p:nvPr>
        </p:nvSpPr>
        <p:spPr>
          <a:xfrm>
            <a:off x="8974137" y="6229350"/>
            <a:ext cx="2532062" cy="450850"/>
          </a:xfrm>
          <a:prstGeom prst="rect">
            <a:avLst/>
          </a:prstGeom>
          <a:noFill/>
          <a:ln>
            <a:noFill/>
          </a:ln>
        </p:spPr>
        <p:txBody>
          <a:bodyPr anchorCtr="0" anchor="b" bIns="46800" lIns="90000" spcFirstLastPara="1" rIns="90000" wrap="square" tIns="46800">
            <a:noAutofit/>
          </a:bodyPr>
          <a:lstStyle>
            <a:lvl1pPr indent="0" lvl="0" marL="0" marR="0" algn="ctr">
              <a:lnSpc>
                <a:spcPct val="100000"/>
              </a:lnSpc>
              <a:spcBef>
                <a:spcPts val="0"/>
              </a:spcBef>
              <a:spcAft>
                <a:spcPts val="0"/>
              </a:spcAft>
              <a:buClr>
                <a:srgbClr val="FFCC00"/>
              </a:buClr>
              <a:buSzPts val="2400"/>
              <a:buFont typeface="Times New Roman"/>
              <a:buNone/>
              <a:defRPr b="0" i="0" sz="2400" u="none" cap="none" strike="noStrike">
                <a:solidFill>
                  <a:srgbClr val="FFCC00"/>
                </a:solidFill>
                <a:latin typeface="Times New Roman"/>
                <a:ea typeface="Times New Roman"/>
                <a:cs typeface="Times New Roman"/>
                <a:sym typeface="Times New Roman"/>
              </a:defRPr>
            </a:lvl1pPr>
            <a:lvl2pPr indent="0" lvl="1" marL="0" marR="0" algn="ctr">
              <a:lnSpc>
                <a:spcPct val="100000"/>
              </a:lnSpc>
              <a:spcBef>
                <a:spcPts val="0"/>
              </a:spcBef>
              <a:spcAft>
                <a:spcPts val="0"/>
              </a:spcAft>
              <a:buClr>
                <a:srgbClr val="FFCC00"/>
              </a:buClr>
              <a:buSzPts val="2400"/>
              <a:buFont typeface="Times New Roman"/>
              <a:buNone/>
              <a:defRPr b="0" i="0" sz="2400" u="none" cap="none" strike="noStrike">
                <a:solidFill>
                  <a:srgbClr val="FFCC00"/>
                </a:solidFill>
                <a:latin typeface="Times New Roman"/>
                <a:ea typeface="Times New Roman"/>
                <a:cs typeface="Times New Roman"/>
                <a:sym typeface="Times New Roman"/>
              </a:defRPr>
            </a:lvl2pPr>
            <a:lvl3pPr indent="0" lvl="2" marL="0" marR="0" algn="ctr">
              <a:lnSpc>
                <a:spcPct val="100000"/>
              </a:lnSpc>
              <a:spcBef>
                <a:spcPts val="0"/>
              </a:spcBef>
              <a:spcAft>
                <a:spcPts val="0"/>
              </a:spcAft>
              <a:buClr>
                <a:srgbClr val="FFCC00"/>
              </a:buClr>
              <a:buSzPts val="2400"/>
              <a:buFont typeface="Times New Roman"/>
              <a:buNone/>
              <a:defRPr b="0" i="0" sz="2400" u="none" cap="none" strike="noStrike">
                <a:solidFill>
                  <a:srgbClr val="FFCC00"/>
                </a:solidFill>
                <a:latin typeface="Times New Roman"/>
                <a:ea typeface="Times New Roman"/>
                <a:cs typeface="Times New Roman"/>
                <a:sym typeface="Times New Roman"/>
              </a:defRPr>
            </a:lvl3pPr>
            <a:lvl4pPr indent="0" lvl="3" marL="0" marR="0" algn="ctr">
              <a:lnSpc>
                <a:spcPct val="100000"/>
              </a:lnSpc>
              <a:spcBef>
                <a:spcPts val="0"/>
              </a:spcBef>
              <a:spcAft>
                <a:spcPts val="0"/>
              </a:spcAft>
              <a:buClr>
                <a:srgbClr val="FFCC00"/>
              </a:buClr>
              <a:buSzPts val="2400"/>
              <a:buFont typeface="Times New Roman"/>
              <a:buNone/>
              <a:defRPr b="0" i="0" sz="2400" u="none" cap="none" strike="noStrike">
                <a:solidFill>
                  <a:srgbClr val="FFCC00"/>
                </a:solidFill>
                <a:latin typeface="Times New Roman"/>
                <a:ea typeface="Times New Roman"/>
                <a:cs typeface="Times New Roman"/>
                <a:sym typeface="Times New Roman"/>
              </a:defRPr>
            </a:lvl4pPr>
            <a:lvl5pPr indent="0" lvl="4" marL="0" marR="0" algn="ctr">
              <a:lnSpc>
                <a:spcPct val="100000"/>
              </a:lnSpc>
              <a:spcBef>
                <a:spcPts val="0"/>
              </a:spcBef>
              <a:spcAft>
                <a:spcPts val="0"/>
              </a:spcAft>
              <a:buClr>
                <a:srgbClr val="FFCC00"/>
              </a:buClr>
              <a:buSzPts val="2400"/>
              <a:buFont typeface="Times New Roman"/>
              <a:buNone/>
              <a:defRPr b="0" i="0" sz="2400" u="none" cap="none" strike="noStrike">
                <a:solidFill>
                  <a:srgbClr val="FFCC00"/>
                </a:solidFill>
                <a:latin typeface="Times New Roman"/>
                <a:ea typeface="Times New Roman"/>
                <a:cs typeface="Times New Roman"/>
                <a:sym typeface="Times New Roman"/>
              </a:defRPr>
            </a:lvl5pPr>
            <a:lvl6pPr indent="0" lvl="5" marL="0" marR="0" algn="ctr">
              <a:lnSpc>
                <a:spcPct val="100000"/>
              </a:lnSpc>
              <a:spcBef>
                <a:spcPts val="0"/>
              </a:spcBef>
              <a:spcAft>
                <a:spcPts val="0"/>
              </a:spcAft>
              <a:buClr>
                <a:srgbClr val="FFCC00"/>
              </a:buClr>
              <a:buSzPts val="2400"/>
              <a:buFont typeface="Times New Roman"/>
              <a:buNone/>
              <a:defRPr b="0" i="0" sz="2400" u="none" cap="none" strike="noStrike">
                <a:solidFill>
                  <a:srgbClr val="FFCC00"/>
                </a:solidFill>
                <a:latin typeface="Times New Roman"/>
                <a:ea typeface="Times New Roman"/>
                <a:cs typeface="Times New Roman"/>
                <a:sym typeface="Times New Roman"/>
              </a:defRPr>
            </a:lvl6pPr>
            <a:lvl7pPr indent="0" lvl="6" marL="0" marR="0" algn="ctr">
              <a:lnSpc>
                <a:spcPct val="100000"/>
              </a:lnSpc>
              <a:spcBef>
                <a:spcPts val="0"/>
              </a:spcBef>
              <a:spcAft>
                <a:spcPts val="0"/>
              </a:spcAft>
              <a:buClr>
                <a:srgbClr val="FFCC00"/>
              </a:buClr>
              <a:buSzPts val="2400"/>
              <a:buFont typeface="Times New Roman"/>
              <a:buNone/>
              <a:defRPr b="0" i="0" sz="2400" u="none" cap="none" strike="noStrike">
                <a:solidFill>
                  <a:srgbClr val="FFCC00"/>
                </a:solidFill>
                <a:latin typeface="Times New Roman"/>
                <a:ea typeface="Times New Roman"/>
                <a:cs typeface="Times New Roman"/>
                <a:sym typeface="Times New Roman"/>
              </a:defRPr>
            </a:lvl7pPr>
            <a:lvl8pPr indent="0" lvl="7" marL="0" marR="0" algn="ctr">
              <a:lnSpc>
                <a:spcPct val="100000"/>
              </a:lnSpc>
              <a:spcBef>
                <a:spcPts val="0"/>
              </a:spcBef>
              <a:spcAft>
                <a:spcPts val="0"/>
              </a:spcAft>
              <a:buClr>
                <a:srgbClr val="FFCC00"/>
              </a:buClr>
              <a:buSzPts val="2400"/>
              <a:buFont typeface="Times New Roman"/>
              <a:buNone/>
              <a:defRPr b="0" i="0" sz="2400" u="none" cap="none" strike="noStrike">
                <a:solidFill>
                  <a:srgbClr val="FFCC00"/>
                </a:solidFill>
                <a:latin typeface="Times New Roman"/>
                <a:ea typeface="Times New Roman"/>
                <a:cs typeface="Times New Roman"/>
                <a:sym typeface="Times New Roman"/>
              </a:defRPr>
            </a:lvl8pPr>
            <a:lvl9pPr indent="0" lvl="8" marL="0" marR="0" algn="ctr">
              <a:lnSpc>
                <a:spcPct val="100000"/>
              </a:lnSpc>
              <a:spcBef>
                <a:spcPts val="0"/>
              </a:spcBef>
              <a:spcAft>
                <a:spcPts val="0"/>
              </a:spcAft>
              <a:buClr>
                <a:srgbClr val="FFCC00"/>
              </a:buClr>
              <a:buSzPts val="2400"/>
              <a:buFont typeface="Times New Roman"/>
              <a:buNone/>
              <a:defRPr b="0" i="0" sz="2400" u="none" cap="none" strike="noStrike">
                <a:solidFill>
                  <a:srgbClr val="FFCC00"/>
                </a:solidFill>
                <a:latin typeface="Times New Roman"/>
                <a:ea typeface="Times New Roman"/>
                <a:cs typeface="Times New Roman"/>
                <a:sym typeface="Times New Roman"/>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332" name="Shape 332"/>
        <p:cNvGrpSpPr/>
        <p:nvPr/>
      </p:nvGrpSpPr>
      <p:grpSpPr>
        <a:xfrm>
          <a:off x="0" y="0"/>
          <a:ext cx="0" cy="0"/>
          <a:chOff x="0" y="0"/>
          <a:chExt cx="0" cy="0"/>
        </a:xfrm>
      </p:grpSpPr>
      <p:sp>
        <p:nvSpPr>
          <p:cNvPr id="333" name="Google Shape;333;p62"/>
          <p:cNvSpPr txBox="1"/>
          <p:nvPr>
            <p:ph idx="1" type="subTitle"/>
          </p:nvPr>
        </p:nvSpPr>
        <p:spPr>
          <a:xfrm>
            <a:off x="1727200" y="3200400"/>
            <a:ext cx="8534400" cy="16002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575"/>
              </a:spcBef>
              <a:spcAft>
                <a:spcPts val="0"/>
              </a:spcAft>
              <a:buSzPts val="2210"/>
              <a:buNone/>
              <a:defRPr sz="2600">
                <a:solidFill>
                  <a:schemeClr val="dk2"/>
                </a:solidFill>
              </a:defRPr>
            </a:lvl1pPr>
            <a:lvl2pPr lvl="1" algn="ctr">
              <a:lnSpc>
                <a:spcPct val="100000"/>
              </a:lnSpc>
              <a:spcBef>
                <a:spcPts val="375"/>
              </a:spcBef>
              <a:spcAft>
                <a:spcPts val="0"/>
              </a:spcAft>
              <a:buSzPts val="1530"/>
              <a:buNone/>
              <a:defRPr/>
            </a:lvl2pPr>
            <a:lvl3pPr lvl="2" algn="ctr">
              <a:lnSpc>
                <a:spcPct val="100000"/>
              </a:lnSpc>
              <a:spcBef>
                <a:spcPts val="375"/>
              </a:spcBef>
              <a:spcAft>
                <a:spcPts val="0"/>
              </a:spcAft>
              <a:buSzPts val="1530"/>
              <a:buNone/>
              <a:defRPr/>
            </a:lvl3pPr>
            <a:lvl4pPr lvl="3" algn="ctr">
              <a:lnSpc>
                <a:spcPct val="100000"/>
              </a:lnSpc>
              <a:spcBef>
                <a:spcPts val="375"/>
              </a:spcBef>
              <a:spcAft>
                <a:spcPts val="0"/>
              </a:spcAft>
              <a:buSzPts val="1440"/>
              <a:buNone/>
              <a:defRPr/>
            </a:lvl4pPr>
            <a:lvl5pPr lvl="4" algn="ctr">
              <a:lnSpc>
                <a:spcPct val="100000"/>
              </a:lnSpc>
              <a:spcBef>
                <a:spcPts val="375"/>
              </a:spcBef>
              <a:spcAft>
                <a:spcPts val="0"/>
              </a:spcAft>
              <a:buSzPts val="1800"/>
              <a:buNone/>
              <a:defRPr/>
            </a:lvl5pPr>
            <a:lvl6pPr lvl="5" algn="ctr">
              <a:lnSpc>
                <a:spcPct val="100000"/>
              </a:lnSpc>
              <a:spcBef>
                <a:spcPts val="370"/>
              </a:spcBef>
              <a:spcAft>
                <a:spcPts val="0"/>
              </a:spcAft>
              <a:buSzPts val="1800"/>
              <a:buNone/>
              <a:defRPr/>
            </a:lvl6pPr>
            <a:lvl7pPr lvl="6" algn="ctr">
              <a:lnSpc>
                <a:spcPct val="100000"/>
              </a:lnSpc>
              <a:spcBef>
                <a:spcPts val="370"/>
              </a:spcBef>
              <a:spcAft>
                <a:spcPts val="0"/>
              </a:spcAft>
              <a:buSzPts val="1800"/>
              <a:buNone/>
              <a:defRPr/>
            </a:lvl7pPr>
            <a:lvl8pPr lvl="7" algn="ctr">
              <a:lnSpc>
                <a:spcPct val="100000"/>
              </a:lnSpc>
              <a:spcBef>
                <a:spcPts val="370"/>
              </a:spcBef>
              <a:spcAft>
                <a:spcPts val="0"/>
              </a:spcAft>
              <a:buSzPts val="1800"/>
              <a:buNone/>
              <a:defRPr/>
            </a:lvl8pPr>
            <a:lvl9pPr lvl="8" algn="ctr">
              <a:lnSpc>
                <a:spcPct val="100000"/>
              </a:lnSpc>
              <a:spcBef>
                <a:spcPts val="370"/>
              </a:spcBef>
              <a:spcAft>
                <a:spcPts val="0"/>
              </a:spcAft>
              <a:buSzPts val="1800"/>
              <a:buNone/>
              <a:defRPr/>
            </a:lvl9pPr>
          </a:lstStyle>
          <a:p/>
        </p:txBody>
      </p:sp>
      <p:sp>
        <p:nvSpPr>
          <p:cNvPr id="334" name="Google Shape;334;p62"/>
          <p:cNvSpPr txBox="1"/>
          <p:nvPr>
            <p:ph type="ctrTitle"/>
          </p:nvPr>
        </p:nvSpPr>
        <p:spPr>
          <a:xfrm>
            <a:off x="609600" y="1505931"/>
            <a:ext cx="10972800" cy="1470025"/>
          </a:xfrm>
          <a:prstGeom prst="rect">
            <a:avLst/>
          </a:prstGeom>
          <a:noFill/>
          <a:ln>
            <a:noFill/>
          </a:ln>
        </p:spPr>
        <p:txBody>
          <a:bodyPr anchorCtr="0" anchor="ctr" bIns="91425" lIns="91425" spcFirstLastPara="1" rIns="91425" wrap="square" tIns="45700">
            <a:noAutofit/>
          </a:bodyPr>
          <a:lstStyle>
            <a:lvl1pPr lvl="0" algn="ctr">
              <a:lnSpc>
                <a:spcPct val="100000"/>
              </a:lnSpc>
              <a:spcBef>
                <a:spcPts val="0"/>
              </a:spcBef>
              <a:spcAft>
                <a:spcPts val="0"/>
              </a:spcAft>
              <a:buSzPts val="1400"/>
              <a:buNone/>
              <a:defRPr>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5" name="Google Shape;335;p62"/>
          <p:cNvSpPr txBox="1"/>
          <p:nvPr>
            <p:ph idx="10" type="dt"/>
          </p:nvPr>
        </p:nvSpPr>
        <p:spPr>
          <a:xfrm>
            <a:off x="8229600" y="6191250"/>
            <a:ext cx="3302000" cy="47625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sz="1400">
                <a:solidFill>
                  <a:srgbClr val="696464"/>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6" name="Google Shape;336;p62"/>
          <p:cNvSpPr txBox="1"/>
          <p:nvPr>
            <p:ph idx="11" type="ftr"/>
          </p:nvPr>
        </p:nvSpPr>
        <p:spPr>
          <a:xfrm>
            <a:off x="1219200" y="6172200"/>
            <a:ext cx="5283200" cy="4572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7" name="Google Shape;337;p62"/>
          <p:cNvSpPr/>
          <p:nvPr>
            <p:ph idx="12" type="sldNum"/>
          </p:nvPr>
        </p:nvSpPr>
        <p:spPr>
          <a:xfrm>
            <a:off x="195262" y="6210300"/>
            <a:ext cx="609600" cy="457200"/>
          </a:xfrm>
          <a:prstGeom prst="ellipse">
            <a:avLst/>
          </a:prstGeom>
          <a:solidFill>
            <a:schemeClr val="accent1"/>
          </a:solidFill>
          <a:ln>
            <a:noFill/>
          </a:ln>
        </p:spPr>
        <p:txBody>
          <a:bodyPr anchorCtr="1" anchor="ctr" bIns="0" lIns="0" spcFirstLastPara="1" rIns="0" wrap="square" tIns="0">
            <a:noAutofit/>
          </a:bodyPr>
          <a:lstStyle>
            <a:lvl1pPr indent="0" lvl="0" marL="0" marR="0" algn="ctr">
              <a:lnSpc>
                <a:spcPct val="100000"/>
              </a:lnSpc>
              <a:spcBef>
                <a:spcPts val="0"/>
              </a:spcBef>
              <a:spcAft>
                <a:spcPts val="0"/>
              </a:spcAft>
              <a:buClr>
                <a:srgbClr val="FFFFFF"/>
              </a:buClr>
              <a:buSzPts val="1400"/>
              <a:buFont typeface="Libre Franklin"/>
              <a:buNone/>
              <a:defRPr b="0" i="0" sz="1400" u="none" cap="none" strike="noStrike">
                <a:solidFill>
                  <a:srgbClr val="FFFFFF"/>
                </a:solidFill>
                <a:latin typeface="Libre Franklin"/>
                <a:ea typeface="Libre Franklin"/>
                <a:cs typeface="Libre Franklin"/>
                <a:sym typeface="Libre Franklin"/>
              </a:defRPr>
            </a:lvl1pPr>
            <a:lvl2pPr indent="0" lvl="1" marL="0" marR="0" algn="ctr">
              <a:lnSpc>
                <a:spcPct val="100000"/>
              </a:lnSpc>
              <a:spcBef>
                <a:spcPts val="0"/>
              </a:spcBef>
              <a:spcAft>
                <a:spcPts val="0"/>
              </a:spcAft>
              <a:buClr>
                <a:srgbClr val="FFFFFF"/>
              </a:buClr>
              <a:buSzPts val="1400"/>
              <a:buFont typeface="Libre Franklin"/>
              <a:buNone/>
              <a:defRPr b="0" i="0" sz="1400" u="none" cap="none" strike="noStrike">
                <a:solidFill>
                  <a:srgbClr val="FFFFFF"/>
                </a:solidFill>
                <a:latin typeface="Libre Franklin"/>
                <a:ea typeface="Libre Franklin"/>
                <a:cs typeface="Libre Franklin"/>
                <a:sym typeface="Libre Franklin"/>
              </a:defRPr>
            </a:lvl2pPr>
            <a:lvl3pPr indent="0" lvl="2" marL="0" marR="0" algn="ctr">
              <a:lnSpc>
                <a:spcPct val="100000"/>
              </a:lnSpc>
              <a:spcBef>
                <a:spcPts val="0"/>
              </a:spcBef>
              <a:spcAft>
                <a:spcPts val="0"/>
              </a:spcAft>
              <a:buClr>
                <a:srgbClr val="FFFFFF"/>
              </a:buClr>
              <a:buSzPts val="1400"/>
              <a:buFont typeface="Libre Franklin"/>
              <a:buNone/>
              <a:defRPr b="0" i="0" sz="1400" u="none" cap="none" strike="noStrike">
                <a:solidFill>
                  <a:srgbClr val="FFFFFF"/>
                </a:solidFill>
                <a:latin typeface="Libre Franklin"/>
                <a:ea typeface="Libre Franklin"/>
                <a:cs typeface="Libre Franklin"/>
                <a:sym typeface="Libre Franklin"/>
              </a:defRPr>
            </a:lvl3pPr>
            <a:lvl4pPr indent="0" lvl="3" marL="0" marR="0" algn="ctr">
              <a:lnSpc>
                <a:spcPct val="100000"/>
              </a:lnSpc>
              <a:spcBef>
                <a:spcPts val="0"/>
              </a:spcBef>
              <a:spcAft>
                <a:spcPts val="0"/>
              </a:spcAft>
              <a:buClr>
                <a:srgbClr val="FFFFFF"/>
              </a:buClr>
              <a:buSzPts val="1400"/>
              <a:buFont typeface="Libre Franklin"/>
              <a:buNone/>
              <a:defRPr b="0" i="0" sz="1400" u="none" cap="none" strike="noStrike">
                <a:solidFill>
                  <a:srgbClr val="FFFFFF"/>
                </a:solidFill>
                <a:latin typeface="Libre Franklin"/>
                <a:ea typeface="Libre Franklin"/>
                <a:cs typeface="Libre Franklin"/>
                <a:sym typeface="Libre Franklin"/>
              </a:defRPr>
            </a:lvl4pPr>
            <a:lvl5pPr indent="0" lvl="4" marL="0" marR="0" algn="ctr">
              <a:lnSpc>
                <a:spcPct val="100000"/>
              </a:lnSpc>
              <a:spcBef>
                <a:spcPts val="0"/>
              </a:spcBef>
              <a:spcAft>
                <a:spcPts val="0"/>
              </a:spcAft>
              <a:buClr>
                <a:srgbClr val="FFFFFF"/>
              </a:buClr>
              <a:buSzPts val="1400"/>
              <a:buFont typeface="Libre Franklin"/>
              <a:buNone/>
              <a:defRPr b="0" i="0" sz="1400" u="none" cap="none" strike="noStrike">
                <a:solidFill>
                  <a:srgbClr val="FFFFFF"/>
                </a:solidFill>
                <a:latin typeface="Libre Franklin"/>
                <a:ea typeface="Libre Franklin"/>
                <a:cs typeface="Libre Franklin"/>
                <a:sym typeface="Libre Franklin"/>
              </a:defRPr>
            </a:lvl5pPr>
            <a:lvl6pPr indent="0" lvl="5" marL="0" marR="0" algn="ctr">
              <a:lnSpc>
                <a:spcPct val="100000"/>
              </a:lnSpc>
              <a:spcBef>
                <a:spcPts val="0"/>
              </a:spcBef>
              <a:spcAft>
                <a:spcPts val="0"/>
              </a:spcAft>
              <a:buClr>
                <a:srgbClr val="FFFFFF"/>
              </a:buClr>
              <a:buSzPts val="1400"/>
              <a:buFont typeface="Libre Franklin"/>
              <a:buNone/>
              <a:defRPr b="0" i="0" sz="1400" u="none" cap="none" strike="noStrike">
                <a:solidFill>
                  <a:srgbClr val="FFFFFF"/>
                </a:solidFill>
                <a:latin typeface="Libre Franklin"/>
                <a:ea typeface="Libre Franklin"/>
                <a:cs typeface="Libre Franklin"/>
                <a:sym typeface="Libre Franklin"/>
              </a:defRPr>
            </a:lvl6pPr>
            <a:lvl7pPr indent="0" lvl="6" marL="0" marR="0" algn="ctr">
              <a:lnSpc>
                <a:spcPct val="100000"/>
              </a:lnSpc>
              <a:spcBef>
                <a:spcPts val="0"/>
              </a:spcBef>
              <a:spcAft>
                <a:spcPts val="0"/>
              </a:spcAft>
              <a:buClr>
                <a:srgbClr val="FFFFFF"/>
              </a:buClr>
              <a:buSzPts val="1400"/>
              <a:buFont typeface="Libre Franklin"/>
              <a:buNone/>
              <a:defRPr b="0" i="0" sz="1400" u="none" cap="none" strike="noStrike">
                <a:solidFill>
                  <a:srgbClr val="FFFFFF"/>
                </a:solidFill>
                <a:latin typeface="Libre Franklin"/>
                <a:ea typeface="Libre Franklin"/>
                <a:cs typeface="Libre Franklin"/>
                <a:sym typeface="Libre Franklin"/>
              </a:defRPr>
            </a:lvl7pPr>
            <a:lvl8pPr indent="0" lvl="7" marL="0" marR="0" algn="ctr">
              <a:lnSpc>
                <a:spcPct val="100000"/>
              </a:lnSpc>
              <a:spcBef>
                <a:spcPts val="0"/>
              </a:spcBef>
              <a:spcAft>
                <a:spcPts val="0"/>
              </a:spcAft>
              <a:buClr>
                <a:srgbClr val="FFFFFF"/>
              </a:buClr>
              <a:buSzPts val="1400"/>
              <a:buFont typeface="Libre Franklin"/>
              <a:buNone/>
              <a:defRPr b="0" i="0" sz="1400" u="none" cap="none" strike="noStrike">
                <a:solidFill>
                  <a:srgbClr val="FFFFFF"/>
                </a:solidFill>
                <a:latin typeface="Libre Franklin"/>
                <a:ea typeface="Libre Franklin"/>
                <a:cs typeface="Libre Franklin"/>
                <a:sym typeface="Libre Franklin"/>
              </a:defRPr>
            </a:lvl8pPr>
            <a:lvl9pPr indent="0" lvl="8" marL="0" marR="0" algn="ctr">
              <a:lnSpc>
                <a:spcPct val="100000"/>
              </a:lnSpc>
              <a:spcBef>
                <a:spcPts val="0"/>
              </a:spcBef>
              <a:spcAft>
                <a:spcPts val="0"/>
              </a:spcAft>
              <a:buClr>
                <a:srgbClr val="FFFFFF"/>
              </a:buClr>
              <a:buSzPts val="1400"/>
              <a:buFont typeface="Libre Franklin"/>
              <a:buNone/>
              <a:defRPr b="0" i="0" sz="1400" u="none" cap="none" strike="noStrike">
                <a:solidFill>
                  <a:srgbClr val="FFFFFF"/>
                </a:solidFill>
                <a:latin typeface="Libre Franklin"/>
                <a:ea typeface="Libre Franklin"/>
                <a:cs typeface="Libre Franklin"/>
                <a:sym typeface="Libre Franklin"/>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spTree>
      <p:nvGrpSpPr>
        <p:cNvPr id="349" name="Shape 349"/>
        <p:cNvGrpSpPr/>
        <p:nvPr/>
      </p:nvGrpSpPr>
      <p:grpSpPr>
        <a:xfrm>
          <a:off x="0" y="0"/>
          <a:ext cx="0" cy="0"/>
          <a:chOff x="0" y="0"/>
          <a:chExt cx="0" cy="0"/>
        </a:xfrm>
      </p:grpSpPr>
      <p:sp>
        <p:nvSpPr>
          <p:cNvPr id="350" name="Google Shape;350;p64"/>
          <p:cNvSpPr txBox="1"/>
          <p:nvPr>
            <p:ph type="title"/>
          </p:nvPr>
        </p:nvSpPr>
        <p:spPr>
          <a:xfrm>
            <a:off x="963084" y="952501"/>
            <a:ext cx="10363200" cy="1362075"/>
          </a:xfrm>
          <a:prstGeom prst="rect">
            <a:avLst/>
          </a:prstGeom>
          <a:noFill/>
          <a:ln>
            <a:noFill/>
          </a:ln>
        </p:spPr>
        <p:txBody>
          <a:bodyPr anchorCtr="0" anchor="b" bIns="91425" lIns="91425" spcFirstLastPara="1" rIns="91425" wrap="square" tIns="45700">
            <a:noAutofit/>
          </a:bodyPr>
          <a:lstStyle>
            <a:lvl1pPr lvl="0" algn="l">
              <a:lnSpc>
                <a:spcPct val="100000"/>
              </a:lnSpc>
              <a:spcBef>
                <a:spcPts val="0"/>
              </a:spcBef>
              <a:spcAft>
                <a:spcPts val="0"/>
              </a:spcAft>
              <a:buClr>
                <a:schemeClr val="dk2"/>
              </a:buClr>
              <a:buSzPts val="4000"/>
              <a:buFont typeface="Libre Franklin"/>
              <a:buNone/>
              <a:defRPr b="0" sz="40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1" name="Google Shape;351;p64"/>
          <p:cNvSpPr txBox="1"/>
          <p:nvPr>
            <p:ph idx="1" type="body"/>
          </p:nvPr>
        </p:nvSpPr>
        <p:spPr>
          <a:xfrm>
            <a:off x="963084" y="2547938"/>
            <a:ext cx="10363200" cy="1338262"/>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575"/>
              </a:spcBef>
              <a:spcAft>
                <a:spcPts val="0"/>
              </a:spcAft>
              <a:buSzPts val="2040"/>
              <a:buNone/>
              <a:defRPr sz="2400">
                <a:solidFill>
                  <a:srgbClr val="888888"/>
                </a:solidFill>
              </a:defRPr>
            </a:lvl1pPr>
            <a:lvl2pPr indent="-228600" lvl="1" marL="914400" algn="l">
              <a:lnSpc>
                <a:spcPct val="100000"/>
              </a:lnSpc>
              <a:spcBef>
                <a:spcPts val="375"/>
              </a:spcBef>
              <a:spcAft>
                <a:spcPts val="0"/>
              </a:spcAft>
              <a:buSzPts val="1530"/>
              <a:buNone/>
              <a:defRPr sz="1800">
                <a:solidFill>
                  <a:srgbClr val="888888"/>
                </a:solidFill>
              </a:defRPr>
            </a:lvl2pPr>
            <a:lvl3pPr indent="-228600" lvl="2" marL="1371600" algn="l">
              <a:lnSpc>
                <a:spcPct val="100000"/>
              </a:lnSpc>
              <a:spcBef>
                <a:spcPts val="375"/>
              </a:spcBef>
              <a:spcAft>
                <a:spcPts val="0"/>
              </a:spcAft>
              <a:buSzPts val="1360"/>
              <a:buNone/>
              <a:defRPr sz="1600">
                <a:solidFill>
                  <a:srgbClr val="888888"/>
                </a:solidFill>
              </a:defRPr>
            </a:lvl3pPr>
            <a:lvl4pPr indent="-228600" lvl="3" marL="1828800" algn="l">
              <a:lnSpc>
                <a:spcPct val="100000"/>
              </a:lnSpc>
              <a:spcBef>
                <a:spcPts val="375"/>
              </a:spcBef>
              <a:spcAft>
                <a:spcPts val="0"/>
              </a:spcAft>
              <a:buSzPts val="1120"/>
              <a:buNone/>
              <a:defRPr sz="1400">
                <a:solidFill>
                  <a:srgbClr val="888888"/>
                </a:solidFill>
              </a:defRPr>
            </a:lvl4pPr>
            <a:lvl5pPr indent="-228600" lvl="4" marL="2286000" algn="l">
              <a:lnSpc>
                <a:spcPct val="100000"/>
              </a:lnSpc>
              <a:spcBef>
                <a:spcPts val="375"/>
              </a:spcBef>
              <a:spcAft>
                <a:spcPts val="0"/>
              </a:spcAft>
              <a:buSzPts val="1400"/>
              <a:buFont typeface="Libre Baskerville"/>
              <a:buNone/>
              <a:defRPr sz="1400">
                <a:solidFill>
                  <a:srgbClr val="888888"/>
                </a:solidFill>
              </a:defRPr>
            </a:lvl5pPr>
            <a:lvl6pPr indent="-342900" lvl="5" marL="2743200" algn="l">
              <a:lnSpc>
                <a:spcPct val="100000"/>
              </a:lnSpc>
              <a:spcBef>
                <a:spcPts val="370"/>
              </a:spcBef>
              <a:spcAft>
                <a:spcPts val="0"/>
              </a:spcAft>
              <a:buSzPts val="1800"/>
              <a:buChar char="•"/>
              <a:defRPr/>
            </a:lvl6pPr>
            <a:lvl7pPr indent="-342900" lvl="6" marL="3200400" algn="l">
              <a:lnSpc>
                <a:spcPct val="100000"/>
              </a:lnSpc>
              <a:spcBef>
                <a:spcPts val="370"/>
              </a:spcBef>
              <a:spcAft>
                <a:spcPts val="0"/>
              </a:spcAft>
              <a:buSzPts val="1800"/>
              <a:buChar char="•"/>
              <a:defRPr/>
            </a:lvl7pPr>
            <a:lvl8pPr indent="-342900" lvl="7" marL="3657600" algn="l">
              <a:lnSpc>
                <a:spcPct val="100000"/>
              </a:lnSpc>
              <a:spcBef>
                <a:spcPts val="370"/>
              </a:spcBef>
              <a:spcAft>
                <a:spcPts val="0"/>
              </a:spcAft>
              <a:buSzPts val="1800"/>
              <a:buChar char="•"/>
              <a:defRPr/>
            </a:lvl8pPr>
            <a:lvl9pPr indent="-342900" lvl="8" marL="4114800" algn="l">
              <a:lnSpc>
                <a:spcPct val="100000"/>
              </a:lnSpc>
              <a:spcBef>
                <a:spcPts val="370"/>
              </a:spcBef>
              <a:spcAft>
                <a:spcPts val="0"/>
              </a:spcAft>
              <a:buSzPts val="1800"/>
              <a:buChar char="•"/>
              <a:defRPr/>
            </a:lvl9pPr>
          </a:lstStyle>
          <a:p/>
        </p:txBody>
      </p:sp>
      <p:sp>
        <p:nvSpPr>
          <p:cNvPr id="352" name="Google Shape;352;p64"/>
          <p:cNvSpPr txBox="1"/>
          <p:nvPr>
            <p:ph idx="10" type="dt"/>
          </p:nvPr>
        </p:nvSpPr>
        <p:spPr>
          <a:xfrm>
            <a:off x="8229600" y="6191250"/>
            <a:ext cx="3302000" cy="47625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sz="1400">
                <a:solidFill>
                  <a:srgbClr val="696464"/>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3" name="Google Shape;353;p64"/>
          <p:cNvSpPr txBox="1"/>
          <p:nvPr>
            <p:ph idx="11" type="ftr"/>
          </p:nvPr>
        </p:nvSpPr>
        <p:spPr>
          <a:xfrm>
            <a:off x="1066800" y="6172200"/>
            <a:ext cx="5334000" cy="4572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4" name="Google Shape;354;p64"/>
          <p:cNvSpPr/>
          <p:nvPr>
            <p:ph idx="12" type="sldNum"/>
          </p:nvPr>
        </p:nvSpPr>
        <p:spPr>
          <a:xfrm>
            <a:off x="195262" y="6208712"/>
            <a:ext cx="609600" cy="457200"/>
          </a:xfrm>
          <a:prstGeom prst="ellipse">
            <a:avLst/>
          </a:prstGeom>
          <a:solidFill>
            <a:schemeClr val="accent1"/>
          </a:solidFill>
          <a:ln>
            <a:noFill/>
          </a:ln>
        </p:spPr>
        <p:txBody>
          <a:bodyPr anchorCtr="1" anchor="ctr" bIns="0" lIns="0" spcFirstLastPara="1" rIns="0" wrap="square" tIns="0">
            <a:noAutofit/>
          </a:bodyPr>
          <a:lstStyle>
            <a:lvl1pPr indent="0" lvl="0" marL="0" marR="0" algn="ctr">
              <a:lnSpc>
                <a:spcPct val="100000"/>
              </a:lnSpc>
              <a:spcBef>
                <a:spcPts val="0"/>
              </a:spcBef>
              <a:spcAft>
                <a:spcPts val="0"/>
              </a:spcAft>
              <a:buClr>
                <a:srgbClr val="FFFFFF"/>
              </a:buClr>
              <a:buSzPts val="1400"/>
              <a:buFont typeface="Libre Franklin"/>
              <a:buNone/>
              <a:defRPr b="0" i="0" sz="1400" u="none" cap="none" strike="noStrike">
                <a:solidFill>
                  <a:srgbClr val="FFFFFF"/>
                </a:solidFill>
                <a:latin typeface="Libre Franklin"/>
                <a:ea typeface="Libre Franklin"/>
                <a:cs typeface="Libre Franklin"/>
                <a:sym typeface="Libre Franklin"/>
              </a:defRPr>
            </a:lvl1pPr>
            <a:lvl2pPr indent="0" lvl="1" marL="0" marR="0" algn="ctr">
              <a:lnSpc>
                <a:spcPct val="100000"/>
              </a:lnSpc>
              <a:spcBef>
                <a:spcPts val="0"/>
              </a:spcBef>
              <a:spcAft>
                <a:spcPts val="0"/>
              </a:spcAft>
              <a:buClr>
                <a:srgbClr val="FFFFFF"/>
              </a:buClr>
              <a:buSzPts val="1400"/>
              <a:buFont typeface="Libre Franklin"/>
              <a:buNone/>
              <a:defRPr b="0" i="0" sz="1400" u="none" cap="none" strike="noStrike">
                <a:solidFill>
                  <a:srgbClr val="FFFFFF"/>
                </a:solidFill>
                <a:latin typeface="Libre Franklin"/>
                <a:ea typeface="Libre Franklin"/>
                <a:cs typeface="Libre Franklin"/>
                <a:sym typeface="Libre Franklin"/>
              </a:defRPr>
            </a:lvl2pPr>
            <a:lvl3pPr indent="0" lvl="2" marL="0" marR="0" algn="ctr">
              <a:lnSpc>
                <a:spcPct val="100000"/>
              </a:lnSpc>
              <a:spcBef>
                <a:spcPts val="0"/>
              </a:spcBef>
              <a:spcAft>
                <a:spcPts val="0"/>
              </a:spcAft>
              <a:buClr>
                <a:srgbClr val="FFFFFF"/>
              </a:buClr>
              <a:buSzPts val="1400"/>
              <a:buFont typeface="Libre Franklin"/>
              <a:buNone/>
              <a:defRPr b="0" i="0" sz="1400" u="none" cap="none" strike="noStrike">
                <a:solidFill>
                  <a:srgbClr val="FFFFFF"/>
                </a:solidFill>
                <a:latin typeface="Libre Franklin"/>
                <a:ea typeface="Libre Franklin"/>
                <a:cs typeface="Libre Franklin"/>
                <a:sym typeface="Libre Franklin"/>
              </a:defRPr>
            </a:lvl3pPr>
            <a:lvl4pPr indent="0" lvl="3" marL="0" marR="0" algn="ctr">
              <a:lnSpc>
                <a:spcPct val="100000"/>
              </a:lnSpc>
              <a:spcBef>
                <a:spcPts val="0"/>
              </a:spcBef>
              <a:spcAft>
                <a:spcPts val="0"/>
              </a:spcAft>
              <a:buClr>
                <a:srgbClr val="FFFFFF"/>
              </a:buClr>
              <a:buSzPts val="1400"/>
              <a:buFont typeface="Libre Franklin"/>
              <a:buNone/>
              <a:defRPr b="0" i="0" sz="1400" u="none" cap="none" strike="noStrike">
                <a:solidFill>
                  <a:srgbClr val="FFFFFF"/>
                </a:solidFill>
                <a:latin typeface="Libre Franklin"/>
                <a:ea typeface="Libre Franklin"/>
                <a:cs typeface="Libre Franklin"/>
                <a:sym typeface="Libre Franklin"/>
              </a:defRPr>
            </a:lvl4pPr>
            <a:lvl5pPr indent="0" lvl="4" marL="0" marR="0" algn="ctr">
              <a:lnSpc>
                <a:spcPct val="100000"/>
              </a:lnSpc>
              <a:spcBef>
                <a:spcPts val="0"/>
              </a:spcBef>
              <a:spcAft>
                <a:spcPts val="0"/>
              </a:spcAft>
              <a:buClr>
                <a:srgbClr val="FFFFFF"/>
              </a:buClr>
              <a:buSzPts val="1400"/>
              <a:buFont typeface="Libre Franklin"/>
              <a:buNone/>
              <a:defRPr b="0" i="0" sz="1400" u="none" cap="none" strike="noStrike">
                <a:solidFill>
                  <a:srgbClr val="FFFFFF"/>
                </a:solidFill>
                <a:latin typeface="Libre Franklin"/>
                <a:ea typeface="Libre Franklin"/>
                <a:cs typeface="Libre Franklin"/>
                <a:sym typeface="Libre Franklin"/>
              </a:defRPr>
            </a:lvl5pPr>
            <a:lvl6pPr indent="0" lvl="5" marL="0" marR="0" algn="ctr">
              <a:lnSpc>
                <a:spcPct val="100000"/>
              </a:lnSpc>
              <a:spcBef>
                <a:spcPts val="0"/>
              </a:spcBef>
              <a:spcAft>
                <a:spcPts val="0"/>
              </a:spcAft>
              <a:buClr>
                <a:srgbClr val="FFFFFF"/>
              </a:buClr>
              <a:buSzPts val="1400"/>
              <a:buFont typeface="Libre Franklin"/>
              <a:buNone/>
              <a:defRPr b="0" i="0" sz="1400" u="none" cap="none" strike="noStrike">
                <a:solidFill>
                  <a:srgbClr val="FFFFFF"/>
                </a:solidFill>
                <a:latin typeface="Libre Franklin"/>
                <a:ea typeface="Libre Franklin"/>
                <a:cs typeface="Libre Franklin"/>
                <a:sym typeface="Libre Franklin"/>
              </a:defRPr>
            </a:lvl6pPr>
            <a:lvl7pPr indent="0" lvl="6" marL="0" marR="0" algn="ctr">
              <a:lnSpc>
                <a:spcPct val="100000"/>
              </a:lnSpc>
              <a:spcBef>
                <a:spcPts val="0"/>
              </a:spcBef>
              <a:spcAft>
                <a:spcPts val="0"/>
              </a:spcAft>
              <a:buClr>
                <a:srgbClr val="FFFFFF"/>
              </a:buClr>
              <a:buSzPts val="1400"/>
              <a:buFont typeface="Libre Franklin"/>
              <a:buNone/>
              <a:defRPr b="0" i="0" sz="1400" u="none" cap="none" strike="noStrike">
                <a:solidFill>
                  <a:srgbClr val="FFFFFF"/>
                </a:solidFill>
                <a:latin typeface="Libre Franklin"/>
                <a:ea typeface="Libre Franklin"/>
                <a:cs typeface="Libre Franklin"/>
                <a:sym typeface="Libre Franklin"/>
              </a:defRPr>
            </a:lvl7pPr>
            <a:lvl8pPr indent="0" lvl="7" marL="0" marR="0" algn="ctr">
              <a:lnSpc>
                <a:spcPct val="100000"/>
              </a:lnSpc>
              <a:spcBef>
                <a:spcPts val="0"/>
              </a:spcBef>
              <a:spcAft>
                <a:spcPts val="0"/>
              </a:spcAft>
              <a:buClr>
                <a:srgbClr val="FFFFFF"/>
              </a:buClr>
              <a:buSzPts val="1400"/>
              <a:buFont typeface="Libre Franklin"/>
              <a:buNone/>
              <a:defRPr b="0" i="0" sz="1400" u="none" cap="none" strike="noStrike">
                <a:solidFill>
                  <a:srgbClr val="FFFFFF"/>
                </a:solidFill>
                <a:latin typeface="Libre Franklin"/>
                <a:ea typeface="Libre Franklin"/>
                <a:cs typeface="Libre Franklin"/>
                <a:sym typeface="Libre Franklin"/>
              </a:defRPr>
            </a:lvl8pPr>
            <a:lvl9pPr indent="0" lvl="8" marL="0" marR="0" algn="ctr">
              <a:lnSpc>
                <a:spcPct val="100000"/>
              </a:lnSpc>
              <a:spcBef>
                <a:spcPts val="0"/>
              </a:spcBef>
              <a:spcAft>
                <a:spcPts val="0"/>
              </a:spcAft>
              <a:buClr>
                <a:srgbClr val="FFFFFF"/>
              </a:buClr>
              <a:buSzPts val="1400"/>
              <a:buFont typeface="Libre Franklin"/>
              <a:buNone/>
              <a:defRPr b="0" i="0" sz="1400" u="none" cap="none" strike="noStrike">
                <a:solidFill>
                  <a:srgbClr val="FFFFFF"/>
                </a:solidFill>
                <a:latin typeface="Libre Franklin"/>
                <a:ea typeface="Libre Franklin"/>
                <a:cs typeface="Libre Franklin"/>
                <a:sym typeface="Libre Franklin"/>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365" name="Shape 365"/>
        <p:cNvGrpSpPr/>
        <p:nvPr/>
      </p:nvGrpSpPr>
      <p:grpSpPr>
        <a:xfrm>
          <a:off x="0" y="0"/>
          <a:ext cx="0" cy="0"/>
          <a:chOff x="0" y="0"/>
          <a:chExt cx="0" cy="0"/>
        </a:xfrm>
      </p:grpSpPr>
      <p:sp>
        <p:nvSpPr>
          <p:cNvPr id="366" name="Google Shape;366;p66"/>
          <p:cNvSpPr txBox="1"/>
          <p:nvPr>
            <p:ph type="title"/>
          </p:nvPr>
        </p:nvSpPr>
        <p:spPr>
          <a:xfrm>
            <a:off x="1219200" y="273050"/>
            <a:ext cx="10363200" cy="1143000"/>
          </a:xfrm>
          <a:prstGeom prst="rect">
            <a:avLst/>
          </a:prstGeom>
          <a:noFill/>
          <a:ln>
            <a:noFill/>
          </a:ln>
        </p:spPr>
        <p:txBody>
          <a:bodyPr anchorCtr="0" anchor="b" bIns="91425" lIns="91425" spcFirstLastPara="1" rIns="91425" wrap="square" tIns="45700">
            <a:noAutofit/>
          </a:bodyPr>
          <a:lstStyle>
            <a:lvl1pPr lvl="0" algn="l">
              <a:lnSpc>
                <a:spcPct val="100000"/>
              </a:lnSpc>
              <a:spcBef>
                <a:spcPts val="0"/>
              </a:spcBef>
              <a:spcAft>
                <a:spcPts val="0"/>
              </a:spcAft>
              <a:buClr>
                <a:schemeClr val="dk2"/>
              </a:buClr>
              <a:buSzPts val="4000"/>
              <a:buFont typeface="Libre Franklin"/>
              <a:buNone/>
              <a:defRPr b="0" sz="4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7" name="Google Shape;367;p66"/>
          <p:cNvSpPr txBox="1"/>
          <p:nvPr>
            <p:ph idx="1" type="body"/>
          </p:nvPr>
        </p:nvSpPr>
        <p:spPr>
          <a:xfrm>
            <a:off x="1219200" y="1600200"/>
            <a:ext cx="2540000" cy="4495800"/>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575"/>
              </a:spcBef>
              <a:spcAft>
                <a:spcPts val="0"/>
              </a:spcAft>
              <a:buSzPts val="1530"/>
              <a:buNone/>
              <a:defRPr sz="1800"/>
            </a:lvl1pPr>
            <a:lvl2pPr indent="-228600" lvl="1" marL="914400" algn="l">
              <a:lnSpc>
                <a:spcPct val="100000"/>
              </a:lnSpc>
              <a:spcBef>
                <a:spcPts val="375"/>
              </a:spcBef>
              <a:spcAft>
                <a:spcPts val="0"/>
              </a:spcAft>
              <a:buSzPts val="1020"/>
              <a:buNone/>
              <a:defRPr sz="1200"/>
            </a:lvl2pPr>
            <a:lvl3pPr indent="-228600" lvl="2" marL="1371600" algn="l">
              <a:lnSpc>
                <a:spcPct val="100000"/>
              </a:lnSpc>
              <a:spcBef>
                <a:spcPts val="375"/>
              </a:spcBef>
              <a:spcAft>
                <a:spcPts val="0"/>
              </a:spcAft>
              <a:buSzPts val="850"/>
              <a:buNone/>
              <a:defRPr sz="1000"/>
            </a:lvl3pPr>
            <a:lvl4pPr indent="-228600" lvl="3" marL="1828800" algn="l">
              <a:lnSpc>
                <a:spcPct val="100000"/>
              </a:lnSpc>
              <a:spcBef>
                <a:spcPts val="375"/>
              </a:spcBef>
              <a:spcAft>
                <a:spcPts val="0"/>
              </a:spcAft>
              <a:buSzPts val="720"/>
              <a:buNone/>
              <a:defRPr sz="900"/>
            </a:lvl4pPr>
            <a:lvl5pPr indent="-228600" lvl="4" marL="2286000" algn="l">
              <a:lnSpc>
                <a:spcPct val="100000"/>
              </a:lnSpc>
              <a:spcBef>
                <a:spcPts val="375"/>
              </a:spcBef>
              <a:spcAft>
                <a:spcPts val="0"/>
              </a:spcAft>
              <a:buSzPts val="900"/>
              <a:buFont typeface="Libre Baskerville"/>
              <a:buNone/>
              <a:defRPr sz="900"/>
            </a:lvl5pPr>
            <a:lvl6pPr indent="-342900" lvl="5" marL="2743200" algn="l">
              <a:lnSpc>
                <a:spcPct val="100000"/>
              </a:lnSpc>
              <a:spcBef>
                <a:spcPts val="370"/>
              </a:spcBef>
              <a:spcAft>
                <a:spcPts val="0"/>
              </a:spcAft>
              <a:buSzPts val="1800"/>
              <a:buChar char="•"/>
              <a:defRPr/>
            </a:lvl6pPr>
            <a:lvl7pPr indent="-342900" lvl="6" marL="3200400" algn="l">
              <a:lnSpc>
                <a:spcPct val="100000"/>
              </a:lnSpc>
              <a:spcBef>
                <a:spcPts val="370"/>
              </a:spcBef>
              <a:spcAft>
                <a:spcPts val="0"/>
              </a:spcAft>
              <a:buSzPts val="1800"/>
              <a:buChar char="•"/>
              <a:defRPr/>
            </a:lvl7pPr>
            <a:lvl8pPr indent="-342900" lvl="7" marL="3657600" algn="l">
              <a:lnSpc>
                <a:spcPct val="100000"/>
              </a:lnSpc>
              <a:spcBef>
                <a:spcPts val="370"/>
              </a:spcBef>
              <a:spcAft>
                <a:spcPts val="0"/>
              </a:spcAft>
              <a:buSzPts val="1800"/>
              <a:buChar char="•"/>
              <a:defRPr/>
            </a:lvl8pPr>
            <a:lvl9pPr indent="-342900" lvl="8" marL="4114800" algn="l">
              <a:lnSpc>
                <a:spcPct val="100000"/>
              </a:lnSpc>
              <a:spcBef>
                <a:spcPts val="370"/>
              </a:spcBef>
              <a:spcAft>
                <a:spcPts val="0"/>
              </a:spcAft>
              <a:buSzPts val="1800"/>
              <a:buChar char="•"/>
              <a:defRPr/>
            </a:lvl9pPr>
          </a:lstStyle>
          <a:p/>
        </p:txBody>
      </p:sp>
      <p:sp>
        <p:nvSpPr>
          <p:cNvPr id="368" name="Google Shape;368;p66"/>
          <p:cNvSpPr txBox="1"/>
          <p:nvPr>
            <p:ph idx="2" type="body"/>
          </p:nvPr>
        </p:nvSpPr>
        <p:spPr>
          <a:xfrm>
            <a:off x="3962400" y="1600200"/>
            <a:ext cx="7620000" cy="4495800"/>
          </a:xfrm>
          <a:prstGeom prst="rect">
            <a:avLst/>
          </a:prstGeom>
          <a:noFill/>
          <a:ln>
            <a:noFill/>
          </a:ln>
        </p:spPr>
        <p:txBody>
          <a:bodyPr anchorCtr="0" anchor="t" bIns="45700" lIns="91425" spcFirstLastPara="1" rIns="91425" wrap="square" tIns="45700">
            <a:noAutofit/>
          </a:bodyPr>
          <a:lstStyle>
            <a:lvl1pPr indent="-325755" lvl="0" marL="457200" algn="l">
              <a:lnSpc>
                <a:spcPct val="100000"/>
              </a:lnSpc>
              <a:spcBef>
                <a:spcPts val="575"/>
              </a:spcBef>
              <a:spcAft>
                <a:spcPts val="0"/>
              </a:spcAft>
              <a:buSzPts val="1530"/>
              <a:buChar char="⚫"/>
              <a:defRPr/>
            </a:lvl1pPr>
            <a:lvl2pPr indent="-325755" lvl="1" marL="914400" algn="l">
              <a:lnSpc>
                <a:spcPct val="100000"/>
              </a:lnSpc>
              <a:spcBef>
                <a:spcPts val="375"/>
              </a:spcBef>
              <a:spcAft>
                <a:spcPts val="0"/>
              </a:spcAft>
              <a:buSzPts val="1530"/>
              <a:buChar char="⚫"/>
              <a:defRPr/>
            </a:lvl2pPr>
            <a:lvl3pPr indent="-325755" lvl="2" marL="1371600" algn="l">
              <a:lnSpc>
                <a:spcPct val="100000"/>
              </a:lnSpc>
              <a:spcBef>
                <a:spcPts val="375"/>
              </a:spcBef>
              <a:spcAft>
                <a:spcPts val="0"/>
              </a:spcAft>
              <a:buSzPts val="1530"/>
              <a:buChar char="⚫"/>
              <a:defRPr/>
            </a:lvl3pPr>
            <a:lvl4pPr indent="-320039" lvl="3" marL="1828800" algn="l">
              <a:lnSpc>
                <a:spcPct val="100000"/>
              </a:lnSpc>
              <a:spcBef>
                <a:spcPts val="375"/>
              </a:spcBef>
              <a:spcAft>
                <a:spcPts val="0"/>
              </a:spcAft>
              <a:buSzPts val="1440"/>
              <a:buChar char="⚫"/>
              <a:defRPr/>
            </a:lvl4pPr>
            <a:lvl5pPr indent="-342900" lvl="4" marL="2286000" algn="l">
              <a:lnSpc>
                <a:spcPct val="100000"/>
              </a:lnSpc>
              <a:spcBef>
                <a:spcPts val="375"/>
              </a:spcBef>
              <a:spcAft>
                <a:spcPts val="0"/>
              </a:spcAft>
              <a:buSzPts val="1800"/>
              <a:buChar char="o"/>
              <a:defRPr/>
            </a:lvl5pPr>
            <a:lvl6pPr indent="-342900" lvl="5" marL="2743200" algn="l">
              <a:lnSpc>
                <a:spcPct val="100000"/>
              </a:lnSpc>
              <a:spcBef>
                <a:spcPts val="370"/>
              </a:spcBef>
              <a:spcAft>
                <a:spcPts val="0"/>
              </a:spcAft>
              <a:buSzPts val="1800"/>
              <a:buChar char="•"/>
              <a:defRPr/>
            </a:lvl6pPr>
            <a:lvl7pPr indent="-342900" lvl="6" marL="3200400" algn="l">
              <a:lnSpc>
                <a:spcPct val="100000"/>
              </a:lnSpc>
              <a:spcBef>
                <a:spcPts val="370"/>
              </a:spcBef>
              <a:spcAft>
                <a:spcPts val="0"/>
              </a:spcAft>
              <a:buSzPts val="1800"/>
              <a:buChar char="•"/>
              <a:defRPr/>
            </a:lvl7pPr>
            <a:lvl8pPr indent="-342900" lvl="7" marL="3657600" algn="l">
              <a:lnSpc>
                <a:spcPct val="100000"/>
              </a:lnSpc>
              <a:spcBef>
                <a:spcPts val="370"/>
              </a:spcBef>
              <a:spcAft>
                <a:spcPts val="0"/>
              </a:spcAft>
              <a:buSzPts val="1800"/>
              <a:buChar char="•"/>
              <a:defRPr/>
            </a:lvl8pPr>
            <a:lvl9pPr indent="-342900" lvl="8" marL="4114800" algn="l">
              <a:lnSpc>
                <a:spcPct val="100000"/>
              </a:lnSpc>
              <a:spcBef>
                <a:spcPts val="370"/>
              </a:spcBef>
              <a:spcAft>
                <a:spcPts val="0"/>
              </a:spcAft>
              <a:buSzPts val="1800"/>
              <a:buChar char="•"/>
              <a:defRPr/>
            </a:lvl9pPr>
          </a:lstStyle>
          <a:p/>
        </p:txBody>
      </p:sp>
      <p:sp>
        <p:nvSpPr>
          <p:cNvPr id="369" name="Google Shape;369;p66"/>
          <p:cNvSpPr txBox="1"/>
          <p:nvPr>
            <p:ph idx="10" type="dt"/>
          </p:nvPr>
        </p:nvSpPr>
        <p:spPr>
          <a:xfrm>
            <a:off x="8229600" y="6191250"/>
            <a:ext cx="3302000" cy="47625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sz="1400">
                <a:solidFill>
                  <a:srgbClr val="696464"/>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0" name="Google Shape;370;p66"/>
          <p:cNvSpPr txBox="1"/>
          <p:nvPr>
            <p:ph idx="11" type="ftr"/>
          </p:nvPr>
        </p:nvSpPr>
        <p:spPr>
          <a:xfrm>
            <a:off x="1219200" y="6172200"/>
            <a:ext cx="5283200" cy="4572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1" name="Google Shape;371;p66"/>
          <p:cNvSpPr/>
          <p:nvPr>
            <p:ph idx="12" type="sldNum"/>
          </p:nvPr>
        </p:nvSpPr>
        <p:spPr>
          <a:xfrm>
            <a:off x="195262" y="6210300"/>
            <a:ext cx="609600" cy="457200"/>
          </a:xfrm>
          <a:prstGeom prst="ellipse">
            <a:avLst/>
          </a:prstGeom>
          <a:solidFill>
            <a:schemeClr val="accent1"/>
          </a:solidFill>
          <a:ln>
            <a:noFill/>
          </a:ln>
        </p:spPr>
        <p:txBody>
          <a:bodyPr anchorCtr="1" anchor="ctr" bIns="0" lIns="0" spcFirstLastPara="1" rIns="0" wrap="square" tIns="0">
            <a:noAutofit/>
          </a:bodyPr>
          <a:lstStyle>
            <a:lvl1pPr indent="0" lvl="0" marL="0" marR="0" algn="ctr">
              <a:lnSpc>
                <a:spcPct val="100000"/>
              </a:lnSpc>
              <a:spcBef>
                <a:spcPts val="0"/>
              </a:spcBef>
              <a:spcAft>
                <a:spcPts val="0"/>
              </a:spcAft>
              <a:buClr>
                <a:srgbClr val="FFFFFF"/>
              </a:buClr>
              <a:buSzPts val="1400"/>
              <a:buFont typeface="Libre Franklin"/>
              <a:buNone/>
              <a:defRPr b="0" i="0" sz="1400" u="none" cap="none" strike="noStrike">
                <a:solidFill>
                  <a:srgbClr val="FFFFFF"/>
                </a:solidFill>
                <a:latin typeface="Libre Franklin"/>
                <a:ea typeface="Libre Franklin"/>
                <a:cs typeface="Libre Franklin"/>
                <a:sym typeface="Libre Franklin"/>
              </a:defRPr>
            </a:lvl1pPr>
            <a:lvl2pPr indent="0" lvl="1" marL="0" marR="0" algn="ctr">
              <a:lnSpc>
                <a:spcPct val="100000"/>
              </a:lnSpc>
              <a:spcBef>
                <a:spcPts val="0"/>
              </a:spcBef>
              <a:spcAft>
                <a:spcPts val="0"/>
              </a:spcAft>
              <a:buClr>
                <a:srgbClr val="FFFFFF"/>
              </a:buClr>
              <a:buSzPts val="1400"/>
              <a:buFont typeface="Libre Franklin"/>
              <a:buNone/>
              <a:defRPr b="0" i="0" sz="1400" u="none" cap="none" strike="noStrike">
                <a:solidFill>
                  <a:srgbClr val="FFFFFF"/>
                </a:solidFill>
                <a:latin typeface="Libre Franklin"/>
                <a:ea typeface="Libre Franklin"/>
                <a:cs typeface="Libre Franklin"/>
                <a:sym typeface="Libre Franklin"/>
              </a:defRPr>
            </a:lvl2pPr>
            <a:lvl3pPr indent="0" lvl="2" marL="0" marR="0" algn="ctr">
              <a:lnSpc>
                <a:spcPct val="100000"/>
              </a:lnSpc>
              <a:spcBef>
                <a:spcPts val="0"/>
              </a:spcBef>
              <a:spcAft>
                <a:spcPts val="0"/>
              </a:spcAft>
              <a:buClr>
                <a:srgbClr val="FFFFFF"/>
              </a:buClr>
              <a:buSzPts val="1400"/>
              <a:buFont typeface="Libre Franklin"/>
              <a:buNone/>
              <a:defRPr b="0" i="0" sz="1400" u="none" cap="none" strike="noStrike">
                <a:solidFill>
                  <a:srgbClr val="FFFFFF"/>
                </a:solidFill>
                <a:latin typeface="Libre Franklin"/>
                <a:ea typeface="Libre Franklin"/>
                <a:cs typeface="Libre Franklin"/>
                <a:sym typeface="Libre Franklin"/>
              </a:defRPr>
            </a:lvl3pPr>
            <a:lvl4pPr indent="0" lvl="3" marL="0" marR="0" algn="ctr">
              <a:lnSpc>
                <a:spcPct val="100000"/>
              </a:lnSpc>
              <a:spcBef>
                <a:spcPts val="0"/>
              </a:spcBef>
              <a:spcAft>
                <a:spcPts val="0"/>
              </a:spcAft>
              <a:buClr>
                <a:srgbClr val="FFFFFF"/>
              </a:buClr>
              <a:buSzPts val="1400"/>
              <a:buFont typeface="Libre Franklin"/>
              <a:buNone/>
              <a:defRPr b="0" i="0" sz="1400" u="none" cap="none" strike="noStrike">
                <a:solidFill>
                  <a:srgbClr val="FFFFFF"/>
                </a:solidFill>
                <a:latin typeface="Libre Franklin"/>
                <a:ea typeface="Libre Franklin"/>
                <a:cs typeface="Libre Franklin"/>
                <a:sym typeface="Libre Franklin"/>
              </a:defRPr>
            </a:lvl4pPr>
            <a:lvl5pPr indent="0" lvl="4" marL="0" marR="0" algn="ctr">
              <a:lnSpc>
                <a:spcPct val="100000"/>
              </a:lnSpc>
              <a:spcBef>
                <a:spcPts val="0"/>
              </a:spcBef>
              <a:spcAft>
                <a:spcPts val="0"/>
              </a:spcAft>
              <a:buClr>
                <a:srgbClr val="FFFFFF"/>
              </a:buClr>
              <a:buSzPts val="1400"/>
              <a:buFont typeface="Libre Franklin"/>
              <a:buNone/>
              <a:defRPr b="0" i="0" sz="1400" u="none" cap="none" strike="noStrike">
                <a:solidFill>
                  <a:srgbClr val="FFFFFF"/>
                </a:solidFill>
                <a:latin typeface="Libre Franklin"/>
                <a:ea typeface="Libre Franklin"/>
                <a:cs typeface="Libre Franklin"/>
                <a:sym typeface="Libre Franklin"/>
              </a:defRPr>
            </a:lvl5pPr>
            <a:lvl6pPr indent="0" lvl="5" marL="0" marR="0" algn="ctr">
              <a:lnSpc>
                <a:spcPct val="100000"/>
              </a:lnSpc>
              <a:spcBef>
                <a:spcPts val="0"/>
              </a:spcBef>
              <a:spcAft>
                <a:spcPts val="0"/>
              </a:spcAft>
              <a:buClr>
                <a:srgbClr val="FFFFFF"/>
              </a:buClr>
              <a:buSzPts val="1400"/>
              <a:buFont typeface="Libre Franklin"/>
              <a:buNone/>
              <a:defRPr b="0" i="0" sz="1400" u="none" cap="none" strike="noStrike">
                <a:solidFill>
                  <a:srgbClr val="FFFFFF"/>
                </a:solidFill>
                <a:latin typeface="Libre Franklin"/>
                <a:ea typeface="Libre Franklin"/>
                <a:cs typeface="Libre Franklin"/>
                <a:sym typeface="Libre Franklin"/>
              </a:defRPr>
            </a:lvl6pPr>
            <a:lvl7pPr indent="0" lvl="6" marL="0" marR="0" algn="ctr">
              <a:lnSpc>
                <a:spcPct val="100000"/>
              </a:lnSpc>
              <a:spcBef>
                <a:spcPts val="0"/>
              </a:spcBef>
              <a:spcAft>
                <a:spcPts val="0"/>
              </a:spcAft>
              <a:buClr>
                <a:srgbClr val="FFFFFF"/>
              </a:buClr>
              <a:buSzPts val="1400"/>
              <a:buFont typeface="Libre Franklin"/>
              <a:buNone/>
              <a:defRPr b="0" i="0" sz="1400" u="none" cap="none" strike="noStrike">
                <a:solidFill>
                  <a:srgbClr val="FFFFFF"/>
                </a:solidFill>
                <a:latin typeface="Libre Franklin"/>
                <a:ea typeface="Libre Franklin"/>
                <a:cs typeface="Libre Franklin"/>
                <a:sym typeface="Libre Franklin"/>
              </a:defRPr>
            </a:lvl7pPr>
            <a:lvl8pPr indent="0" lvl="7" marL="0" marR="0" algn="ctr">
              <a:lnSpc>
                <a:spcPct val="100000"/>
              </a:lnSpc>
              <a:spcBef>
                <a:spcPts val="0"/>
              </a:spcBef>
              <a:spcAft>
                <a:spcPts val="0"/>
              </a:spcAft>
              <a:buClr>
                <a:srgbClr val="FFFFFF"/>
              </a:buClr>
              <a:buSzPts val="1400"/>
              <a:buFont typeface="Libre Franklin"/>
              <a:buNone/>
              <a:defRPr b="0" i="0" sz="1400" u="none" cap="none" strike="noStrike">
                <a:solidFill>
                  <a:srgbClr val="FFFFFF"/>
                </a:solidFill>
                <a:latin typeface="Libre Franklin"/>
                <a:ea typeface="Libre Franklin"/>
                <a:cs typeface="Libre Franklin"/>
                <a:sym typeface="Libre Franklin"/>
              </a:defRPr>
            </a:lvl8pPr>
            <a:lvl9pPr indent="0" lvl="8" marL="0" marR="0" algn="ctr">
              <a:lnSpc>
                <a:spcPct val="100000"/>
              </a:lnSpc>
              <a:spcBef>
                <a:spcPts val="0"/>
              </a:spcBef>
              <a:spcAft>
                <a:spcPts val="0"/>
              </a:spcAft>
              <a:buClr>
                <a:srgbClr val="FFFFFF"/>
              </a:buClr>
              <a:buSzPts val="1400"/>
              <a:buFont typeface="Libre Franklin"/>
              <a:buNone/>
              <a:defRPr b="0" i="0" sz="1400" u="none" cap="none" strike="noStrike">
                <a:solidFill>
                  <a:srgbClr val="FFFFFF"/>
                </a:solidFill>
                <a:latin typeface="Libre Franklin"/>
                <a:ea typeface="Libre Franklin"/>
                <a:cs typeface="Libre Franklin"/>
                <a:sym typeface="Libre Franklin"/>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383" name="Shape 383"/>
        <p:cNvGrpSpPr/>
        <p:nvPr/>
      </p:nvGrpSpPr>
      <p:grpSpPr>
        <a:xfrm>
          <a:off x="0" y="0"/>
          <a:ext cx="0" cy="0"/>
          <a:chOff x="0" y="0"/>
          <a:chExt cx="0" cy="0"/>
        </a:xfrm>
      </p:grpSpPr>
      <p:sp>
        <p:nvSpPr>
          <p:cNvPr id="384" name="Google Shape;384;p68"/>
          <p:cNvSpPr txBox="1"/>
          <p:nvPr>
            <p:ph type="title"/>
          </p:nvPr>
        </p:nvSpPr>
        <p:spPr>
          <a:xfrm>
            <a:off x="1219200" y="4900550"/>
            <a:ext cx="9753600" cy="522288"/>
          </a:xfrm>
          <a:prstGeom prst="rect">
            <a:avLst/>
          </a:prstGeom>
          <a:noFill/>
          <a:ln>
            <a:noFill/>
          </a:ln>
        </p:spPr>
        <p:txBody>
          <a:bodyPr anchorCtr="0" anchor="ctr" bIns="91425" lIns="91425" spcFirstLastPara="1" rIns="91425" wrap="square" tIns="45700">
            <a:noAutofit/>
          </a:bodyPr>
          <a:lstStyle>
            <a:lvl1pPr lvl="0" algn="l">
              <a:lnSpc>
                <a:spcPct val="100000"/>
              </a:lnSpc>
              <a:spcBef>
                <a:spcPts val="0"/>
              </a:spcBef>
              <a:spcAft>
                <a:spcPts val="0"/>
              </a:spcAft>
              <a:buClr>
                <a:schemeClr val="dk2"/>
              </a:buClr>
              <a:buSzPts val="2800"/>
              <a:buFont typeface="Libre Franklin"/>
              <a:buNone/>
              <a:defRPr b="0" sz="28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5" name="Google Shape;385;p68"/>
          <p:cNvSpPr txBox="1"/>
          <p:nvPr>
            <p:ph idx="1" type="body"/>
          </p:nvPr>
        </p:nvSpPr>
        <p:spPr>
          <a:xfrm>
            <a:off x="1219200" y="5445825"/>
            <a:ext cx="9753600" cy="685800"/>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575"/>
              </a:spcBef>
              <a:spcAft>
                <a:spcPts val="0"/>
              </a:spcAft>
              <a:buSzPts val="1360"/>
              <a:buFont typeface="Libre Baskerville"/>
              <a:buNone/>
              <a:defRPr sz="1600"/>
            </a:lvl1pPr>
            <a:lvl2pPr indent="-293369" lvl="1" marL="914400" algn="l">
              <a:lnSpc>
                <a:spcPct val="100000"/>
              </a:lnSpc>
              <a:spcBef>
                <a:spcPts val="375"/>
              </a:spcBef>
              <a:spcAft>
                <a:spcPts val="0"/>
              </a:spcAft>
              <a:buSzPts val="1020"/>
              <a:buChar char="⚫"/>
              <a:defRPr sz="1200"/>
            </a:lvl2pPr>
            <a:lvl3pPr indent="-282575" lvl="2" marL="1371600" algn="l">
              <a:lnSpc>
                <a:spcPct val="100000"/>
              </a:lnSpc>
              <a:spcBef>
                <a:spcPts val="375"/>
              </a:spcBef>
              <a:spcAft>
                <a:spcPts val="0"/>
              </a:spcAft>
              <a:buSzPts val="850"/>
              <a:buChar char="⚫"/>
              <a:defRPr sz="1000"/>
            </a:lvl3pPr>
            <a:lvl4pPr indent="-274319" lvl="3" marL="1828800" algn="l">
              <a:lnSpc>
                <a:spcPct val="100000"/>
              </a:lnSpc>
              <a:spcBef>
                <a:spcPts val="375"/>
              </a:spcBef>
              <a:spcAft>
                <a:spcPts val="0"/>
              </a:spcAft>
              <a:buSzPts val="720"/>
              <a:buChar char="⚫"/>
              <a:defRPr sz="900"/>
            </a:lvl4pPr>
            <a:lvl5pPr indent="-285750" lvl="4" marL="2286000" algn="l">
              <a:lnSpc>
                <a:spcPct val="100000"/>
              </a:lnSpc>
              <a:spcBef>
                <a:spcPts val="375"/>
              </a:spcBef>
              <a:spcAft>
                <a:spcPts val="0"/>
              </a:spcAft>
              <a:buSzPts val="900"/>
              <a:buFont typeface="Libre Baskerville"/>
              <a:buChar char="o"/>
              <a:defRPr sz="900"/>
            </a:lvl5pPr>
            <a:lvl6pPr indent="-342900" lvl="5" marL="2743200" algn="l">
              <a:lnSpc>
                <a:spcPct val="100000"/>
              </a:lnSpc>
              <a:spcBef>
                <a:spcPts val="370"/>
              </a:spcBef>
              <a:spcAft>
                <a:spcPts val="0"/>
              </a:spcAft>
              <a:buSzPts val="1800"/>
              <a:buChar char="•"/>
              <a:defRPr/>
            </a:lvl6pPr>
            <a:lvl7pPr indent="-342900" lvl="6" marL="3200400" algn="l">
              <a:lnSpc>
                <a:spcPct val="100000"/>
              </a:lnSpc>
              <a:spcBef>
                <a:spcPts val="370"/>
              </a:spcBef>
              <a:spcAft>
                <a:spcPts val="0"/>
              </a:spcAft>
              <a:buSzPts val="1800"/>
              <a:buChar char="•"/>
              <a:defRPr/>
            </a:lvl7pPr>
            <a:lvl8pPr indent="-342900" lvl="7" marL="3657600" algn="l">
              <a:lnSpc>
                <a:spcPct val="100000"/>
              </a:lnSpc>
              <a:spcBef>
                <a:spcPts val="370"/>
              </a:spcBef>
              <a:spcAft>
                <a:spcPts val="0"/>
              </a:spcAft>
              <a:buSzPts val="1800"/>
              <a:buChar char="•"/>
              <a:defRPr/>
            </a:lvl8pPr>
            <a:lvl9pPr indent="-342900" lvl="8" marL="4114800" algn="l">
              <a:lnSpc>
                <a:spcPct val="100000"/>
              </a:lnSpc>
              <a:spcBef>
                <a:spcPts val="370"/>
              </a:spcBef>
              <a:spcAft>
                <a:spcPts val="0"/>
              </a:spcAft>
              <a:buSzPts val="1800"/>
              <a:buChar char="•"/>
              <a:defRPr/>
            </a:lvl9pPr>
          </a:lstStyle>
          <a:p/>
        </p:txBody>
      </p:sp>
      <p:sp>
        <p:nvSpPr>
          <p:cNvPr id="386" name="Google Shape;386;p68"/>
          <p:cNvSpPr/>
          <p:nvPr>
            <p:ph idx="2" type="pic"/>
          </p:nvPr>
        </p:nvSpPr>
        <p:spPr>
          <a:xfrm>
            <a:off x="91078" y="66676"/>
            <a:ext cx="12002497" cy="4581525"/>
          </a:xfrm>
          <a:prstGeom prst="round2SameRect">
            <a:avLst>
              <a:gd fmla="val 7101" name="adj1"/>
              <a:gd fmla="val 0" name="adj2"/>
            </a:avLst>
          </a:prstGeom>
          <a:solidFill>
            <a:schemeClr val="lt2"/>
          </a:solidFill>
          <a:ln cap="flat" cmpd="sng" w="9525">
            <a:solidFill>
              <a:schemeClr val="dk1"/>
            </a:solidFill>
            <a:prstDash val="solid"/>
            <a:round/>
            <a:headEnd len="sm" w="sm" type="none"/>
            <a:tailEnd len="sm" w="sm" type="none"/>
          </a:ln>
        </p:spPr>
      </p:sp>
      <p:sp>
        <p:nvSpPr>
          <p:cNvPr id="387" name="Google Shape;387;p68"/>
          <p:cNvSpPr txBox="1"/>
          <p:nvPr>
            <p:ph idx="10" type="dt"/>
          </p:nvPr>
        </p:nvSpPr>
        <p:spPr>
          <a:xfrm>
            <a:off x="8229600" y="6191250"/>
            <a:ext cx="3302000" cy="47625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sz="1400">
                <a:solidFill>
                  <a:srgbClr val="696464"/>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8" name="Google Shape;388;p68"/>
          <p:cNvSpPr txBox="1"/>
          <p:nvPr>
            <p:ph idx="11" type="ftr"/>
          </p:nvPr>
        </p:nvSpPr>
        <p:spPr>
          <a:xfrm>
            <a:off x="1219200" y="6172200"/>
            <a:ext cx="5181600" cy="4572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9" name="Google Shape;389;p68"/>
          <p:cNvSpPr/>
          <p:nvPr>
            <p:ph idx="12" type="sldNum"/>
          </p:nvPr>
        </p:nvSpPr>
        <p:spPr>
          <a:xfrm>
            <a:off x="195262" y="6208712"/>
            <a:ext cx="609600" cy="457200"/>
          </a:xfrm>
          <a:prstGeom prst="ellipse">
            <a:avLst/>
          </a:prstGeom>
          <a:solidFill>
            <a:schemeClr val="accent1"/>
          </a:solidFill>
          <a:ln>
            <a:noFill/>
          </a:ln>
        </p:spPr>
        <p:txBody>
          <a:bodyPr anchorCtr="1" anchor="ctr" bIns="0" lIns="0" spcFirstLastPara="1" rIns="0" wrap="square" tIns="0">
            <a:noAutofit/>
          </a:bodyPr>
          <a:lstStyle>
            <a:lvl1pPr indent="0" lvl="0" marL="0" marR="0" algn="ctr">
              <a:lnSpc>
                <a:spcPct val="100000"/>
              </a:lnSpc>
              <a:spcBef>
                <a:spcPts val="0"/>
              </a:spcBef>
              <a:spcAft>
                <a:spcPts val="0"/>
              </a:spcAft>
              <a:buClr>
                <a:srgbClr val="FFFFFF"/>
              </a:buClr>
              <a:buSzPts val="1400"/>
              <a:buFont typeface="Libre Franklin"/>
              <a:buNone/>
              <a:defRPr b="0" i="0" sz="1400" u="none" cap="none" strike="noStrike">
                <a:solidFill>
                  <a:srgbClr val="FFFFFF"/>
                </a:solidFill>
                <a:latin typeface="Libre Franklin"/>
                <a:ea typeface="Libre Franklin"/>
                <a:cs typeface="Libre Franklin"/>
                <a:sym typeface="Libre Franklin"/>
              </a:defRPr>
            </a:lvl1pPr>
            <a:lvl2pPr indent="0" lvl="1" marL="0" marR="0" algn="ctr">
              <a:lnSpc>
                <a:spcPct val="100000"/>
              </a:lnSpc>
              <a:spcBef>
                <a:spcPts val="0"/>
              </a:spcBef>
              <a:spcAft>
                <a:spcPts val="0"/>
              </a:spcAft>
              <a:buClr>
                <a:srgbClr val="FFFFFF"/>
              </a:buClr>
              <a:buSzPts val="1400"/>
              <a:buFont typeface="Libre Franklin"/>
              <a:buNone/>
              <a:defRPr b="0" i="0" sz="1400" u="none" cap="none" strike="noStrike">
                <a:solidFill>
                  <a:srgbClr val="FFFFFF"/>
                </a:solidFill>
                <a:latin typeface="Libre Franklin"/>
                <a:ea typeface="Libre Franklin"/>
                <a:cs typeface="Libre Franklin"/>
                <a:sym typeface="Libre Franklin"/>
              </a:defRPr>
            </a:lvl2pPr>
            <a:lvl3pPr indent="0" lvl="2" marL="0" marR="0" algn="ctr">
              <a:lnSpc>
                <a:spcPct val="100000"/>
              </a:lnSpc>
              <a:spcBef>
                <a:spcPts val="0"/>
              </a:spcBef>
              <a:spcAft>
                <a:spcPts val="0"/>
              </a:spcAft>
              <a:buClr>
                <a:srgbClr val="FFFFFF"/>
              </a:buClr>
              <a:buSzPts val="1400"/>
              <a:buFont typeface="Libre Franklin"/>
              <a:buNone/>
              <a:defRPr b="0" i="0" sz="1400" u="none" cap="none" strike="noStrike">
                <a:solidFill>
                  <a:srgbClr val="FFFFFF"/>
                </a:solidFill>
                <a:latin typeface="Libre Franklin"/>
                <a:ea typeface="Libre Franklin"/>
                <a:cs typeface="Libre Franklin"/>
                <a:sym typeface="Libre Franklin"/>
              </a:defRPr>
            </a:lvl3pPr>
            <a:lvl4pPr indent="0" lvl="3" marL="0" marR="0" algn="ctr">
              <a:lnSpc>
                <a:spcPct val="100000"/>
              </a:lnSpc>
              <a:spcBef>
                <a:spcPts val="0"/>
              </a:spcBef>
              <a:spcAft>
                <a:spcPts val="0"/>
              </a:spcAft>
              <a:buClr>
                <a:srgbClr val="FFFFFF"/>
              </a:buClr>
              <a:buSzPts val="1400"/>
              <a:buFont typeface="Libre Franklin"/>
              <a:buNone/>
              <a:defRPr b="0" i="0" sz="1400" u="none" cap="none" strike="noStrike">
                <a:solidFill>
                  <a:srgbClr val="FFFFFF"/>
                </a:solidFill>
                <a:latin typeface="Libre Franklin"/>
                <a:ea typeface="Libre Franklin"/>
                <a:cs typeface="Libre Franklin"/>
                <a:sym typeface="Libre Franklin"/>
              </a:defRPr>
            </a:lvl4pPr>
            <a:lvl5pPr indent="0" lvl="4" marL="0" marR="0" algn="ctr">
              <a:lnSpc>
                <a:spcPct val="100000"/>
              </a:lnSpc>
              <a:spcBef>
                <a:spcPts val="0"/>
              </a:spcBef>
              <a:spcAft>
                <a:spcPts val="0"/>
              </a:spcAft>
              <a:buClr>
                <a:srgbClr val="FFFFFF"/>
              </a:buClr>
              <a:buSzPts val="1400"/>
              <a:buFont typeface="Libre Franklin"/>
              <a:buNone/>
              <a:defRPr b="0" i="0" sz="1400" u="none" cap="none" strike="noStrike">
                <a:solidFill>
                  <a:srgbClr val="FFFFFF"/>
                </a:solidFill>
                <a:latin typeface="Libre Franklin"/>
                <a:ea typeface="Libre Franklin"/>
                <a:cs typeface="Libre Franklin"/>
                <a:sym typeface="Libre Franklin"/>
              </a:defRPr>
            </a:lvl5pPr>
            <a:lvl6pPr indent="0" lvl="5" marL="0" marR="0" algn="ctr">
              <a:lnSpc>
                <a:spcPct val="100000"/>
              </a:lnSpc>
              <a:spcBef>
                <a:spcPts val="0"/>
              </a:spcBef>
              <a:spcAft>
                <a:spcPts val="0"/>
              </a:spcAft>
              <a:buClr>
                <a:srgbClr val="FFFFFF"/>
              </a:buClr>
              <a:buSzPts val="1400"/>
              <a:buFont typeface="Libre Franklin"/>
              <a:buNone/>
              <a:defRPr b="0" i="0" sz="1400" u="none" cap="none" strike="noStrike">
                <a:solidFill>
                  <a:srgbClr val="FFFFFF"/>
                </a:solidFill>
                <a:latin typeface="Libre Franklin"/>
                <a:ea typeface="Libre Franklin"/>
                <a:cs typeface="Libre Franklin"/>
                <a:sym typeface="Libre Franklin"/>
              </a:defRPr>
            </a:lvl6pPr>
            <a:lvl7pPr indent="0" lvl="6" marL="0" marR="0" algn="ctr">
              <a:lnSpc>
                <a:spcPct val="100000"/>
              </a:lnSpc>
              <a:spcBef>
                <a:spcPts val="0"/>
              </a:spcBef>
              <a:spcAft>
                <a:spcPts val="0"/>
              </a:spcAft>
              <a:buClr>
                <a:srgbClr val="FFFFFF"/>
              </a:buClr>
              <a:buSzPts val="1400"/>
              <a:buFont typeface="Libre Franklin"/>
              <a:buNone/>
              <a:defRPr b="0" i="0" sz="1400" u="none" cap="none" strike="noStrike">
                <a:solidFill>
                  <a:srgbClr val="FFFFFF"/>
                </a:solidFill>
                <a:latin typeface="Libre Franklin"/>
                <a:ea typeface="Libre Franklin"/>
                <a:cs typeface="Libre Franklin"/>
                <a:sym typeface="Libre Franklin"/>
              </a:defRPr>
            </a:lvl7pPr>
            <a:lvl8pPr indent="0" lvl="7" marL="0" marR="0" algn="ctr">
              <a:lnSpc>
                <a:spcPct val="100000"/>
              </a:lnSpc>
              <a:spcBef>
                <a:spcPts val="0"/>
              </a:spcBef>
              <a:spcAft>
                <a:spcPts val="0"/>
              </a:spcAft>
              <a:buClr>
                <a:srgbClr val="FFFFFF"/>
              </a:buClr>
              <a:buSzPts val="1400"/>
              <a:buFont typeface="Libre Franklin"/>
              <a:buNone/>
              <a:defRPr b="0" i="0" sz="1400" u="none" cap="none" strike="noStrike">
                <a:solidFill>
                  <a:srgbClr val="FFFFFF"/>
                </a:solidFill>
                <a:latin typeface="Libre Franklin"/>
                <a:ea typeface="Libre Franklin"/>
                <a:cs typeface="Libre Franklin"/>
                <a:sym typeface="Libre Franklin"/>
              </a:defRPr>
            </a:lvl8pPr>
            <a:lvl9pPr indent="0" lvl="8" marL="0" marR="0" algn="ctr">
              <a:lnSpc>
                <a:spcPct val="100000"/>
              </a:lnSpc>
              <a:spcBef>
                <a:spcPts val="0"/>
              </a:spcBef>
              <a:spcAft>
                <a:spcPts val="0"/>
              </a:spcAft>
              <a:buClr>
                <a:srgbClr val="FFFFFF"/>
              </a:buClr>
              <a:buSzPts val="1400"/>
              <a:buFont typeface="Libre Franklin"/>
              <a:buNone/>
              <a:defRPr b="0" i="0" sz="1400" u="none" cap="none" strike="noStrike">
                <a:solidFill>
                  <a:srgbClr val="FFFFFF"/>
                </a:solidFill>
                <a:latin typeface="Libre Franklin"/>
                <a:ea typeface="Libre Franklin"/>
                <a:cs typeface="Libre Franklin"/>
                <a:sym typeface="Libre Franklin"/>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4" name="Shape 44"/>
        <p:cNvGrpSpPr/>
        <p:nvPr/>
      </p:nvGrpSpPr>
      <p:grpSpPr>
        <a:xfrm>
          <a:off x="0" y="0"/>
          <a:ext cx="0" cy="0"/>
          <a:chOff x="0" y="0"/>
          <a:chExt cx="0" cy="0"/>
        </a:xfrm>
      </p:grpSpPr>
      <p:sp>
        <p:nvSpPr>
          <p:cNvPr id="45" name="Google Shape;45;p7"/>
          <p:cNvSpPr txBox="1"/>
          <p:nvPr>
            <p:ph type="title"/>
          </p:nvPr>
        </p:nvSpPr>
        <p:spPr>
          <a:xfrm>
            <a:off x="1219200" y="273050"/>
            <a:ext cx="10363200" cy="1143000"/>
          </a:xfrm>
          <a:prstGeom prst="rect">
            <a:avLst/>
          </a:prstGeom>
          <a:noFill/>
          <a:ln>
            <a:noFill/>
          </a:ln>
        </p:spPr>
        <p:txBody>
          <a:bodyPr anchorCtr="0" anchor="b" bIns="91425"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7"/>
          <p:cNvSpPr txBox="1"/>
          <p:nvPr>
            <p:ph idx="1" type="body"/>
          </p:nvPr>
        </p:nvSpPr>
        <p:spPr>
          <a:xfrm>
            <a:off x="1219200" y="1447800"/>
            <a:ext cx="4978400" cy="762000"/>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575"/>
              </a:spcBef>
              <a:spcAft>
                <a:spcPts val="0"/>
              </a:spcAft>
              <a:buSzPts val="2040"/>
              <a:buNone/>
              <a:defRPr b="1" sz="2400">
                <a:solidFill>
                  <a:schemeClr val="accent1"/>
                </a:solidFill>
                <a:latin typeface="Libre Franklin"/>
                <a:ea typeface="Libre Franklin"/>
                <a:cs typeface="Libre Franklin"/>
                <a:sym typeface="Libre Franklin"/>
              </a:defRPr>
            </a:lvl1pPr>
            <a:lvl2pPr indent="-228600" lvl="1" marL="914400" algn="l">
              <a:lnSpc>
                <a:spcPct val="100000"/>
              </a:lnSpc>
              <a:spcBef>
                <a:spcPts val="375"/>
              </a:spcBef>
              <a:spcAft>
                <a:spcPts val="0"/>
              </a:spcAft>
              <a:buSzPts val="1700"/>
              <a:buNone/>
              <a:defRPr b="1" sz="2000"/>
            </a:lvl2pPr>
            <a:lvl3pPr indent="-228600" lvl="2" marL="1371600" algn="l">
              <a:lnSpc>
                <a:spcPct val="100000"/>
              </a:lnSpc>
              <a:spcBef>
                <a:spcPts val="375"/>
              </a:spcBef>
              <a:spcAft>
                <a:spcPts val="0"/>
              </a:spcAft>
              <a:buSzPts val="1530"/>
              <a:buNone/>
              <a:defRPr b="1" sz="1800"/>
            </a:lvl3pPr>
            <a:lvl4pPr indent="-228600" lvl="3" marL="1828800" algn="l">
              <a:lnSpc>
                <a:spcPct val="100000"/>
              </a:lnSpc>
              <a:spcBef>
                <a:spcPts val="375"/>
              </a:spcBef>
              <a:spcAft>
                <a:spcPts val="0"/>
              </a:spcAft>
              <a:buSzPts val="1280"/>
              <a:buNone/>
              <a:defRPr b="1" sz="1600"/>
            </a:lvl4pPr>
            <a:lvl5pPr indent="-228600" lvl="4" marL="2286000" algn="l">
              <a:lnSpc>
                <a:spcPct val="100000"/>
              </a:lnSpc>
              <a:spcBef>
                <a:spcPts val="375"/>
              </a:spcBef>
              <a:spcAft>
                <a:spcPts val="0"/>
              </a:spcAft>
              <a:buSzPts val="1600"/>
              <a:buFont typeface="Libre Baskerville"/>
              <a:buNone/>
              <a:defRPr b="1" sz="1600"/>
            </a:lvl5pPr>
            <a:lvl6pPr indent="-342900" lvl="5" marL="2743200" algn="l">
              <a:lnSpc>
                <a:spcPct val="100000"/>
              </a:lnSpc>
              <a:spcBef>
                <a:spcPts val="370"/>
              </a:spcBef>
              <a:spcAft>
                <a:spcPts val="0"/>
              </a:spcAft>
              <a:buSzPts val="1800"/>
              <a:buChar char="•"/>
              <a:defRPr/>
            </a:lvl6pPr>
            <a:lvl7pPr indent="-342900" lvl="6" marL="3200400" algn="l">
              <a:lnSpc>
                <a:spcPct val="100000"/>
              </a:lnSpc>
              <a:spcBef>
                <a:spcPts val="370"/>
              </a:spcBef>
              <a:spcAft>
                <a:spcPts val="0"/>
              </a:spcAft>
              <a:buSzPts val="1800"/>
              <a:buChar char="•"/>
              <a:defRPr/>
            </a:lvl7pPr>
            <a:lvl8pPr indent="-342900" lvl="7" marL="3657600" algn="l">
              <a:lnSpc>
                <a:spcPct val="100000"/>
              </a:lnSpc>
              <a:spcBef>
                <a:spcPts val="370"/>
              </a:spcBef>
              <a:spcAft>
                <a:spcPts val="0"/>
              </a:spcAft>
              <a:buSzPts val="1800"/>
              <a:buChar char="•"/>
              <a:defRPr/>
            </a:lvl8pPr>
            <a:lvl9pPr indent="-342900" lvl="8" marL="4114800" algn="l">
              <a:lnSpc>
                <a:spcPct val="100000"/>
              </a:lnSpc>
              <a:spcBef>
                <a:spcPts val="370"/>
              </a:spcBef>
              <a:spcAft>
                <a:spcPts val="0"/>
              </a:spcAft>
              <a:buSzPts val="1800"/>
              <a:buChar char="•"/>
              <a:defRPr/>
            </a:lvl9pPr>
          </a:lstStyle>
          <a:p/>
        </p:txBody>
      </p:sp>
      <p:sp>
        <p:nvSpPr>
          <p:cNvPr id="47" name="Google Shape;47;p7"/>
          <p:cNvSpPr txBox="1"/>
          <p:nvPr>
            <p:ph idx="2" type="body"/>
          </p:nvPr>
        </p:nvSpPr>
        <p:spPr>
          <a:xfrm>
            <a:off x="6604000" y="1447800"/>
            <a:ext cx="4978400" cy="762000"/>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575"/>
              </a:spcBef>
              <a:spcAft>
                <a:spcPts val="0"/>
              </a:spcAft>
              <a:buSzPts val="2040"/>
              <a:buNone/>
              <a:defRPr b="1" sz="2400">
                <a:solidFill>
                  <a:schemeClr val="accent1"/>
                </a:solidFill>
                <a:latin typeface="Libre Franklin"/>
                <a:ea typeface="Libre Franklin"/>
                <a:cs typeface="Libre Franklin"/>
                <a:sym typeface="Libre Franklin"/>
              </a:defRPr>
            </a:lvl1pPr>
            <a:lvl2pPr indent="-228600" lvl="1" marL="914400" algn="l">
              <a:lnSpc>
                <a:spcPct val="100000"/>
              </a:lnSpc>
              <a:spcBef>
                <a:spcPts val="375"/>
              </a:spcBef>
              <a:spcAft>
                <a:spcPts val="0"/>
              </a:spcAft>
              <a:buSzPts val="1700"/>
              <a:buNone/>
              <a:defRPr b="1" sz="2000"/>
            </a:lvl2pPr>
            <a:lvl3pPr indent="-228600" lvl="2" marL="1371600" algn="l">
              <a:lnSpc>
                <a:spcPct val="100000"/>
              </a:lnSpc>
              <a:spcBef>
                <a:spcPts val="375"/>
              </a:spcBef>
              <a:spcAft>
                <a:spcPts val="0"/>
              </a:spcAft>
              <a:buSzPts val="1530"/>
              <a:buNone/>
              <a:defRPr b="1" sz="1800"/>
            </a:lvl3pPr>
            <a:lvl4pPr indent="-228600" lvl="3" marL="1828800" algn="l">
              <a:lnSpc>
                <a:spcPct val="100000"/>
              </a:lnSpc>
              <a:spcBef>
                <a:spcPts val="375"/>
              </a:spcBef>
              <a:spcAft>
                <a:spcPts val="0"/>
              </a:spcAft>
              <a:buSzPts val="1280"/>
              <a:buNone/>
              <a:defRPr b="1" sz="1600"/>
            </a:lvl4pPr>
            <a:lvl5pPr indent="-228600" lvl="4" marL="2286000" algn="l">
              <a:lnSpc>
                <a:spcPct val="100000"/>
              </a:lnSpc>
              <a:spcBef>
                <a:spcPts val="375"/>
              </a:spcBef>
              <a:spcAft>
                <a:spcPts val="0"/>
              </a:spcAft>
              <a:buSzPts val="1600"/>
              <a:buFont typeface="Libre Baskerville"/>
              <a:buNone/>
              <a:defRPr b="1" sz="1600"/>
            </a:lvl5pPr>
            <a:lvl6pPr indent="-342900" lvl="5" marL="2743200" algn="l">
              <a:lnSpc>
                <a:spcPct val="100000"/>
              </a:lnSpc>
              <a:spcBef>
                <a:spcPts val="370"/>
              </a:spcBef>
              <a:spcAft>
                <a:spcPts val="0"/>
              </a:spcAft>
              <a:buSzPts val="1800"/>
              <a:buChar char="•"/>
              <a:defRPr/>
            </a:lvl6pPr>
            <a:lvl7pPr indent="-342900" lvl="6" marL="3200400" algn="l">
              <a:lnSpc>
                <a:spcPct val="100000"/>
              </a:lnSpc>
              <a:spcBef>
                <a:spcPts val="370"/>
              </a:spcBef>
              <a:spcAft>
                <a:spcPts val="0"/>
              </a:spcAft>
              <a:buSzPts val="1800"/>
              <a:buChar char="•"/>
              <a:defRPr/>
            </a:lvl7pPr>
            <a:lvl8pPr indent="-342900" lvl="7" marL="3657600" algn="l">
              <a:lnSpc>
                <a:spcPct val="100000"/>
              </a:lnSpc>
              <a:spcBef>
                <a:spcPts val="370"/>
              </a:spcBef>
              <a:spcAft>
                <a:spcPts val="0"/>
              </a:spcAft>
              <a:buSzPts val="1800"/>
              <a:buChar char="•"/>
              <a:defRPr/>
            </a:lvl8pPr>
            <a:lvl9pPr indent="-342900" lvl="8" marL="4114800" algn="l">
              <a:lnSpc>
                <a:spcPct val="100000"/>
              </a:lnSpc>
              <a:spcBef>
                <a:spcPts val="370"/>
              </a:spcBef>
              <a:spcAft>
                <a:spcPts val="0"/>
              </a:spcAft>
              <a:buSzPts val="1800"/>
              <a:buChar char="•"/>
              <a:defRPr/>
            </a:lvl9pPr>
          </a:lstStyle>
          <a:p/>
        </p:txBody>
      </p:sp>
      <p:sp>
        <p:nvSpPr>
          <p:cNvPr id="48" name="Google Shape;48;p7"/>
          <p:cNvSpPr txBox="1"/>
          <p:nvPr>
            <p:ph idx="3" type="body"/>
          </p:nvPr>
        </p:nvSpPr>
        <p:spPr>
          <a:xfrm>
            <a:off x="1219200" y="2247900"/>
            <a:ext cx="4978400" cy="3886200"/>
          </a:xfrm>
          <a:prstGeom prst="rect">
            <a:avLst/>
          </a:prstGeom>
          <a:noFill/>
          <a:ln>
            <a:noFill/>
          </a:ln>
        </p:spPr>
        <p:txBody>
          <a:bodyPr anchorCtr="0" anchor="t" bIns="45700" lIns="91425" spcFirstLastPara="1" rIns="91425" wrap="square" tIns="45700">
            <a:noAutofit/>
          </a:bodyPr>
          <a:lstStyle>
            <a:lvl1pPr indent="-325755" lvl="0" marL="457200" algn="l">
              <a:lnSpc>
                <a:spcPct val="100000"/>
              </a:lnSpc>
              <a:spcBef>
                <a:spcPts val="575"/>
              </a:spcBef>
              <a:spcAft>
                <a:spcPts val="0"/>
              </a:spcAft>
              <a:buSzPts val="1530"/>
              <a:buChar char="⚫"/>
              <a:defRPr/>
            </a:lvl1pPr>
            <a:lvl2pPr indent="-325755" lvl="1" marL="914400" algn="l">
              <a:lnSpc>
                <a:spcPct val="100000"/>
              </a:lnSpc>
              <a:spcBef>
                <a:spcPts val="375"/>
              </a:spcBef>
              <a:spcAft>
                <a:spcPts val="0"/>
              </a:spcAft>
              <a:buSzPts val="1530"/>
              <a:buChar char="⚫"/>
              <a:defRPr/>
            </a:lvl2pPr>
            <a:lvl3pPr indent="-325755" lvl="2" marL="1371600" algn="l">
              <a:lnSpc>
                <a:spcPct val="100000"/>
              </a:lnSpc>
              <a:spcBef>
                <a:spcPts val="375"/>
              </a:spcBef>
              <a:spcAft>
                <a:spcPts val="0"/>
              </a:spcAft>
              <a:buSzPts val="1530"/>
              <a:buChar char="⚫"/>
              <a:defRPr/>
            </a:lvl3pPr>
            <a:lvl4pPr indent="-320039" lvl="3" marL="1828800" algn="l">
              <a:lnSpc>
                <a:spcPct val="100000"/>
              </a:lnSpc>
              <a:spcBef>
                <a:spcPts val="375"/>
              </a:spcBef>
              <a:spcAft>
                <a:spcPts val="0"/>
              </a:spcAft>
              <a:buSzPts val="1440"/>
              <a:buChar char="⚫"/>
              <a:defRPr/>
            </a:lvl4pPr>
            <a:lvl5pPr indent="-342900" lvl="4" marL="2286000" algn="l">
              <a:lnSpc>
                <a:spcPct val="100000"/>
              </a:lnSpc>
              <a:spcBef>
                <a:spcPts val="375"/>
              </a:spcBef>
              <a:spcAft>
                <a:spcPts val="0"/>
              </a:spcAft>
              <a:buSzPts val="1800"/>
              <a:buChar char="o"/>
              <a:defRPr/>
            </a:lvl5pPr>
            <a:lvl6pPr indent="-342900" lvl="5" marL="2743200" algn="l">
              <a:lnSpc>
                <a:spcPct val="100000"/>
              </a:lnSpc>
              <a:spcBef>
                <a:spcPts val="370"/>
              </a:spcBef>
              <a:spcAft>
                <a:spcPts val="0"/>
              </a:spcAft>
              <a:buSzPts val="1800"/>
              <a:buChar char="•"/>
              <a:defRPr/>
            </a:lvl6pPr>
            <a:lvl7pPr indent="-342900" lvl="6" marL="3200400" algn="l">
              <a:lnSpc>
                <a:spcPct val="100000"/>
              </a:lnSpc>
              <a:spcBef>
                <a:spcPts val="370"/>
              </a:spcBef>
              <a:spcAft>
                <a:spcPts val="0"/>
              </a:spcAft>
              <a:buSzPts val="1800"/>
              <a:buChar char="•"/>
              <a:defRPr/>
            </a:lvl7pPr>
            <a:lvl8pPr indent="-342900" lvl="7" marL="3657600" algn="l">
              <a:lnSpc>
                <a:spcPct val="100000"/>
              </a:lnSpc>
              <a:spcBef>
                <a:spcPts val="370"/>
              </a:spcBef>
              <a:spcAft>
                <a:spcPts val="0"/>
              </a:spcAft>
              <a:buSzPts val="1800"/>
              <a:buChar char="•"/>
              <a:defRPr/>
            </a:lvl8pPr>
            <a:lvl9pPr indent="-342900" lvl="8" marL="4114800" algn="l">
              <a:lnSpc>
                <a:spcPct val="100000"/>
              </a:lnSpc>
              <a:spcBef>
                <a:spcPts val="370"/>
              </a:spcBef>
              <a:spcAft>
                <a:spcPts val="0"/>
              </a:spcAft>
              <a:buSzPts val="1800"/>
              <a:buChar char="•"/>
              <a:defRPr/>
            </a:lvl9pPr>
          </a:lstStyle>
          <a:p/>
        </p:txBody>
      </p:sp>
      <p:sp>
        <p:nvSpPr>
          <p:cNvPr id="49" name="Google Shape;49;p7"/>
          <p:cNvSpPr txBox="1"/>
          <p:nvPr>
            <p:ph idx="4" type="body"/>
          </p:nvPr>
        </p:nvSpPr>
        <p:spPr>
          <a:xfrm>
            <a:off x="6604000" y="2247900"/>
            <a:ext cx="4978400" cy="3886200"/>
          </a:xfrm>
          <a:prstGeom prst="rect">
            <a:avLst/>
          </a:prstGeom>
          <a:noFill/>
          <a:ln>
            <a:noFill/>
          </a:ln>
        </p:spPr>
        <p:txBody>
          <a:bodyPr anchorCtr="0" anchor="t" bIns="45700" lIns="91425" spcFirstLastPara="1" rIns="91425" wrap="square" tIns="45700">
            <a:noAutofit/>
          </a:bodyPr>
          <a:lstStyle>
            <a:lvl1pPr indent="-325755" lvl="0" marL="457200" algn="l">
              <a:lnSpc>
                <a:spcPct val="100000"/>
              </a:lnSpc>
              <a:spcBef>
                <a:spcPts val="575"/>
              </a:spcBef>
              <a:spcAft>
                <a:spcPts val="0"/>
              </a:spcAft>
              <a:buSzPts val="1530"/>
              <a:buChar char="⚫"/>
              <a:defRPr/>
            </a:lvl1pPr>
            <a:lvl2pPr indent="-325755" lvl="1" marL="914400" algn="l">
              <a:lnSpc>
                <a:spcPct val="100000"/>
              </a:lnSpc>
              <a:spcBef>
                <a:spcPts val="375"/>
              </a:spcBef>
              <a:spcAft>
                <a:spcPts val="0"/>
              </a:spcAft>
              <a:buSzPts val="1530"/>
              <a:buChar char="⚫"/>
              <a:defRPr/>
            </a:lvl2pPr>
            <a:lvl3pPr indent="-325755" lvl="2" marL="1371600" algn="l">
              <a:lnSpc>
                <a:spcPct val="100000"/>
              </a:lnSpc>
              <a:spcBef>
                <a:spcPts val="375"/>
              </a:spcBef>
              <a:spcAft>
                <a:spcPts val="0"/>
              </a:spcAft>
              <a:buSzPts val="1530"/>
              <a:buChar char="⚫"/>
              <a:defRPr/>
            </a:lvl3pPr>
            <a:lvl4pPr indent="-320039" lvl="3" marL="1828800" algn="l">
              <a:lnSpc>
                <a:spcPct val="100000"/>
              </a:lnSpc>
              <a:spcBef>
                <a:spcPts val="375"/>
              </a:spcBef>
              <a:spcAft>
                <a:spcPts val="0"/>
              </a:spcAft>
              <a:buSzPts val="1440"/>
              <a:buChar char="⚫"/>
              <a:defRPr/>
            </a:lvl4pPr>
            <a:lvl5pPr indent="-342900" lvl="4" marL="2286000" algn="l">
              <a:lnSpc>
                <a:spcPct val="100000"/>
              </a:lnSpc>
              <a:spcBef>
                <a:spcPts val="375"/>
              </a:spcBef>
              <a:spcAft>
                <a:spcPts val="0"/>
              </a:spcAft>
              <a:buSzPts val="1800"/>
              <a:buChar char="o"/>
              <a:defRPr/>
            </a:lvl5pPr>
            <a:lvl6pPr indent="-342900" lvl="5" marL="2743200" algn="l">
              <a:lnSpc>
                <a:spcPct val="100000"/>
              </a:lnSpc>
              <a:spcBef>
                <a:spcPts val="370"/>
              </a:spcBef>
              <a:spcAft>
                <a:spcPts val="0"/>
              </a:spcAft>
              <a:buSzPts val="1800"/>
              <a:buChar char="•"/>
              <a:defRPr/>
            </a:lvl6pPr>
            <a:lvl7pPr indent="-342900" lvl="6" marL="3200400" algn="l">
              <a:lnSpc>
                <a:spcPct val="100000"/>
              </a:lnSpc>
              <a:spcBef>
                <a:spcPts val="370"/>
              </a:spcBef>
              <a:spcAft>
                <a:spcPts val="0"/>
              </a:spcAft>
              <a:buSzPts val="1800"/>
              <a:buChar char="•"/>
              <a:defRPr/>
            </a:lvl7pPr>
            <a:lvl8pPr indent="-342900" lvl="7" marL="3657600" algn="l">
              <a:lnSpc>
                <a:spcPct val="100000"/>
              </a:lnSpc>
              <a:spcBef>
                <a:spcPts val="370"/>
              </a:spcBef>
              <a:spcAft>
                <a:spcPts val="0"/>
              </a:spcAft>
              <a:buSzPts val="1800"/>
              <a:buChar char="•"/>
              <a:defRPr/>
            </a:lvl8pPr>
            <a:lvl9pPr indent="-342900" lvl="8" marL="4114800" algn="l">
              <a:lnSpc>
                <a:spcPct val="100000"/>
              </a:lnSpc>
              <a:spcBef>
                <a:spcPts val="370"/>
              </a:spcBef>
              <a:spcAft>
                <a:spcPts val="0"/>
              </a:spcAft>
              <a:buSzPts val="1800"/>
              <a:buChar char="•"/>
              <a:defRPr/>
            </a:lvl9pPr>
          </a:lstStyle>
          <a:p/>
        </p:txBody>
      </p:sp>
      <p:sp>
        <p:nvSpPr>
          <p:cNvPr id="50" name="Google Shape;50;p7"/>
          <p:cNvSpPr txBox="1"/>
          <p:nvPr>
            <p:ph idx="10" type="dt"/>
          </p:nvPr>
        </p:nvSpPr>
        <p:spPr>
          <a:xfrm>
            <a:off x="8229600" y="6191250"/>
            <a:ext cx="3302000" cy="47625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sz="1400">
                <a:solidFill>
                  <a:srgbClr val="696464"/>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7"/>
          <p:cNvSpPr txBox="1"/>
          <p:nvPr>
            <p:ph idx="11" type="ftr"/>
          </p:nvPr>
        </p:nvSpPr>
        <p:spPr>
          <a:xfrm>
            <a:off x="1219200" y="6172200"/>
            <a:ext cx="5283200" cy="4572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7"/>
          <p:cNvSpPr/>
          <p:nvPr>
            <p:ph idx="12" type="sldNum"/>
          </p:nvPr>
        </p:nvSpPr>
        <p:spPr>
          <a:xfrm>
            <a:off x="195262" y="6210300"/>
            <a:ext cx="609600" cy="457200"/>
          </a:xfrm>
          <a:prstGeom prst="ellipse">
            <a:avLst/>
          </a:prstGeom>
          <a:solidFill>
            <a:schemeClr val="accent1"/>
          </a:solidFill>
          <a:ln>
            <a:noFill/>
          </a:ln>
        </p:spPr>
        <p:txBody>
          <a:bodyPr anchorCtr="1" anchor="ctr" bIns="0" lIns="0" spcFirstLastPara="1" rIns="0" wrap="square" tIns="0">
            <a:noAutofit/>
          </a:bodyPr>
          <a:lstStyle>
            <a:lvl1pPr indent="0" lvl="0" marL="0" marR="0" algn="ctr">
              <a:lnSpc>
                <a:spcPct val="100000"/>
              </a:lnSpc>
              <a:spcBef>
                <a:spcPts val="0"/>
              </a:spcBef>
              <a:spcAft>
                <a:spcPts val="0"/>
              </a:spcAft>
              <a:buClr>
                <a:srgbClr val="FFFFFF"/>
              </a:buClr>
              <a:buSzPts val="1400"/>
              <a:buFont typeface="Libre Franklin"/>
              <a:buNone/>
              <a:defRPr b="0" i="0" sz="1400" u="none" cap="none" strike="noStrike">
                <a:solidFill>
                  <a:srgbClr val="FFFFFF"/>
                </a:solidFill>
                <a:latin typeface="Libre Franklin"/>
                <a:ea typeface="Libre Franklin"/>
                <a:cs typeface="Libre Franklin"/>
                <a:sym typeface="Libre Franklin"/>
              </a:defRPr>
            </a:lvl1pPr>
            <a:lvl2pPr indent="0" lvl="1" marL="0" marR="0" algn="ctr">
              <a:lnSpc>
                <a:spcPct val="100000"/>
              </a:lnSpc>
              <a:spcBef>
                <a:spcPts val="0"/>
              </a:spcBef>
              <a:spcAft>
                <a:spcPts val="0"/>
              </a:spcAft>
              <a:buClr>
                <a:srgbClr val="FFFFFF"/>
              </a:buClr>
              <a:buSzPts val="1400"/>
              <a:buFont typeface="Libre Franklin"/>
              <a:buNone/>
              <a:defRPr b="0" i="0" sz="1400" u="none" cap="none" strike="noStrike">
                <a:solidFill>
                  <a:srgbClr val="FFFFFF"/>
                </a:solidFill>
                <a:latin typeface="Libre Franklin"/>
                <a:ea typeface="Libre Franklin"/>
                <a:cs typeface="Libre Franklin"/>
                <a:sym typeface="Libre Franklin"/>
              </a:defRPr>
            </a:lvl2pPr>
            <a:lvl3pPr indent="0" lvl="2" marL="0" marR="0" algn="ctr">
              <a:lnSpc>
                <a:spcPct val="100000"/>
              </a:lnSpc>
              <a:spcBef>
                <a:spcPts val="0"/>
              </a:spcBef>
              <a:spcAft>
                <a:spcPts val="0"/>
              </a:spcAft>
              <a:buClr>
                <a:srgbClr val="FFFFFF"/>
              </a:buClr>
              <a:buSzPts val="1400"/>
              <a:buFont typeface="Libre Franklin"/>
              <a:buNone/>
              <a:defRPr b="0" i="0" sz="1400" u="none" cap="none" strike="noStrike">
                <a:solidFill>
                  <a:srgbClr val="FFFFFF"/>
                </a:solidFill>
                <a:latin typeface="Libre Franklin"/>
                <a:ea typeface="Libre Franklin"/>
                <a:cs typeface="Libre Franklin"/>
                <a:sym typeface="Libre Franklin"/>
              </a:defRPr>
            </a:lvl3pPr>
            <a:lvl4pPr indent="0" lvl="3" marL="0" marR="0" algn="ctr">
              <a:lnSpc>
                <a:spcPct val="100000"/>
              </a:lnSpc>
              <a:spcBef>
                <a:spcPts val="0"/>
              </a:spcBef>
              <a:spcAft>
                <a:spcPts val="0"/>
              </a:spcAft>
              <a:buClr>
                <a:srgbClr val="FFFFFF"/>
              </a:buClr>
              <a:buSzPts val="1400"/>
              <a:buFont typeface="Libre Franklin"/>
              <a:buNone/>
              <a:defRPr b="0" i="0" sz="1400" u="none" cap="none" strike="noStrike">
                <a:solidFill>
                  <a:srgbClr val="FFFFFF"/>
                </a:solidFill>
                <a:latin typeface="Libre Franklin"/>
                <a:ea typeface="Libre Franklin"/>
                <a:cs typeface="Libre Franklin"/>
                <a:sym typeface="Libre Franklin"/>
              </a:defRPr>
            </a:lvl4pPr>
            <a:lvl5pPr indent="0" lvl="4" marL="0" marR="0" algn="ctr">
              <a:lnSpc>
                <a:spcPct val="100000"/>
              </a:lnSpc>
              <a:spcBef>
                <a:spcPts val="0"/>
              </a:spcBef>
              <a:spcAft>
                <a:spcPts val="0"/>
              </a:spcAft>
              <a:buClr>
                <a:srgbClr val="FFFFFF"/>
              </a:buClr>
              <a:buSzPts val="1400"/>
              <a:buFont typeface="Libre Franklin"/>
              <a:buNone/>
              <a:defRPr b="0" i="0" sz="1400" u="none" cap="none" strike="noStrike">
                <a:solidFill>
                  <a:srgbClr val="FFFFFF"/>
                </a:solidFill>
                <a:latin typeface="Libre Franklin"/>
                <a:ea typeface="Libre Franklin"/>
                <a:cs typeface="Libre Franklin"/>
                <a:sym typeface="Libre Franklin"/>
              </a:defRPr>
            </a:lvl5pPr>
            <a:lvl6pPr indent="0" lvl="5" marL="0" marR="0" algn="ctr">
              <a:lnSpc>
                <a:spcPct val="100000"/>
              </a:lnSpc>
              <a:spcBef>
                <a:spcPts val="0"/>
              </a:spcBef>
              <a:spcAft>
                <a:spcPts val="0"/>
              </a:spcAft>
              <a:buClr>
                <a:srgbClr val="FFFFFF"/>
              </a:buClr>
              <a:buSzPts val="1400"/>
              <a:buFont typeface="Libre Franklin"/>
              <a:buNone/>
              <a:defRPr b="0" i="0" sz="1400" u="none" cap="none" strike="noStrike">
                <a:solidFill>
                  <a:srgbClr val="FFFFFF"/>
                </a:solidFill>
                <a:latin typeface="Libre Franklin"/>
                <a:ea typeface="Libre Franklin"/>
                <a:cs typeface="Libre Franklin"/>
                <a:sym typeface="Libre Franklin"/>
              </a:defRPr>
            </a:lvl6pPr>
            <a:lvl7pPr indent="0" lvl="6" marL="0" marR="0" algn="ctr">
              <a:lnSpc>
                <a:spcPct val="100000"/>
              </a:lnSpc>
              <a:spcBef>
                <a:spcPts val="0"/>
              </a:spcBef>
              <a:spcAft>
                <a:spcPts val="0"/>
              </a:spcAft>
              <a:buClr>
                <a:srgbClr val="FFFFFF"/>
              </a:buClr>
              <a:buSzPts val="1400"/>
              <a:buFont typeface="Libre Franklin"/>
              <a:buNone/>
              <a:defRPr b="0" i="0" sz="1400" u="none" cap="none" strike="noStrike">
                <a:solidFill>
                  <a:srgbClr val="FFFFFF"/>
                </a:solidFill>
                <a:latin typeface="Libre Franklin"/>
                <a:ea typeface="Libre Franklin"/>
                <a:cs typeface="Libre Franklin"/>
                <a:sym typeface="Libre Franklin"/>
              </a:defRPr>
            </a:lvl7pPr>
            <a:lvl8pPr indent="0" lvl="7" marL="0" marR="0" algn="ctr">
              <a:lnSpc>
                <a:spcPct val="100000"/>
              </a:lnSpc>
              <a:spcBef>
                <a:spcPts val="0"/>
              </a:spcBef>
              <a:spcAft>
                <a:spcPts val="0"/>
              </a:spcAft>
              <a:buClr>
                <a:srgbClr val="FFFFFF"/>
              </a:buClr>
              <a:buSzPts val="1400"/>
              <a:buFont typeface="Libre Franklin"/>
              <a:buNone/>
              <a:defRPr b="0" i="0" sz="1400" u="none" cap="none" strike="noStrike">
                <a:solidFill>
                  <a:srgbClr val="FFFFFF"/>
                </a:solidFill>
                <a:latin typeface="Libre Franklin"/>
                <a:ea typeface="Libre Franklin"/>
                <a:cs typeface="Libre Franklin"/>
                <a:sym typeface="Libre Franklin"/>
              </a:defRPr>
            </a:lvl8pPr>
            <a:lvl9pPr indent="0" lvl="8" marL="0" marR="0" algn="ctr">
              <a:lnSpc>
                <a:spcPct val="100000"/>
              </a:lnSpc>
              <a:spcBef>
                <a:spcPts val="0"/>
              </a:spcBef>
              <a:spcAft>
                <a:spcPts val="0"/>
              </a:spcAft>
              <a:buClr>
                <a:srgbClr val="FFFFFF"/>
              </a:buClr>
              <a:buSzPts val="1400"/>
              <a:buFont typeface="Libre Franklin"/>
              <a:buNone/>
              <a:defRPr b="0" i="0" sz="1400" u="none" cap="none" strike="noStrike">
                <a:solidFill>
                  <a:srgbClr val="FFFFFF"/>
                </a:solidFill>
                <a:latin typeface="Libre Franklin"/>
                <a:ea typeface="Libre Franklin"/>
                <a:cs typeface="Libre Franklin"/>
                <a:sym typeface="Libre Franklin"/>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3" name="Shape 53"/>
        <p:cNvGrpSpPr/>
        <p:nvPr/>
      </p:nvGrpSpPr>
      <p:grpSpPr>
        <a:xfrm>
          <a:off x="0" y="0"/>
          <a:ext cx="0" cy="0"/>
          <a:chOff x="0" y="0"/>
          <a:chExt cx="0" cy="0"/>
        </a:xfrm>
      </p:grpSpPr>
      <p:sp>
        <p:nvSpPr>
          <p:cNvPr id="54" name="Google Shape;54;p8"/>
          <p:cNvSpPr txBox="1"/>
          <p:nvPr>
            <p:ph type="title"/>
          </p:nvPr>
        </p:nvSpPr>
        <p:spPr>
          <a:xfrm>
            <a:off x="1219200" y="274637"/>
            <a:ext cx="10363200" cy="1143000"/>
          </a:xfrm>
          <a:prstGeom prst="rect">
            <a:avLst/>
          </a:prstGeom>
          <a:noFill/>
          <a:ln>
            <a:noFill/>
          </a:ln>
        </p:spPr>
        <p:txBody>
          <a:bodyPr anchorCtr="0" anchor="b" bIns="91425"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8"/>
          <p:cNvSpPr txBox="1"/>
          <p:nvPr>
            <p:ph idx="1" type="body"/>
          </p:nvPr>
        </p:nvSpPr>
        <p:spPr>
          <a:xfrm>
            <a:off x="1219200" y="1447800"/>
            <a:ext cx="4998720" cy="4572000"/>
          </a:xfrm>
          <a:prstGeom prst="rect">
            <a:avLst/>
          </a:prstGeom>
          <a:noFill/>
          <a:ln>
            <a:noFill/>
          </a:ln>
        </p:spPr>
        <p:txBody>
          <a:bodyPr anchorCtr="0" anchor="t" bIns="45700" lIns="91425" spcFirstLastPara="1" rIns="91425" wrap="square" tIns="45700">
            <a:noAutofit/>
          </a:bodyPr>
          <a:lstStyle>
            <a:lvl1pPr indent="-325755" lvl="0" marL="457200" algn="l">
              <a:lnSpc>
                <a:spcPct val="100000"/>
              </a:lnSpc>
              <a:spcBef>
                <a:spcPts val="575"/>
              </a:spcBef>
              <a:spcAft>
                <a:spcPts val="0"/>
              </a:spcAft>
              <a:buSzPts val="1530"/>
              <a:buChar char="⚫"/>
              <a:defRPr/>
            </a:lvl1pPr>
            <a:lvl2pPr indent="-325755" lvl="1" marL="914400" algn="l">
              <a:lnSpc>
                <a:spcPct val="100000"/>
              </a:lnSpc>
              <a:spcBef>
                <a:spcPts val="375"/>
              </a:spcBef>
              <a:spcAft>
                <a:spcPts val="0"/>
              </a:spcAft>
              <a:buSzPts val="1530"/>
              <a:buChar char="⚫"/>
              <a:defRPr/>
            </a:lvl2pPr>
            <a:lvl3pPr indent="-325755" lvl="2" marL="1371600" algn="l">
              <a:lnSpc>
                <a:spcPct val="100000"/>
              </a:lnSpc>
              <a:spcBef>
                <a:spcPts val="375"/>
              </a:spcBef>
              <a:spcAft>
                <a:spcPts val="0"/>
              </a:spcAft>
              <a:buSzPts val="1530"/>
              <a:buChar char="⚫"/>
              <a:defRPr/>
            </a:lvl3pPr>
            <a:lvl4pPr indent="-320039" lvl="3" marL="1828800" algn="l">
              <a:lnSpc>
                <a:spcPct val="100000"/>
              </a:lnSpc>
              <a:spcBef>
                <a:spcPts val="375"/>
              </a:spcBef>
              <a:spcAft>
                <a:spcPts val="0"/>
              </a:spcAft>
              <a:buSzPts val="1440"/>
              <a:buChar char="⚫"/>
              <a:defRPr/>
            </a:lvl4pPr>
            <a:lvl5pPr indent="-342900" lvl="4" marL="2286000" algn="l">
              <a:lnSpc>
                <a:spcPct val="100000"/>
              </a:lnSpc>
              <a:spcBef>
                <a:spcPts val="375"/>
              </a:spcBef>
              <a:spcAft>
                <a:spcPts val="0"/>
              </a:spcAft>
              <a:buSzPts val="1800"/>
              <a:buChar char="o"/>
              <a:defRPr/>
            </a:lvl5pPr>
            <a:lvl6pPr indent="-342900" lvl="5" marL="2743200" algn="l">
              <a:lnSpc>
                <a:spcPct val="100000"/>
              </a:lnSpc>
              <a:spcBef>
                <a:spcPts val="370"/>
              </a:spcBef>
              <a:spcAft>
                <a:spcPts val="0"/>
              </a:spcAft>
              <a:buSzPts val="1800"/>
              <a:buChar char="•"/>
              <a:defRPr/>
            </a:lvl6pPr>
            <a:lvl7pPr indent="-342900" lvl="6" marL="3200400" algn="l">
              <a:lnSpc>
                <a:spcPct val="100000"/>
              </a:lnSpc>
              <a:spcBef>
                <a:spcPts val="370"/>
              </a:spcBef>
              <a:spcAft>
                <a:spcPts val="0"/>
              </a:spcAft>
              <a:buSzPts val="1800"/>
              <a:buChar char="•"/>
              <a:defRPr/>
            </a:lvl7pPr>
            <a:lvl8pPr indent="-342900" lvl="7" marL="3657600" algn="l">
              <a:lnSpc>
                <a:spcPct val="100000"/>
              </a:lnSpc>
              <a:spcBef>
                <a:spcPts val="370"/>
              </a:spcBef>
              <a:spcAft>
                <a:spcPts val="0"/>
              </a:spcAft>
              <a:buSzPts val="1800"/>
              <a:buChar char="•"/>
              <a:defRPr/>
            </a:lvl8pPr>
            <a:lvl9pPr indent="-342900" lvl="8" marL="4114800" algn="l">
              <a:lnSpc>
                <a:spcPct val="100000"/>
              </a:lnSpc>
              <a:spcBef>
                <a:spcPts val="370"/>
              </a:spcBef>
              <a:spcAft>
                <a:spcPts val="0"/>
              </a:spcAft>
              <a:buSzPts val="1800"/>
              <a:buChar char="•"/>
              <a:defRPr/>
            </a:lvl9pPr>
          </a:lstStyle>
          <a:p/>
        </p:txBody>
      </p:sp>
      <p:sp>
        <p:nvSpPr>
          <p:cNvPr id="56" name="Google Shape;56;p8"/>
          <p:cNvSpPr txBox="1"/>
          <p:nvPr>
            <p:ph idx="2" type="body"/>
          </p:nvPr>
        </p:nvSpPr>
        <p:spPr>
          <a:xfrm>
            <a:off x="6578600" y="1447800"/>
            <a:ext cx="4998720" cy="4572000"/>
          </a:xfrm>
          <a:prstGeom prst="rect">
            <a:avLst/>
          </a:prstGeom>
          <a:noFill/>
          <a:ln>
            <a:noFill/>
          </a:ln>
        </p:spPr>
        <p:txBody>
          <a:bodyPr anchorCtr="0" anchor="t" bIns="45700" lIns="91425" spcFirstLastPara="1" rIns="91425" wrap="square" tIns="45700">
            <a:noAutofit/>
          </a:bodyPr>
          <a:lstStyle>
            <a:lvl1pPr indent="-325755" lvl="0" marL="457200" algn="l">
              <a:lnSpc>
                <a:spcPct val="100000"/>
              </a:lnSpc>
              <a:spcBef>
                <a:spcPts val="575"/>
              </a:spcBef>
              <a:spcAft>
                <a:spcPts val="0"/>
              </a:spcAft>
              <a:buSzPts val="1530"/>
              <a:buChar char="⚫"/>
              <a:defRPr/>
            </a:lvl1pPr>
            <a:lvl2pPr indent="-325755" lvl="1" marL="914400" algn="l">
              <a:lnSpc>
                <a:spcPct val="100000"/>
              </a:lnSpc>
              <a:spcBef>
                <a:spcPts val="375"/>
              </a:spcBef>
              <a:spcAft>
                <a:spcPts val="0"/>
              </a:spcAft>
              <a:buSzPts val="1530"/>
              <a:buChar char="⚫"/>
              <a:defRPr/>
            </a:lvl2pPr>
            <a:lvl3pPr indent="-325755" lvl="2" marL="1371600" algn="l">
              <a:lnSpc>
                <a:spcPct val="100000"/>
              </a:lnSpc>
              <a:spcBef>
                <a:spcPts val="375"/>
              </a:spcBef>
              <a:spcAft>
                <a:spcPts val="0"/>
              </a:spcAft>
              <a:buSzPts val="1530"/>
              <a:buChar char="⚫"/>
              <a:defRPr/>
            </a:lvl3pPr>
            <a:lvl4pPr indent="-320039" lvl="3" marL="1828800" algn="l">
              <a:lnSpc>
                <a:spcPct val="100000"/>
              </a:lnSpc>
              <a:spcBef>
                <a:spcPts val="375"/>
              </a:spcBef>
              <a:spcAft>
                <a:spcPts val="0"/>
              </a:spcAft>
              <a:buSzPts val="1440"/>
              <a:buChar char="⚫"/>
              <a:defRPr/>
            </a:lvl4pPr>
            <a:lvl5pPr indent="-342900" lvl="4" marL="2286000" algn="l">
              <a:lnSpc>
                <a:spcPct val="100000"/>
              </a:lnSpc>
              <a:spcBef>
                <a:spcPts val="375"/>
              </a:spcBef>
              <a:spcAft>
                <a:spcPts val="0"/>
              </a:spcAft>
              <a:buSzPts val="1800"/>
              <a:buChar char="o"/>
              <a:defRPr/>
            </a:lvl5pPr>
            <a:lvl6pPr indent="-342900" lvl="5" marL="2743200" algn="l">
              <a:lnSpc>
                <a:spcPct val="100000"/>
              </a:lnSpc>
              <a:spcBef>
                <a:spcPts val="370"/>
              </a:spcBef>
              <a:spcAft>
                <a:spcPts val="0"/>
              </a:spcAft>
              <a:buSzPts val="1800"/>
              <a:buChar char="•"/>
              <a:defRPr/>
            </a:lvl6pPr>
            <a:lvl7pPr indent="-342900" lvl="6" marL="3200400" algn="l">
              <a:lnSpc>
                <a:spcPct val="100000"/>
              </a:lnSpc>
              <a:spcBef>
                <a:spcPts val="370"/>
              </a:spcBef>
              <a:spcAft>
                <a:spcPts val="0"/>
              </a:spcAft>
              <a:buSzPts val="1800"/>
              <a:buChar char="•"/>
              <a:defRPr/>
            </a:lvl7pPr>
            <a:lvl8pPr indent="-342900" lvl="7" marL="3657600" algn="l">
              <a:lnSpc>
                <a:spcPct val="100000"/>
              </a:lnSpc>
              <a:spcBef>
                <a:spcPts val="370"/>
              </a:spcBef>
              <a:spcAft>
                <a:spcPts val="0"/>
              </a:spcAft>
              <a:buSzPts val="1800"/>
              <a:buChar char="•"/>
              <a:defRPr/>
            </a:lvl8pPr>
            <a:lvl9pPr indent="-342900" lvl="8" marL="4114800" algn="l">
              <a:lnSpc>
                <a:spcPct val="100000"/>
              </a:lnSpc>
              <a:spcBef>
                <a:spcPts val="370"/>
              </a:spcBef>
              <a:spcAft>
                <a:spcPts val="0"/>
              </a:spcAft>
              <a:buSzPts val="1800"/>
              <a:buChar char="•"/>
              <a:defRPr/>
            </a:lvl9pPr>
          </a:lstStyle>
          <a:p/>
        </p:txBody>
      </p:sp>
      <p:sp>
        <p:nvSpPr>
          <p:cNvPr id="57" name="Google Shape;57;p8"/>
          <p:cNvSpPr txBox="1"/>
          <p:nvPr>
            <p:ph idx="10" type="dt"/>
          </p:nvPr>
        </p:nvSpPr>
        <p:spPr>
          <a:xfrm>
            <a:off x="8229600" y="6191250"/>
            <a:ext cx="3302000" cy="47625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sz="1400">
                <a:solidFill>
                  <a:srgbClr val="696464"/>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 name="Google Shape;58;p8"/>
          <p:cNvSpPr txBox="1"/>
          <p:nvPr>
            <p:ph idx="11" type="ftr"/>
          </p:nvPr>
        </p:nvSpPr>
        <p:spPr>
          <a:xfrm>
            <a:off x="1219200" y="6172200"/>
            <a:ext cx="5283200" cy="4572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8"/>
          <p:cNvSpPr/>
          <p:nvPr>
            <p:ph idx="12" type="sldNum"/>
          </p:nvPr>
        </p:nvSpPr>
        <p:spPr>
          <a:xfrm>
            <a:off x="195262" y="6210300"/>
            <a:ext cx="609600" cy="457200"/>
          </a:xfrm>
          <a:prstGeom prst="ellipse">
            <a:avLst/>
          </a:prstGeom>
          <a:solidFill>
            <a:schemeClr val="accent1"/>
          </a:solidFill>
          <a:ln>
            <a:noFill/>
          </a:ln>
        </p:spPr>
        <p:txBody>
          <a:bodyPr anchorCtr="1" anchor="ctr" bIns="0" lIns="0" spcFirstLastPara="1" rIns="0" wrap="square" tIns="0">
            <a:noAutofit/>
          </a:bodyPr>
          <a:lstStyle>
            <a:lvl1pPr indent="0" lvl="0" marL="0" marR="0" algn="ctr">
              <a:lnSpc>
                <a:spcPct val="100000"/>
              </a:lnSpc>
              <a:spcBef>
                <a:spcPts val="0"/>
              </a:spcBef>
              <a:spcAft>
                <a:spcPts val="0"/>
              </a:spcAft>
              <a:buClr>
                <a:srgbClr val="FFFFFF"/>
              </a:buClr>
              <a:buSzPts val="1400"/>
              <a:buFont typeface="Libre Franklin"/>
              <a:buNone/>
              <a:defRPr b="0" i="0" sz="1400" u="none" cap="none" strike="noStrike">
                <a:solidFill>
                  <a:srgbClr val="FFFFFF"/>
                </a:solidFill>
                <a:latin typeface="Libre Franklin"/>
                <a:ea typeface="Libre Franklin"/>
                <a:cs typeface="Libre Franklin"/>
                <a:sym typeface="Libre Franklin"/>
              </a:defRPr>
            </a:lvl1pPr>
            <a:lvl2pPr indent="0" lvl="1" marL="0" marR="0" algn="ctr">
              <a:lnSpc>
                <a:spcPct val="100000"/>
              </a:lnSpc>
              <a:spcBef>
                <a:spcPts val="0"/>
              </a:spcBef>
              <a:spcAft>
                <a:spcPts val="0"/>
              </a:spcAft>
              <a:buClr>
                <a:srgbClr val="FFFFFF"/>
              </a:buClr>
              <a:buSzPts val="1400"/>
              <a:buFont typeface="Libre Franklin"/>
              <a:buNone/>
              <a:defRPr b="0" i="0" sz="1400" u="none" cap="none" strike="noStrike">
                <a:solidFill>
                  <a:srgbClr val="FFFFFF"/>
                </a:solidFill>
                <a:latin typeface="Libre Franklin"/>
                <a:ea typeface="Libre Franklin"/>
                <a:cs typeface="Libre Franklin"/>
                <a:sym typeface="Libre Franklin"/>
              </a:defRPr>
            </a:lvl2pPr>
            <a:lvl3pPr indent="0" lvl="2" marL="0" marR="0" algn="ctr">
              <a:lnSpc>
                <a:spcPct val="100000"/>
              </a:lnSpc>
              <a:spcBef>
                <a:spcPts val="0"/>
              </a:spcBef>
              <a:spcAft>
                <a:spcPts val="0"/>
              </a:spcAft>
              <a:buClr>
                <a:srgbClr val="FFFFFF"/>
              </a:buClr>
              <a:buSzPts val="1400"/>
              <a:buFont typeface="Libre Franklin"/>
              <a:buNone/>
              <a:defRPr b="0" i="0" sz="1400" u="none" cap="none" strike="noStrike">
                <a:solidFill>
                  <a:srgbClr val="FFFFFF"/>
                </a:solidFill>
                <a:latin typeface="Libre Franklin"/>
                <a:ea typeface="Libre Franklin"/>
                <a:cs typeface="Libre Franklin"/>
                <a:sym typeface="Libre Franklin"/>
              </a:defRPr>
            </a:lvl3pPr>
            <a:lvl4pPr indent="0" lvl="3" marL="0" marR="0" algn="ctr">
              <a:lnSpc>
                <a:spcPct val="100000"/>
              </a:lnSpc>
              <a:spcBef>
                <a:spcPts val="0"/>
              </a:spcBef>
              <a:spcAft>
                <a:spcPts val="0"/>
              </a:spcAft>
              <a:buClr>
                <a:srgbClr val="FFFFFF"/>
              </a:buClr>
              <a:buSzPts val="1400"/>
              <a:buFont typeface="Libre Franklin"/>
              <a:buNone/>
              <a:defRPr b="0" i="0" sz="1400" u="none" cap="none" strike="noStrike">
                <a:solidFill>
                  <a:srgbClr val="FFFFFF"/>
                </a:solidFill>
                <a:latin typeface="Libre Franklin"/>
                <a:ea typeface="Libre Franklin"/>
                <a:cs typeface="Libre Franklin"/>
                <a:sym typeface="Libre Franklin"/>
              </a:defRPr>
            </a:lvl4pPr>
            <a:lvl5pPr indent="0" lvl="4" marL="0" marR="0" algn="ctr">
              <a:lnSpc>
                <a:spcPct val="100000"/>
              </a:lnSpc>
              <a:spcBef>
                <a:spcPts val="0"/>
              </a:spcBef>
              <a:spcAft>
                <a:spcPts val="0"/>
              </a:spcAft>
              <a:buClr>
                <a:srgbClr val="FFFFFF"/>
              </a:buClr>
              <a:buSzPts val="1400"/>
              <a:buFont typeface="Libre Franklin"/>
              <a:buNone/>
              <a:defRPr b="0" i="0" sz="1400" u="none" cap="none" strike="noStrike">
                <a:solidFill>
                  <a:srgbClr val="FFFFFF"/>
                </a:solidFill>
                <a:latin typeface="Libre Franklin"/>
                <a:ea typeface="Libre Franklin"/>
                <a:cs typeface="Libre Franklin"/>
                <a:sym typeface="Libre Franklin"/>
              </a:defRPr>
            </a:lvl5pPr>
            <a:lvl6pPr indent="0" lvl="5" marL="0" marR="0" algn="ctr">
              <a:lnSpc>
                <a:spcPct val="100000"/>
              </a:lnSpc>
              <a:spcBef>
                <a:spcPts val="0"/>
              </a:spcBef>
              <a:spcAft>
                <a:spcPts val="0"/>
              </a:spcAft>
              <a:buClr>
                <a:srgbClr val="FFFFFF"/>
              </a:buClr>
              <a:buSzPts val="1400"/>
              <a:buFont typeface="Libre Franklin"/>
              <a:buNone/>
              <a:defRPr b="0" i="0" sz="1400" u="none" cap="none" strike="noStrike">
                <a:solidFill>
                  <a:srgbClr val="FFFFFF"/>
                </a:solidFill>
                <a:latin typeface="Libre Franklin"/>
                <a:ea typeface="Libre Franklin"/>
                <a:cs typeface="Libre Franklin"/>
                <a:sym typeface="Libre Franklin"/>
              </a:defRPr>
            </a:lvl6pPr>
            <a:lvl7pPr indent="0" lvl="6" marL="0" marR="0" algn="ctr">
              <a:lnSpc>
                <a:spcPct val="100000"/>
              </a:lnSpc>
              <a:spcBef>
                <a:spcPts val="0"/>
              </a:spcBef>
              <a:spcAft>
                <a:spcPts val="0"/>
              </a:spcAft>
              <a:buClr>
                <a:srgbClr val="FFFFFF"/>
              </a:buClr>
              <a:buSzPts val="1400"/>
              <a:buFont typeface="Libre Franklin"/>
              <a:buNone/>
              <a:defRPr b="0" i="0" sz="1400" u="none" cap="none" strike="noStrike">
                <a:solidFill>
                  <a:srgbClr val="FFFFFF"/>
                </a:solidFill>
                <a:latin typeface="Libre Franklin"/>
                <a:ea typeface="Libre Franklin"/>
                <a:cs typeface="Libre Franklin"/>
                <a:sym typeface="Libre Franklin"/>
              </a:defRPr>
            </a:lvl7pPr>
            <a:lvl8pPr indent="0" lvl="7" marL="0" marR="0" algn="ctr">
              <a:lnSpc>
                <a:spcPct val="100000"/>
              </a:lnSpc>
              <a:spcBef>
                <a:spcPts val="0"/>
              </a:spcBef>
              <a:spcAft>
                <a:spcPts val="0"/>
              </a:spcAft>
              <a:buClr>
                <a:srgbClr val="FFFFFF"/>
              </a:buClr>
              <a:buSzPts val="1400"/>
              <a:buFont typeface="Libre Franklin"/>
              <a:buNone/>
              <a:defRPr b="0" i="0" sz="1400" u="none" cap="none" strike="noStrike">
                <a:solidFill>
                  <a:srgbClr val="FFFFFF"/>
                </a:solidFill>
                <a:latin typeface="Libre Franklin"/>
                <a:ea typeface="Libre Franklin"/>
                <a:cs typeface="Libre Franklin"/>
                <a:sym typeface="Libre Franklin"/>
              </a:defRPr>
            </a:lvl8pPr>
            <a:lvl9pPr indent="0" lvl="8" marL="0" marR="0" algn="ctr">
              <a:lnSpc>
                <a:spcPct val="100000"/>
              </a:lnSpc>
              <a:spcBef>
                <a:spcPts val="0"/>
              </a:spcBef>
              <a:spcAft>
                <a:spcPts val="0"/>
              </a:spcAft>
              <a:buClr>
                <a:srgbClr val="FFFFFF"/>
              </a:buClr>
              <a:buSzPts val="1400"/>
              <a:buFont typeface="Libre Franklin"/>
              <a:buNone/>
              <a:defRPr b="0" i="0" sz="1400" u="none" cap="none" strike="noStrike">
                <a:solidFill>
                  <a:srgbClr val="FFFFFF"/>
                </a:solidFill>
                <a:latin typeface="Libre Franklin"/>
                <a:ea typeface="Libre Franklin"/>
                <a:cs typeface="Libre Franklin"/>
                <a:sym typeface="Libre Franklin"/>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lip Art and Text" type="clipArtAndTx">
  <p:cSld name="CLIPART_AND_TEXT">
    <p:spTree>
      <p:nvGrpSpPr>
        <p:cNvPr id="68" name="Shape 68"/>
        <p:cNvGrpSpPr/>
        <p:nvPr/>
      </p:nvGrpSpPr>
      <p:grpSpPr>
        <a:xfrm>
          <a:off x="0" y="0"/>
          <a:ext cx="0" cy="0"/>
          <a:chOff x="0" y="0"/>
          <a:chExt cx="0" cy="0"/>
        </a:xfrm>
      </p:grpSpPr>
      <p:sp>
        <p:nvSpPr>
          <p:cNvPr id="69" name="Google Shape;69;p10"/>
          <p:cNvSpPr txBox="1"/>
          <p:nvPr>
            <p:ph type="title"/>
          </p:nvPr>
        </p:nvSpPr>
        <p:spPr>
          <a:xfrm>
            <a:off x="541867" y="228600"/>
            <a:ext cx="10363200" cy="1066800"/>
          </a:xfrm>
          <a:prstGeom prst="rect">
            <a:avLst/>
          </a:prstGeom>
          <a:noFill/>
          <a:ln>
            <a:noFill/>
          </a:ln>
        </p:spPr>
        <p:txBody>
          <a:bodyPr anchorCtr="0" anchor="b" bIns="91425"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0"/>
          <p:cNvSpPr/>
          <p:nvPr>
            <p:ph idx="2" type="clipArt"/>
          </p:nvPr>
        </p:nvSpPr>
        <p:spPr>
          <a:xfrm>
            <a:off x="609600" y="1676400"/>
            <a:ext cx="5350933" cy="4419600"/>
          </a:xfrm>
          <a:prstGeom prst="rect">
            <a:avLst/>
          </a:prstGeom>
          <a:noFill/>
          <a:ln>
            <a:noFill/>
          </a:ln>
        </p:spPr>
      </p:sp>
      <p:sp>
        <p:nvSpPr>
          <p:cNvPr id="71" name="Google Shape;71;p10"/>
          <p:cNvSpPr txBox="1"/>
          <p:nvPr>
            <p:ph idx="1" type="body"/>
          </p:nvPr>
        </p:nvSpPr>
        <p:spPr>
          <a:xfrm>
            <a:off x="6163734" y="1676400"/>
            <a:ext cx="5350933" cy="4419600"/>
          </a:xfrm>
          <a:prstGeom prst="rect">
            <a:avLst/>
          </a:prstGeom>
          <a:noFill/>
          <a:ln>
            <a:noFill/>
          </a:ln>
        </p:spPr>
        <p:txBody>
          <a:bodyPr anchorCtr="0" anchor="t" bIns="45700" lIns="91425" spcFirstLastPara="1" rIns="91425" wrap="square" tIns="45700">
            <a:noAutofit/>
          </a:bodyPr>
          <a:lstStyle>
            <a:lvl1pPr indent="-325755" lvl="0" marL="457200" algn="l">
              <a:lnSpc>
                <a:spcPct val="100000"/>
              </a:lnSpc>
              <a:spcBef>
                <a:spcPts val="575"/>
              </a:spcBef>
              <a:spcAft>
                <a:spcPts val="0"/>
              </a:spcAft>
              <a:buSzPts val="1530"/>
              <a:buChar char="⚫"/>
              <a:defRPr/>
            </a:lvl1pPr>
            <a:lvl2pPr indent="-325755" lvl="1" marL="914400" algn="l">
              <a:lnSpc>
                <a:spcPct val="100000"/>
              </a:lnSpc>
              <a:spcBef>
                <a:spcPts val="375"/>
              </a:spcBef>
              <a:spcAft>
                <a:spcPts val="0"/>
              </a:spcAft>
              <a:buSzPts val="1530"/>
              <a:buChar char="⚫"/>
              <a:defRPr/>
            </a:lvl2pPr>
            <a:lvl3pPr indent="-325755" lvl="2" marL="1371600" algn="l">
              <a:lnSpc>
                <a:spcPct val="100000"/>
              </a:lnSpc>
              <a:spcBef>
                <a:spcPts val="375"/>
              </a:spcBef>
              <a:spcAft>
                <a:spcPts val="0"/>
              </a:spcAft>
              <a:buSzPts val="1530"/>
              <a:buChar char="⚫"/>
              <a:defRPr/>
            </a:lvl3pPr>
            <a:lvl4pPr indent="-320039" lvl="3" marL="1828800" algn="l">
              <a:lnSpc>
                <a:spcPct val="100000"/>
              </a:lnSpc>
              <a:spcBef>
                <a:spcPts val="375"/>
              </a:spcBef>
              <a:spcAft>
                <a:spcPts val="0"/>
              </a:spcAft>
              <a:buSzPts val="1440"/>
              <a:buChar char="⚫"/>
              <a:defRPr/>
            </a:lvl4pPr>
            <a:lvl5pPr indent="-342900" lvl="4" marL="2286000" algn="l">
              <a:lnSpc>
                <a:spcPct val="100000"/>
              </a:lnSpc>
              <a:spcBef>
                <a:spcPts val="375"/>
              </a:spcBef>
              <a:spcAft>
                <a:spcPts val="0"/>
              </a:spcAft>
              <a:buSzPts val="1800"/>
              <a:buChar char="o"/>
              <a:defRPr/>
            </a:lvl5pPr>
            <a:lvl6pPr indent="-342900" lvl="5" marL="2743200" algn="l">
              <a:lnSpc>
                <a:spcPct val="100000"/>
              </a:lnSpc>
              <a:spcBef>
                <a:spcPts val="370"/>
              </a:spcBef>
              <a:spcAft>
                <a:spcPts val="0"/>
              </a:spcAft>
              <a:buSzPts val="1800"/>
              <a:buChar char="•"/>
              <a:defRPr/>
            </a:lvl6pPr>
            <a:lvl7pPr indent="-342900" lvl="6" marL="3200400" algn="l">
              <a:lnSpc>
                <a:spcPct val="100000"/>
              </a:lnSpc>
              <a:spcBef>
                <a:spcPts val="370"/>
              </a:spcBef>
              <a:spcAft>
                <a:spcPts val="0"/>
              </a:spcAft>
              <a:buSzPts val="1800"/>
              <a:buChar char="•"/>
              <a:defRPr/>
            </a:lvl7pPr>
            <a:lvl8pPr indent="-342900" lvl="7" marL="3657600" algn="l">
              <a:lnSpc>
                <a:spcPct val="100000"/>
              </a:lnSpc>
              <a:spcBef>
                <a:spcPts val="370"/>
              </a:spcBef>
              <a:spcAft>
                <a:spcPts val="0"/>
              </a:spcAft>
              <a:buSzPts val="1800"/>
              <a:buChar char="•"/>
              <a:defRPr/>
            </a:lvl8pPr>
            <a:lvl9pPr indent="-342900" lvl="8" marL="4114800" algn="l">
              <a:lnSpc>
                <a:spcPct val="100000"/>
              </a:lnSpc>
              <a:spcBef>
                <a:spcPts val="370"/>
              </a:spcBef>
              <a:spcAft>
                <a:spcPts val="0"/>
              </a:spcAft>
              <a:buSzPts val="1800"/>
              <a:buChar char="•"/>
              <a:defRPr/>
            </a:lvl9pPr>
          </a:lstStyle>
          <a:p/>
        </p:txBody>
      </p:sp>
      <p:sp>
        <p:nvSpPr>
          <p:cNvPr id="72" name="Google Shape;72;p10"/>
          <p:cNvSpPr txBox="1"/>
          <p:nvPr>
            <p:ph idx="11" type="ftr"/>
          </p:nvPr>
        </p:nvSpPr>
        <p:spPr>
          <a:xfrm>
            <a:off x="4165600" y="6229350"/>
            <a:ext cx="3860800" cy="4572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10"/>
          <p:cNvSpPr/>
          <p:nvPr>
            <p:ph idx="12" type="sldNum"/>
          </p:nvPr>
        </p:nvSpPr>
        <p:spPr>
          <a:xfrm>
            <a:off x="8974137" y="6229350"/>
            <a:ext cx="2540000" cy="457200"/>
          </a:xfrm>
          <a:prstGeom prst="ellipse">
            <a:avLst/>
          </a:prstGeom>
          <a:solidFill>
            <a:schemeClr val="accent1"/>
          </a:solidFill>
          <a:ln>
            <a:noFill/>
          </a:ln>
        </p:spPr>
        <p:txBody>
          <a:bodyPr anchorCtr="1" anchor="ctr" bIns="0" lIns="0" spcFirstLastPara="1" rIns="0" wrap="square" tIns="0">
            <a:noAutofit/>
          </a:bodyPr>
          <a:lstStyle>
            <a:lvl1pPr indent="0" lvl="0" marL="0" marR="0" algn="ctr">
              <a:lnSpc>
                <a:spcPct val="100000"/>
              </a:lnSpc>
              <a:spcBef>
                <a:spcPts val="0"/>
              </a:spcBef>
              <a:spcAft>
                <a:spcPts val="0"/>
              </a:spcAft>
              <a:buClr>
                <a:srgbClr val="FFFFFF"/>
              </a:buClr>
              <a:buSzPts val="1400"/>
              <a:buFont typeface="Libre Franklin"/>
              <a:buNone/>
              <a:defRPr b="0" i="0" sz="1400" u="none" cap="none" strike="noStrike">
                <a:solidFill>
                  <a:srgbClr val="FFFFFF"/>
                </a:solidFill>
                <a:latin typeface="Libre Franklin"/>
                <a:ea typeface="Libre Franklin"/>
                <a:cs typeface="Libre Franklin"/>
                <a:sym typeface="Libre Franklin"/>
              </a:defRPr>
            </a:lvl1pPr>
            <a:lvl2pPr indent="0" lvl="1" marL="0" marR="0" algn="ctr">
              <a:lnSpc>
                <a:spcPct val="100000"/>
              </a:lnSpc>
              <a:spcBef>
                <a:spcPts val="0"/>
              </a:spcBef>
              <a:spcAft>
                <a:spcPts val="0"/>
              </a:spcAft>
              <a:buClr>
                <a:srgbClr val="FFFFFF"/>
              </a:buClr>
              <a:buSzPts val="1400"/>
              <a:buFont typeface="Libre Franklin"/>
              <a:buNone/>
              <a:defRPr b="0" i="0" sz="1400" u="none" cap="none" strike="noStrike">
                <a:solidFill>
                  <a:srgbClr val="FFFFFF"/>
                </a:solidFill>
                <a:latin typeface="Libre Franklin"/>
                <a:ea typeface="Libre Franklin"/>
                <a:cs typeface="Libre Franklin"/>
                <a:sym typeface="Libre Franklin"/>
              </a:defRPr>
            </a:lvl2pPr>
            <a:lvl3pPr indent="0" lvl="2" marL="0" marR="0" algn="ctr">
              <a:lnSpc>
                <a:spcPct val="100000"/>
              </a:lnSpc>
              <a:spcBef>
                <a:spcPts val="0"/>
              </a:spcBef>
              <a:spcAft>
                <a:spcPts val="0"/>
              </a:spcAft>
              <a:buClr>
                <a:srgbClr val="FFFFFF"/>
              </a:buClr>
              <a:buSzPts val="1400"/>
              <a:buFont typeface="Libre Franklin"/>
              <a:buNone/>
              <a:defRPr b="0" i="0" sz="1400" u="none" cap="none" strike="noStrike">
                <a:solidFill>
                  <a:srgbClr val="FFFFFF"/>
                </a:solidFill>
                <a:latin typeface="Libre Franklin"/>
                <a:ea typeface="Libre Franklin"/>
                <a:cs typeface="Libre Franklin"/>
                <a:sym typeface="Libre Franklin"/>
              </a:defRPr>
            </a:lvl3pPr>
            <a:lvl4pPr indent="0" lvl="3" marL="0" marR="0" algn="ctr">
              <a:lnSpc>
                <a:spcPct val="100000"/>
              </a:lnSpc>
              <a:spcBef>
                <a:spcPts val="0"/>
              </a:spcBef>
              <a:spcAft>
                <a:spcPts val="0"/>
              </a:spcAft>
              <a:buClr>
                <a:srgbClr val="FFFFFF"/>
              </a:buClr>
              <a:buSzPts val="1400"/>
              <a:buFont typeface="Libre Franklin"/>
              <a:buNone/>
              <a:defRPr b="0" i="0" sz="1400" u="none" cap="none" strike="noStrike">
                <a:solidFill>
                  <a:srgbClr val="FFFFFF"/>
                </a:solidFill>
                <a:latin typeface="Libre Franklin"/>
                <a:ea typeface="Libre Franklin"/>
                <a:cs typeface="Libre Franklin"/>
                <a:sym typeface="Libre Franklin"/>
              </a:defRPr>
            </a:lvl4pPr>
            <a:lvl5pPr indent="0" lvl="4" marL="0" marR="0" algn="ctr">
              <a:lnSpc>
                <a:spcPct val="100000"/>
              </a:lnSpc>
              <a:spcBef>
                <a:spcPts val="0"/>
              </a:spcBef>
              <a:spcAft>
                <a:spcPts val="0"/>
              </a:spcAft>
              <a:buClr>
                <a:srgbClr val="FFFFFF"/>
              </a:buClr>
              <a:buSzPts val="1400"/>
              <a:buFont typeface="Libre Franklin"/>
              <a:buNone/>
              <a:defRPr b="0" i="0" sz="1400" u="none" cap="none" strike="noStrike">
                <a:solidFill>
                  <a:srgbClr val="FFFFFF"/>
                </a:solidFill>
                <a:latin typeface="Libre Franklin"/>
                <a:ea typeface="Libre Franklin"/>
                <a:cs typeface="Libre Franklin"/>
                <a:sym typeface="Libre Franklin"/>
              </a:defRPr>
            </a:lvl5pPr>
            <a:lvl6pPr indent="0" lvl="5" marL="0" marR="0" algn="ctr">
              <a:lnSpc>
                <a:spcPct val="100000"/>
              </a:lnSpc>
              <a:spcBef>
                <a:spcPts val="0"/>
              </a:spcBef>
              <a:spcAft>
                <a:spcPts val="0"/>
              </a:spcAft>
              <a:buClr>
                <a:srgbClr val="FFFFFF"/>
              </a:buClr>
              <a:buSzPts val="1400"/>
              <a:buFont typeface="Libre Franklin"/>
              <a:buNone/>
              <a:defRPr b="0" i="0" sz="1400" u="none" cap="none" strike="noStrike">
                <a:solidFill>
                  <a:srgbClr val="FFFFFF"/>
                </a:solidFill>
                <a:latin typeface="Libre Franklin"/>
                <a:ea typeface="Libre Franklin"/>
                <a:cs typeface="Libre Franklin"/>
                <a:sym typeface="Libre Franklin"/>
              </a:defRPr>
            </a:lvl6pPr>
            <a:lvl7pPr indent="0" lvl="6" marL="0" marR="0" algn="ctr">
              <a:lnSpc>
                <a:spcPct val="100000"/>
              </a:lnSpc>
              <a:spcBef>
                <a:spcPts val="0"/>
              </a:spcBef>
              <a:spcAft>
                <a:spcPts val="0"/>
              </a:spcAft>
              <a:buClr>
                <a:srgbClr val="FFFFFF"/>
              </a:buClr>
              <a:buSzPts val="1400"/>
              <a:buFont typeface="Libre Franklin"/>
              <a:buNone/>
              <a:defRPr b="0" i="0" sz="1400" u="none" cap="none" strike="noStrike">
                <a:solidFill>
                  <a:srgbClr val="FFFFFF"/>
                </a:solidFill>
                <a:latin typeface="Libre Franklin"/>
                <a:ea typeface="Libre Franklin"/>
                <a:cs typeface="Libre Franklin"/>
                <a:sym typeface="Libre Franklin"/>
              </a:defRPr>
            </a:lvl7pPr>
            <a:lvl8pPr indent="0" lvl="7" marL="0" marR="0" algn="ctr">
              <a:lnSpc>
                <a:spcPct val="100000"/>
              </a:lnSpc>
              <a:spcBef>
                <a:spcPts val="0"/>
              </a:spcBef>
              <a:spcAft>
                <a:spcPts val="0"/>
              </a:spcAft>
              <a:buClr>
                <a:srgbClr val="FFFFFF"/>
              </a:buClr>
              <a:buSzPts val="1400"/>
              <a:buFont typeface="Libre Franklin"/>
              <a:buNone/>
              <a:defRPr b="0" i="0" sz="1400" u="none" cap="none" strike="noStrike">
                <a:solidFill>
                  <a:srgbClr val="FFFFFF"/>
                </a:solidFill>
                <a:latin typeface="Libre Franklin"/>
                <a:ea typeface="Libre Franklin"/>
                <a:cs typeface="Libre Franklin"/>
                <a:sym typeface="Libre Franklin"/>
              </a:defRPr>
            </a:lvl8pPr>
            <a:lvl9pPr indent="0" lvl="8" marL="0" marR="0" algn="ctr">
              <a:lnSpc>
                <a:spcPct val="100000"/>
              </a:lnSpc>
              <a:spcBef>
                <a:spcPts val="0"/>
              </a:spcBef>
              <a:spcAft>
                <a:spcPts val="0"/>
              </a:spcAft>
              <a:buClr>
                <a:srgbClr val="FFFFFF"/>
              </a:buClr>
              <a:buSzPts val="1400"/>
              <a:buFont typeface="Libre Franklin"/>
              <a:buNone/>
              <a:defRPr b="0" i="0" sz="1400" u="none" cap="none" strike="noStrike">
                <a:solidFill>
                  <a:srgbClr val="FFFFFF"/>
                </a:solidFill>
                <a:latin typeface="Libre Franklin"/>
                <a:ea typeface="Libre Franklin"/>
                <a:cs typeface="Libre Franklin"/>
                <a:sym typeface="Libre Franklin"/>
              </a:defRPr>
            </a:lvl9pPr>
          </a:lstStyle>
          <a:p>
            <a:pPr indent="0" lvl="0" marL="0" rtl="0" algn="ctr">
              <a:spcBef>
                <a:spcPts val="0"/>
              </a:spcBef>
              <a:spcAft>
                <a:spcPts val="0"/>
              </a:spcAft>
              <a:buNone/>
            </a:pPr>
            <a:fld id="{00000000-1234-1234-1234-123412341234}" type="slidenum">
              <a:rPr lang="en-US"/>
              <a:t>‹#›</a:t>
            </a:fld>
            <a:endParaRPr/>
          </a:p>
        </p:txBody>
      </p:sp>
      <p:sp>
        <p:nvSpPr>
          <p:cNvPr id="74" name="Google Shape;74;p10"/>
          <p:cNvSpPr txBox="1"/>
          <p:nvPr>
            <p:ph idx="10" type="dt"/>
          </p:nvPr>
        </p:nvSpPr>
        <p:spPr>
          <a:xfrm>
            <a:off x="8229600" y="6191250"/>
            <a:ext cx="3302000" cy="47625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sz="1400">
                <a:solidFill>
                  <a:srgbClr val="696464"/>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ext and Clip Art" type="txAndClipArt">
  <p:cSld name="TEXT_AND_CLIPART">
    <p:spTree>
      <p:nvGrpSpPr>
        <p:cNvPr id="83" name="Shape 83"/>
        <p:cNvGrpSpPr/>
        <p:nvPr/>
      </p:nvGrpSpPr>
      <p:grpSpPr>
        <a:xfrm>
          <a:off x="0" y="0"/>
          <a:ext cx="0" cy="0"/>
          <a:chOff x="0" y="0"/>
          <a:chExt cx="0" cy="0"/>
        </a:xfrm>
      </p:grpSpPr>
      <p:sp>
        <p:nvSpPr>
          <p:cNvPr id="84" name="Google Shape;84;p12"/>
          <p:cNvSpPr txBox="1"/>
          <p:nvPr>
            <p:ph type="title"/>
          </p:nvPr>
        </p:nvSpPr>
        <p:spPr>
          <a:xfrm>
            <a:off x="541867" y="228600"/>
            <a:ext cx="10363200" cy="1066800"/>
          </a:xfrm>
          <a:prstGeom prst="rect">
            <a:avLst/>
          </a:prstGeom>
          <a:noFill/>
          <a:ln>
            <a:noFill/>
          </a:ln>
        </p:spPr>
        <p:txBody>
          <a:bodyPr anchorCtr="0" anchor="b" bIns="91425"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5" name="Google Shape;85;p12"/>
          <p:cNvSpPr txBox="1"/>
          <p:nvPr>
            <p:ph idx="1" type="body"/>
          </p:nvPr>
        </p:nvSpPr>
        <p:spPr>
          <a:xfrm>
            <a:off x="609600" y="1676400"/>
            <a:ext cx="5350933" cy="4419600"/>
          </a:xfrm>
          <a:prstGeom prst="rect">
            <a:avLst/>
          </a:prstGeom>
          <a:noFill/>
          <a:ln>
            <a:noFill/>
          </a:ln>
        </p:spPr>
        <p:txBody>
          <a:bodyPr anchorCtr="0" anchor="t" bIns="45700" lIns="91425" spcFirstLastPara="1" rIns="91425" wrap="square" tIns="45700">
            <a:noAutofit/>
          </a:bodyPr>
          <a:lstStyle>
            <a:lvl1pPr indent="-325755" lvl="0" marL="457200" algn="l">
              <a:lnSpc>
                <a:spcPct val="100000"/>
              </a:lnSpc>
              <a:spcBef>
                <a:spcPts val="575"/>
              </a:spcBef>
              <a:spcAft>
                <a:spcPts val="0"/>
              </a:spcAft>
              <a:buSzPts val="1530"/>
              <a:buChar char="⚫"/>
              <a:defRPr/>
            </a:lvl1pPr>
            <a:lvl2pPr indent="-325755" lvl="1" marL="914400" algn="l">
              <a:lnSpc>
                <a:spcPct val="100000"/>
              </a:lnSpc>
              <a:spcBef>
                <a:spcPts val="375"/>
              </a:spcBef>
              <a:spcAft>
                <a:spcPts val="0"/>
              </a:spcAft>
              <a:buSzPts val="1530"/>
              <a:buChar char="⚫"/>
              <a:defRPr/>
            </a:lvl2pPr>
            <a:lvl3pPr indent="-325755" lvl="2" marL="1371600" algn="l">
              <a:lnSpc>
                <a:spcPct val="100000"/>
              </a:lnSpc>
              <a:spcBef>
                <a:spcPts val="375"/>
              </a:spcBef>
              <a:spcAft>
                <a:spcPts val="0"/>
              </a:spcAft>
              <a:buSzPts val="1530"/>
              <a:buChar char="⚫"/>
              <a:defRPr/>
            </a:lvl3pPr>
            <a:lvl4pPr indent="-320039" lvl="3" marL="1828800" algn="l">
              <a:lnSpc>
                <a:spcPct val="100000"/>
              </a:lnSpc>
              <a:spcBef>
                <a:spcPts val="375"/>
              </a:spcBef>
              <a:spcAft>
                <a:spcPts val="0"/>
              </a:spcAft>
              <a:buSzPts val="1440"/>
              <a:buChar char="⚫"/>
              <a:defRPr/>
            </a:lvl4pPr>
            <a:lvl5pPr indent="-342900" lvl="4" marL="2286000" algn="l">
              <a:lnSpc>
                <a:spcPct val="100000"/>
              </a:lnSpc>
              <a:spcBef>
                <a:spcPts val="375"/>
              </a:spcBef>
              <a:spcAft>
                <a:spcPts val="0"/>
              </a:spcAft>
              <a:buSzPts val="1800"/>
              <a:buChar char="o"/>
              <a:defRPr/>
            </a:lvl5pPr>
            <a:lvl6pPr indent="-342900" lvl="5" marL="2743200" algn="l">
              <a:lnSpc>
                <a:spcPct val="100000"/>
              </a:lnSpc>
              <a:spcBef>
                <a:spcPts val="370"/>
              </a:spcBef>
              <a:spcAft>
                <a:spcPts val="0"/>
              </a:spcAft>
              <a:buSzPts val="1800"/>
              <a:buChar char="•"/>
              <a:defRPr/>
            </a:lvl6pPr>
            <a:lvl7pPr indent="-342900" lvl="6" marL="3200400" algn="l">
              <a:lnSpc>
                <a:spcPct val="100000"/>
              </a:lnSpc>
              <a:spcBef>
                <a:spcPts val="370"/>
              </a:spcBef>
              <a:spcAft>
                <a:spcPts val="0"/>
              </a:spcAft>
              <a:buSzPts val="1800"/>
              <a:buChar char="•"/>
              <a:defRPr/>
            </a:lvl7pPr>
            <a:lvl8pPr indent="-342900" lvl="7" marL="3657600" algn="l">
              <a:lnSpc>
                <a:spcPct val="100000"/>
              </a:lnSpc>
              <a:spcBef>
                <a:spcPts val="370"/>
              </a:spcBef>
              <a:spcAft>
                <a:spcPts val="0"/>
              </a:spcAft>
              <a:buSzPts val="1800"/>
              <a:buChar char="•"/>
              <a:defRPr/>
            </a:lvl8pPr>
            <a:lvl9pPr indent="-342900" lvl="8" marL="4114800" algn="l">
              <a:lnSpc>
                <a:spcPct val="100000"/>
              </a:lnSpc>
              <a:spcBef>
                <a:spcPts val="370"/>
              </a:spcBef>
              <a:spcAft>
                <a:spcPts val="0"/>
              </a:spcAft>
              <a:buSzPts val="1800"/>
              <a:buChar char="•"/>
              <a:defRPr/>
            </a:lvl9pPr>
          </a:lstStyle>
          <a:p/>
        </p:txBody>
      </p:sp>
      <p:sp>
        <p:nvSpPr>
          <p:cNvPr id="86" name="Google Shape;86;p12"/>
          <p:cNvSpPr/>
          <p:nvPr>
            <p:ph idx="2" type="clipArt"/>
          </p:nvPr>
        </p:nvSpPr>
        <p:spPr>
          <a:xfrm>
            <a:off x="6163734" y="1676400"/>
            <a:ext cx="5350933" cy="4419600"/>
          </a:xfrm>
          <a:prstGeom prst="rect">
            <a:avLst/>
          </a:prstGeom>
          <a:noFill/>
          <a:ln>
            <a:noFill/>
          </a:ln>
        </p:spPr>
      </p:sp>
      <p:sp>
        <p:nvSpPr>
          <p:cNvPr id="87" name="Google Shape;87;p12"/>
          <p:cNvSpPr txBox="1"/>
          <p:nvPr>
            <p:ph idx="11" type="ftr"/>
          </p:nvPr>
        </p:nvSpPr>
        <p:spPr>
          <a:xfrm>
            <a:off x="4165600" y="6229350"/>
            <a:ext cx="3860800" cy="4572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8" name="Google Shape;88;p12"/>
          <p:cNvSpPr/>
          <p:nvPr>
            <p:ph idx="12" type="sldNum"/>
          </p:nvPr>
        </p:nvSpPr>
        <p:spPr>
          <a:xfrm>
            <a:off x="8974137" y="6229350"/>
            <a:ext cx="2540000" cy="457200"/>
          </a:xfrm>
          <a:prstGeom prst="ellipse">
            <a:avLst/>
          </a:prstGeom>
          <a:solidFill>
            <a:schemeClr val="accent1"/>
          </a:solidFill>
          <a:ln>
            <a:noFill/>
          </a:ln>
        </p:spPr>
        <p:txBody>
          <a:bodyPr anchorCtr="1" anchor="ctr" bIns="0" lIns="0" spcFirstLastPara="1" rIns="0" wrap="square" tIns="0">
            <a:noAutofit/>
          </a:bodyPr>
          <a:lstStyle>
            <a:lvl1pPr indent="0" lvl="0" marL="0" marR="0" algn="ctr">
              <a:lnSpc>
                <a:spcPct val="100000"/>
              </a:lnSpc>
              <a:spcBef>
                <a:spcPts val="0"/>
              </a:spcBef>
              <a:spcAft>
                <a:spcPts val="0"/>
              </a:spcAft>
              <a:buClr>
                <a:srgbClr val="FFFFFF"/>
              </a:buClr>
              <a:buSzPts val="1400"/>
              <a:buFont typeface="Libre Franklin"/>
              <a:buNone/>
              <a:defRPr b="0" i="0" sz="1400" u="none" cap="none" strike="noStrike">
                <a:solidFill>
                  <a:srgbClr val="FFFFFF"/>
                </a:solidFill>
                <a:latin typeface="Libre Franklin"/>
                <a:ea typeface="Libre Franklin"/>
                <a:cs typeface="Libre Franklin"/>
                <a:sym typeface="Libre Franklin"/>
              </a:defRPr>
            </a:lvl1pPr>
            <a:lvl2pPr indent="0" lvl="1" marL="0" marR="0" algn="ctr">
              <a:lnSpc>
                <a:spcPct val="100000"/>
              </a:lnSpc>
              <a:spcBef>
                <a:spcPts val="0"/>
              </a:spcBef>
              <a:spcAft>
                <a:spcPts val="0"/>
              </a:spcAft>
              <a:buClr>
                <a:srgbClr val="FFFFFF"/>
              </a:buClr>
              <a:buSzPts val="1400"/>
              <a:buFont typeface="Libre Franklin"/>
              <a:buNone/>
              <a:defRPr b="0" i="0" sz="1400" u="none" cap="none" strike="noStrike">
                <a:solidFill>
                  <a:srgbClr val="FFFFFF"/>
                </a:solidFill>
                <a:latin typeface="Libre Franklin"/>
                <a:ea typeface="Libre Franklin"/>
                <a:cs typeface="Libre Franklin"/>
                <a:sym typeface="Libre Franklin"/>
              </a:defRPr>
            </a:lvl2pPr>
            <a:lvl3pPr indent="0" lvl="2" marL="0" marR="0" algn="ctr">
              <a:lnSpc>
                <a:spcPct val="100000"/>
              </a:lnSpc>
              <a:spcBef>
                <a:spcPts val="0"/>
              </a:spcBef>
              <a:spcAft>
                <a:spcPts val="0"/>
              </a:spcAft>
              <a:buClr>
                <a:srgbClr val="FFFFFF"/>
              </a:buClr>
              <a:buSzPts val="1400"/>
              <a:buFont typeface="Libre Franklin"/>
              <a:buNone/>
              <a:defRPr b="0" i="0" sz="1400" u="none" cap="none" strike="noStrike">
                <a:solidFill>
                  <a:srgbClr val="FFFFFF"/>
                </a:solidFill>
                <a:latin typeface="Libre Franklin"/>
                <a:ea typeface="Libre Franklin"/>
                <a:cs typeface="Libre Franklin"/>
                <a:sym typeface="Libre Franklin"/>
              </a:defRPr>
            </a:lvl3pPr>
            <a:lvl4pPr indent="0" lvl="3" marL="0" marR="0" algn="ctr">
              <a:lnSpc>
                <a:spcPct val="100000"/>
              </a:lnSpc>
              <a:spcBef>
                <a:spcPts val="0"/>
              </a:spcBef>
              <a:spcAft>
                <a:spcPts val="0"/>
              </a:spcAft>
              <a:buClr>
                <a:srgbClr val="FFFFFF"/>
              </a:buClr>
              <a:buSzPts val="1400"/>
              <a:buFont typeface="Libre Franklin"/>
              <a:buNone/>
              <a:defRPr b="0" i="0" sz="1400" u="none" cap="none" strike="noStrike">
                <a:solidFill>
                  <a:srgbClr val="FFFFFF"/>
                </a:solidFill>
                <a:latin typeface="Libre Franklin"/>
                <a:ea typeface="Libre Franklin"/>
                <a:cs typeface="Libre Franklin"/>
                <a:sym typeface="Libre Franklin"/>
              </a:defRPr>
            </a:lvl4pPr>
            <a:lvl5pPr indent="0" lvl="4" marL="0" marR="0" algn="ctr">
              <a:lnSpc>
                <a:spcPct val="100000"/>
              </a:lnSpc>
              <a:spcBef>
                <a:spcPts val="0"/>
              </a:spcBef>
              <a:spcAft>
                <a:spcPts val="0"/>
              </a:spcAft>
              <a:buClr>
                <a:srgbClr val="FFFFFF"/>
              </a:buClr>
              <a:buSzPts val="1400"/>
              <a:buFont typeface="Libre Franklin"/>
              <a:buNone/>
              <a:defRPr b="0" i="0" sz="1400" u="none" cap="none" strike="noStrike">
                <a:solidFill>
                  <a:srgbClr val="FFFFFF"/>
                </a:solidFill>
                <a:latin typeface="Libre Franklin"/>
                <a:ea typeface="Libre Franklin"/>
                <a:cs typeface="Libre Franklin"/>
                <a:sym typeface="Libre Franklin"/>
              </a:defRPr>
            </a:lvl5pPr>
            <a:lvl6pPr indent="0" lvl="5" marL="0" marR="0" algn="ctr">
              <a:lnSpc>
                <a:spcPct val="100000"/>
              </a:lnSpc>
              <a:spcBef>
                <a:spcPts val="0"/>
              </a:spcBef>
              <a:spcAft>
                <a:spcPts val="0"/>
              </a:spcAft>
              <a:buClr>
                <a:srgbClr val="FFFFFF"/>
              </a:buClr>
              <a:buSzPts val="1400"/>
              <a:buFont typeface="Libre Franklin"/>
              <a:buNone/>
              <a:defRPr b="0" i="0" sz="1400" u="none" cap="none" strike="noStrike">
                <a:solidFill>
                  <a:srgbClr val="FFFFFF"/>
                </a:solidFill>
                <a:latin typeface="Libre Franklin"/>
                <a:ea typeface="Libre Franklin"/>
                <a:cs typeface="Libre Franklin"/>
                <a:sym typeface="Libre Franklin"/>
              </a:defRPr>
            </a:lvl6pPr>
            <a:lvl7pPr indent="0" lvl="6" marL="0" marR="0" algn="ctr">
              <a:lnSpc>
                <a:spcPct val="100000"/>
              </a:lnSpc>
              <a:spcBef>
                <a:spcPts val="0"/>
              </a:spcBef>
              <a:spcAft>
                <a:spcPts val="0"/>
              </a:spcAft>
              <a:buClr>
                <a:srgbClr val="FFFFFF"/>
              </a:buClr>
              <a:buSzPts val="1400"/>
              <a:buFont typeface="Libre Franklin"/>
              <a:buNone/>
              <a:defRPr b="0" i="0" sz="1400" u="none" cap="none" strike="noStrike">
                <a:solidFill>
                  <a:srgbClr val="FFFFFF"/>
                </a:solidFill>
                <a:latin typeface="Libre Franklin"/>
                <a:ea typeface="Libre Franklin"/>
                <a:cs typeface="Libre Franklin"/>
                <a:sym typeface="Libre Franklin"/>
              </a:defRPr>
            </a:lvl7pPr>
            <a:lvl8pPr indent="0" lvl="7" marL="0" marR="0" algn="ctr">
              <a:lnSpc>
                <a:spcPct val="100000"/>
              </a:lnSpc>
              <a:spcBef>
                <a:spcPts val="0"/>
              </a:spcBef>
              <a:spcAft>
                <a:spcPts val="0"/>
              </a:spcAft>
              <a:buClr>
                <a:srgbClr val="FFFFFF"/>
              </a:buClr>
              <a:buSzPts val="1400"/>
              <a:buFont typeface="Libre Franklin"/>
              <a:buNone/>
              <a:defRPr b="0" i="0" sz="1400" u="none" cap="none" strike="noStrike">
                <a:solidFill>
                  <a:srgbClr val="FFFFFF"/>
                </a:solidFill>
                <a:latin typeface="Libre Franklin"/>
                <a:ea typeface="Libre Franklin"/>
                <a:cs typeface="Libre Franklin"/>
                <a:sym typeface="Libre Franklin"/>
              </a:defRPr>
            </a:lvl8pPr>
            <a:lvl9pPr indent="0" lvl="8" marL="0" marR="0" algn="ctr">
              <a:lnSpc>
                <a:spcPct val="100000"/>
              </a:lnSpc>
              <a:spcBef>
                <a:spcPts val="0"/>
              </a:spcBef>
              <a:spcAft>
                <a:spcPts val="0"/>
              </a:spcAft>
              <a:buClr>
                <a:srgbClr val="FFFFFF"/>
              </a:buClr>
              <a:buSzPts val="1400"/>
              <a:buFont typeface="Libre Franklin"/>
              <a:buNone/>
              <a:defRPr b="0" i="0" sz="1400" u="none" cap="none" strike="noStrike">
                <a:solidFill>
                  <a:srgbClr val="FFFFFF"/>
                </a:solidFill>
                <a:latin typeface="Libre Franklin"/>
                <a:ea typeface="Libre Franklin"/>
                <a:cs typeface="Libre Franklin"/>
                <a:sym typeface="Libre Franklin"/>
              </a:defRPr>
            </a:lvl9pPr>
          </a:lstStyle>
          <a:p>
            <a:pPr indent="0" lvl="0" marL="0" rtl="0" algn="ctr">
              <a:spcBef>
                <a:spcPts val="0"/>
              </a:spcBef>
              <a:spcAft>
                <a:spcPts val="0"/>
              </a:spcAft>
              <a:buNone/>
            </a:pPr>
            <a:fld id="{00000000-1234-1234-1234-123412341234}" type="slidenum">
              <a:rPr lang="en-US"/>
              <a:t>‹#›</a:t>
            </a:fld>
            <a:endParaRPr/>
          </a:p>
        </p:txBody>
      </p:sp>
      <p:sp>
        <p:nvSpPr>
          <p:cNvPr id="89" name="Google Shape;89;p12"/>
          <p:cNvSpPr txBox="1"/>
          <p:nvPr>
            <p:ph idx="10" type="dt"/>
          </p:nvPr>
        </p:nvSpPr>
        <p:spPr>
          <a:xfrm>
            <a:off x="8229600" y="6191250"/>
            <a:ext cx="3302000" cy="47625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sz="1400">
                <a:solidFill>
                  <a:srgbClr val="696464"/>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theme" Target="../theme/theme3.xml"/></Relationships>
</file>

<file path=ppt/slideMasters/_rels/slideMaster10.xml.rels><?xml version="1.0" encoding="UTF-8" standalone="yes"?><Relationships xmlns="http://schemas.openxmlformats.org/package/2006/relationships"><Relationship Id="rId1" Type="http://schemas.openxmlformats.org/officeDocument/2006/relationships/slideLayout" Target="../slideLayouts/slideLayout56.xml"/><Relationship Id="rId2" Type="http://schemas.openxmlformats.org/officeDocument/2006/relationships/theme" Target="../theme/theme5.xml"/></Relationships>
</file>

<file path=ppt/slideMasters/_rels/slideMaster11.xml.rels><?xml version="1.0" encoding="UTF-8" standalone="yes"?><Relationships xmlns="http://schemas.openxmlformats.org/package/2006/relationships"><Relationship Id="rId1" Type="http://schemas.openxmlformats.org/officeDocument/2006/relationships/slideLayout" Target="../slideLayouts/slideLayout57.xml"/><Relationship Id="rId2" Type="http://schemas.openxmlformats.org/officeDocument/2006/relationships/theme" Target="../theme/theme7.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theme" Target="../theme/theme4.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theme" Target="../theme/theme12.xml"/></Relationships>
</file>

<file path=ppt/slideMasters/_rels/slideMaster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slideLayout" Target="../slideLayouts/slideLayout11.xml"/><Relationship Id="rId3" Type="http://schemas.openxmlformats.org/officeDocument/2006/relationships/slideLayout" Target="../slideLayouts/slideLayout12.xml"/><Relationship Id="rId4" Type="http://schemas.openxmlformats.org/officeDocument/2006/relationships/slideLayout" Target="../slideLayouts/slideLayout13.xml"/><Relationship Id="rId11" Type="http://schemas.openxmlformats.org/officeDocument/2006/relationships/slideLayout" Target="../slideLayouts/slideLayout20.xml"/><Relationship Id="rId10" Type="http://schemas.openxmlformats.org/officeDocument/2006/relationships/slideLayout" Target="../slideLayouts/slideLayout19.xml"/><Relationship Id="rId12" Type="http://schemas.openxmlformats.org/officeDocument/2006/relationships/theme" Target="../theme/theme11.xml"/><Relationship Id="rId9" Type="http://schemas.openxmlformats.org/officeDocument/2006/relationships/slideLayout" Target="../slideLayouts/slideLayout18.xml"/><Relationship Id="rId5" Type="http://schemas.openxmlformats.org/officeDocument/2006/relationships/slideLayout" Target="../slideLayouts/slideLayout14.xml"/><Relationship Id="rId6" Type="http://schemas.openxmlformats.org/officeDocument/2006/relationships/slideLayout" Target="../slideLayouts/slideLayout15.xml"/><Relationship Id="rId7" Type="http://schemas.openxmlformats.org/officeDocument/2006/relationships/slideLayout" Target="../slideLayouts/slideLayout16.xml"/><Relationship Id="rId8" Type="http://schemas.openxmlformats.org/officeDocument/2006/relationships/slideLayout" Target="../slideLayouts/slideLayout17.xml"/></Relationships>
</file>

<file path=ppt/slideMasters/_rels/slideMaster5.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slideLayout" Target="../slideLayouts/slideLayout22.xml"/><Relationship Id="rId3" Type="http://schemas.openxmlformats.org/officeDocument/2006/relationships/slideLayout" Target="../slideLayouts/slideLayout23.xml"/><Relationship Id="rId4" Type="http://schemas.openxmlformats.org/officeDocument/2006/relationships/slideLayout" Target="../slideLayouts/slideLayout24.xml"/><Relationship Id="rId11" Type="http://schemas.openxmlformats.org/officeDocument/2006/relationships/slideLayout" Target="../slideLayouts/slideLayout31.xml"/><Relationship Id="rId10" Type="http://schemas.openxmlformats.org/officeDocument/2006/relationships/slideLayout" Target="../slideLayouts/slideLayout30.xml"/><Relationship Id="rId12" Type="http://schemas.openxmlformats.org/officeDocument/2006/relationships/theme" Target="../theme/theme2.xml"/><Relationship Id="rId9" Type="http://schemas.openxmlformats.org/officeDocument/2006/relationships/slideLayout" Target="../slideLayouts/slideLayout29.xml"/><Relationship Id="rId5" Type="http://schemas.openxmlformats.org/officeDocument/2006/relationships/slideLayout" Target="../slideLayouts/slideLayout25.xml"/><Relationship Id="rId6" Type="http://schemas.openxmlformats.org/officeDocument/2006/relationships/slideLayout" Target="../slideLayouts/slideLayout26.xml"/><Relationship Id="rId7" Type="http://schemas.openxmlformats.org/officeDocument/2006/relationships/slideLayout" Target="../slideLayouts/slideLayout27.xml"/><Relationship Id="rId8" Type="http://schemas.openxmlformats.org/officeDocument/2006/relationships/slideLayout" Target="../slideLayouts/slideLayout28.xml"/></Relationships>
</file>

<file path=ppt/slideMasters/_rels/slideMaster6.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slideLayout" Target="../slideLayouts/slideLayout33.xml"/><Relationship Id="rId3" Type="http://schemas.openxmlformats.org/officeDocument/2006/relationships/slideLayout" Target="../slideLayouts/slideLayout34.xml"/><Relationship Id="rId4" Type="http://schemas.openxmlformats.org/officeDocument/2006/relationships/slideLayout" Target="../slideLayouts/slideLayout35.xml"/><Relationship Id="rId11" Type="http://schemas.openxmlformats.org/officeDocument/2006/relationships/slideLayout" Target="../slideLayouts/slideLayout42.xml"/><Relationship Id="rId10" Type="http://schemas.openxmlformats.org/officeDocument/2006/relationships/slideLayout" Target="../slideLayouts/slideLayout41.xml"/><Relationship Id="rId12" Type="http://schemas.openxmlformats.org/officeDocument/2006/relationships/theme" Target="../theme/theme6.xml"/><Relationship Id="rId9" Type="http://schemas.openxmlformats.org/officeDocument/2006/relationships/slideLayout" Target="../slideLayouts/slideLayout40.xml"/><Relationship Id="rId5" Type="http://schemas.openxmlformats.org/officeDocument/2006/relationships/slideLayout" Target="../slideLayouts/slideLayout36.xml"/><Relationship Id="rId6" Type="http://schemas.openxmlformats.org/officeDocument/2006/relationships/slideLayout" Target="../slideLayouts/slideLayout37.xml"/><Relationship Id="rId7" Type="http://schemas.openxmlformats.org/officeDocument/2006/relationships/slideLayout" Target="../slideLayouts/slideLayout38.xml"/><Relationship Id="rId8" Type="http://schemas.openxmlformats.org/officeDocument/2006/relationships/slideLayout" Target="../slideLayouts/slideLayout39.xml"/></Relationships>
</file>

<file path=ppt/slideMasters/_rels/slideMaster7.xml.rels><?xml version="1.0" encoding="UTF-8" standalone="yes"?><Relationships xmlns="http://schemas.openxmlformats.org/package/2006/relationships"><Relationship Id="rId1" Type="http://schemas.openxmlformats.org/officeDocument/2006/relationships/slideLayout" Target="../slideLayouts/slideLayout43.xml"/><Relationship Id="rId2" Type="http://schemas.openxmlformats.org/officeDocument/2006/relationships/slideLayout" Target="../slideLayouts/slideLayout44.xml"/><Relationship Id="rId3" Type="http://schemas.openxmlformats.org/officeDocument/2006/relationships/slideLayout" Target="../slideLayouts/slideLayout45.xml"/><Relationship Id="rId4" Type="http://schemas.openxmlformats.org/officeDocument/2006/relationships/slideLayout" Target="../slideLayouts/slideLayout46.xml"/><Relationship Id="rId11" Type="http://schemas.openxmlformats.org/officeDocument/2006/relationships/slideLayout" Target="../slideLayouts/slideLayout53.xml"/><Relationship Id="rId10" Type="http://schemas.openxmlformats.org/officeDocument/2006/relationships/slideLayout" Target="../slideLayouts/slideLayout52.xml"/><Relationship Id="rId12" Type="http://schemas.openxmlformats.org/officeDocument/2006/relationships/theme" Target="../theme/theme8.xml"/><Relationship Id="rId9" Type="http://schemas.openxmlformats.org/officeDocument/2006/relationships/slideLayout" Target="../slideLayouts/slideLayout51.xml"/><Relationship Id="rId5" Type="http://schemas.openxmlformats.org/officeDocument/2006/relationships/slideLayout" Target="../slideLayouts/slideLayout47.xml"/><Relationship Id="rId6" Type="http://schemas.openxmlformats.org/officeDocument/2006/relationships/slideLayout" Target="../slideLayouts/slideLayout48.xml"/><Relationship Id="rId7" Type="http://schemas.openxmlformats.org/officeDocument/2006/relationships/slideLayout" Target="../slideLayouts/slideLayout49.xml"/><Relationship Id="rId8" Type="http://schemas.openxmlformats.org/officeDocument/2006/relationships/slideLayout" Target="../slideLayouts/slideLayout50.xml"/></Relationships>
</file>

<file path=ppt/slideMasters/_rels/slideMaster8.xml.rels><?xml version="1.0" encoding="UTF-8" standalone="yes"?><Relationships xmlns="http://schemas.openxmlformats.org/package/2006/relationships"><Relationship Id="rId1" Type="http://schemas.openxmlformats.org/officeDocument/2006/relationships/image" Target="../media/image5.jpg"/><Relationship Id="rId2" Type="http://schemas.openxmlformats.org/officeDocument/2006/relationships/slideLayout" Target="../slideLayouts/slideLayout54.xml"/><Relationship Id="rId3" Type="http://schemas.openxmlformats.org/officeDocument/2006/relationships/theme" Target="../theme/theme9.xml"/></Relationships>
</file>

<file path=ppt/slideMasters/_rels/slideMaster9.xml.rels><?xml version="1.0" encoding="UTF-8" standalone="yes"?><Relationships xmlns="http://schemas.openxmlformats.org/package/2006/relationships"><Relationship Id="rId1" Type="http://schemas.openxmlformats.org/officeDocument/2006/relationships/image" Target="../media/image5.jpg"/><Relationship Id="rId2" Type="http://schemas.openxmlformats.org/officeDocument/2006/relationships/slideLayout" Target="../slideLayouts/slideLayout55.xml"/><Relationship Id="rId3" Type="http://schemas.openxmlformats.org/officeDocument/2006/relationships/theme" Target="../theme/theme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nvSpPr>
        <p:spPr>
          <a:xfrm>
            <a:off x="0" y="0"/>
            <a:ext cx="121920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Libre Baskerville"/>
              <a:ea typeface="Libre Baskerville"/>
              <a:cs typeface="Libre Baskerville"/>
              <a:sym typeface="Libre Baskerville"/>
            </a:endParaRPr>
          </a:p>
        </p:txBody>
      </p:sp>
      <p:sp>
        <p:nvSpPr>
          <p:cNvPr id="11" name="Google Shape;11;p1"/>
          <p:cNvSpPr/>
          <p:nvPr/>
        </p:nvSpPr>
        <p:spPr>
          <a:xfrm>
            <a:off x="84137" y="69850"/>
            <a:ext cx="12018962" cy="6692900"/>
          </a:xfrm>
          <a:prstGeom prst="roundRect">
            <a:avLst>
              <a:gd fmla="val 1065" name="adj"/>
            </a:avLst>
          </a:prstGeom>
          <a:solidFill>
            <a:schemeClr val="lt1"/>
          </a:solidFill>
          <a:ln cap="sq"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Libre Baskerville"/>
              <a:ea typeface="Libre Baskerville"/>
              <a:cs typeface="Libre Baskerville"/>
              <a:sym typeface="Libre Baskerville"/>
            </a:endParaRPr>
          </a:p>
        </p:txBody>
      </p:sp>
      <p:sp>
        <p:nvSpPr>
          <p:cNvPr id="12" name="Google Shape;12;p1"/>
          <p:cNvSpPr txBox="1"/>
          <p:nvPr>
            <p:ph type="title"/>
          </p:nvPr>
        </p:nvSpPr>
        <p:spPr>
          <a:xfrm>
            <a:off x="1219200" y="274637"/>
            <a:ext cx="10363200" cy="1143000"/>
          </a:xfrm>
          <a:prstGeom prst="rect">
            <a:avLst/>
          </a:prstGeom>
          <a:noFill/>
          <a:ln>
            <a:noFill/>
          </a:ln>
        </p:spPr>
        <p:txBody>
          <a:bodyPr anchorCtr="0" anchor="b" bIns="91425"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4000" u="none" cap="none" strike="noStrike">
                <a:solidFill>
                  <a:schemeClr val="dk2"/>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4000" u="none" cap="none" strike="noStrike">
                <a:solidFill>
                  <a:schemeClr val="dk2"/>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4000" u="none" cap="none" strike="noStrike">
                <a:solidFill>
                  <a:schemeClr val="dk2"/>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4000" u="none" cap="none" strike="noStrike">
                <a:solidFill>
                  <a:schemeClr val="dk2"/>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4000" u="none" cap="none" strike="noStrike">
                <a:solidFill>
                  <a:schemeClr val="dk2"/>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4000" u="none" cap="none" strike="noStrike">
                <a:solidFill>
                  <a:schemeClr val="dk2"/>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4000" u="none" cap="none" strike="noStrike">
                <a:solidFill>
                  <a:schemeClr val="dk2"/>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4000" u="none" cap="none" strike="noStrike">
                <a:solidFill>
                  <a:schemeClr val="dk2"/>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4000" u="none" cap="none" strike="noStrike">
                <a:solidFill>
                  <a:schemeClr val="dk2"/>
                </a:solidFill>
                <a:latin typeface="Libre Franklin"/>
                <a:ea typeface="Libre Franklin"/>
                <a:cs typeface="Libre Franklin"/>
                <a:sym typeface="Libre Franklin"/>
              </a:defRPr>
            </a:lvl9pPr>
          </a:lstStyle>
          <a:p/>
        </p:txBody>
      </p:sp>
      <p:sp>
        <p:nvSpPr>
          <p:cNvPr id="13" name="Google Shape;13;p1"/>
          <p:cNvSpPr txBox="1"/>
          <p:nvPr>
            <p:ph idx="1" type="body"/>
          </p:nvPr>
        </p:nvSpPr>
        <p:spPr>
          <a:xfrm>
            <a:off x="1219200" y="1447800"/>
            <a:ext cx="10363200" cy="4572000"/>
          </a:xfrm>
          <a:prstGeom prst="rect">
            <a:avLst/>
          </a:prstGeom>
          <a:noFill/>
          <a:ln>
            <a:noFill/>
          </a:ln>
        </p:spPr>
        <p:txBody>
          <a:bodyPr anchorCtr="0" anchor="t" bIns="45700" lIns="91425" spcFirstLastPara="1" rIns="91425" wrap="square" tIns="45700">
            <a:noAutofit/>
          </a:bodyPr>
          <a:lstStyle>
            <a:lvl1pPr indent="-368935" lvl="0" marL="457200" marR="0" rtl="0" algn="l">
              <a:lnSpc>
                <a:spcPct val="100000"/>
              </a:lnSpc>
              <a:spcBef>
                <a:spcPts val="575"/>
              </a:spcBef>
              <a:spcAft>
                <a:spcPts val="0"/>
              </a:spcAft>
              <a:buClr>
                <a:schemeClr val="accent1"/>
              </a:buClr>
              <a:buSzPts val="2210"/>
              <a:buFont typeface="Noto Sans Symbols"/>
              <a:buChar char="⚫"/>
              <a:defRPr b="0" i="0" sz="2600" u="none" cap="none" strike="noStrike">
                <a:solidFill>
                  <a:schemeClr val="dk1"/>
                </a:solidFill>
                <a:latin typeface="Libre Baskerville"/>
                <a:ea typeface="Libre Baskerville"/>
                <a:cs typeface="Libre Baskerville"/>
                <a:sym typeface="Libre Baskerville"/>
              </a:defRPr>
            </a:lvl1pPr>
            <a:lvl2pPr indent="-358140" lvl="1" marL="914400" marR="0" rtl="0" algn="l">
              <a:lnSpc>
                <a:spcPct val="100000"/>
              </a:lnSpc>
              <a:spcBef>
                <a:spcPts val="375"/>
              </a:spcBef>
              <a:spcAft>
                <a:spcPts val="0"/>
              </a:spcAft>
              <a:buClr>
                <a:schemeClr val="accent2"/>
              </a:buClr>
              <a:buSzPts val="2040"/>
              <a:buFont typeface="Noto Sans Symbols"/>
              <a:buChar char="⚫"/>
              <a:defRPr b="0" i="0" sz="2400" u="none" cap="none" strike="noStrike">
                <a:solidFill>
                  <a:schemeClr val="dk1"/>
                </a:solidFill>
                <a:latin typeface="Libre Baskerville"/>
                <a:ea typeface="Libre Baskerville"/>
                <a:cs typeface="Libre Baskerville"/>
                <a:sym typeface="Libre Baskerville"/>
              </a:defRPr>
            </a:lvl2pPr>
            <a:lvl3pPr indent="-336550" lvl="2" marL="1371600" marR="0" rtl="0" algn="l">
              <a:lnSpc>
                <a:spcPct val="100000"/>
              </a:lnSpc>
              <a:spcBef>
                <a:spcPts val="375"/>
              </a:spcBef>
              <a:spcAft>
                <a:spcPts val="0"/>
              </a:spcAft>
              <a:buClr>
                <a:srgbClr val="E6B1AB"/>
              </a:buClr>
              <a:buSzPts val="1700"/>
              <a:buFont typeface="Noto Sans Symbols"/>
              <a:buChar char="⚫"/>
              <a:defRPr b="0" i="0" sz="2000" u="none" cap="none" strike="noStrike">
                <a:solidFill>
                  <a:schemeClr val="dk1"/>
                </a:solidFill>
                <a:latin typeface="Libre Baskerville"/>
                <a:ea typeface="Libre Baskerville"/>
                <a:cs typeface="Libre Baskerville"/>
                <a:sym typeface="Libre Baskerville"/>
              </a:defRPr>
            </a:lvl3pPr>
            <a:lvl4pPr indent="-330200" lvl="3" marL="1828800" marR="0" rtl="0" algn="l">
              <a:lnSpc>
                <a:spcPct val="100000"/>
              </a:lnSpc>
              <a:spcBef>
                <a:spcPts val="375"/>
              </a:spcBef>
              <a:spcAft>
                <a:spcPts val="0"/>
              </a:spcAft>
              <a:buClr>
                <a:srgbClr val="A28E6A"/>
              </a:buClr>
              <a:buSzPts val="1600"/>
              <a:buFont typeface="Noto Sans Symbols"/>
              <a:buChar char="⚫"/>
              <a:defRPr b="0" i="0" sz="2000" u="none" cap="none" strike="noStrike">
                <a:solidFill>
                  <a:schemeClr val="dk1"/>
                </a:solidFill>
                <a:latin typeface="Libre Baskerville"/>
                <a:ea typeface="Libre Baskerville"/>
                <a:cs typeface="Libre Baskerville"/>
                <a:sym typeface="Libre Baskerville"/>
              </a:defRPr>
            </a:lvl4pPr>
            <a:lvl5pPr indent="-355600" lvl="4" marL="2286000" marR="0" rtl="0" algn="l">
              <a:lnSpc>
                <a:spcPct val="100000"/>
              </a:lnSpc>
              <a:spcBef>
                <a:spcPts val="375"/>
              </a:spcBef>
              <a:spcAft>
                <a:spcPts val="0"/>
              </a:spcAft>
              <a:buClr>
                <a:srgbClr val="A28E6A"/>
              </a:buClr>
              <a:buSzPts val="2000"/>
              <a:buFont typeface="Libre Baskerville"/>
              <a:buChar char="o"/>
              <a:defRPr b="0" i="0" sz="2000" u="none" cap="none" strike="noStrike">
                <a:solidFill>
                  <a:schemeClr val="dk1"/>
                </a:solidFill>
                <a:latin typeface="Libre Baskerville"/>
                <a:ea typeface="Libre Baskerville"/>
                <a:cs typeface="Libre Baskerville"/>
                <a:sym typeface="Libre Baskerville"/>
              </a:defRPr>
            </a:lvl5pPr>
            <a:lvl6pPr indent="-342900" lvl="5" marL="2743200" marR="0" rtl="0" algn="l">
              <a:lnSpc>
                <a:spcPct val="100000"/>
              </a:lnSpc>
              <a:spcBef>
                <a:spcPts val="370"/>
              </a:spcBef>
              <a:spcAft>
                <a:spcPts val="0"/>
              </a:spcAft>
              <a:buClr>
                <a:schemeClr val="accent3"/>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6pPr>
            <a:lvl7pPr indent="-342900" lvl="6" marL="3200400" marR="0" rtl="0" algn="l">
              <a:lnSpc>
                <a:spcPct val="100000"/>
              </a:lnSpc>
              <a:spcBef>
                <a:spcPts val="370"/>
              </a:spcBef>
              <a:spcAft>
                <a:spcPts val="0"/>
              </a:spcAft>
              <a:buClr>
                <a:schemeClr val="accent2"/>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7pPr>
            <a:lvl8pPr indent="-342900" lvl="7" marL="3657600" marR="0" rtl="0" algn="l">
              <a:lnSpc>
                <a:spcPct val="100000"/>
              </a:lnSpc>
              <a:spcBef>
                <a:spcPts val="370"/>
              </a:spcBef>
              <a:spcAft>
                <a:spcPts val="0"/>
              </a:spcAft>
              <a:buClr>
                <a:srgbClr val="E6AFA9"/>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8pPr>
            <a:lvl9pPr indent="-342900" lvl="8" marL="4114800" marR="0" rtl="0" algn="l">
              <a:lnSpc>
                <a:spcPct val="100000"/>
              </a:lnSpc>
              <a:spcBef>
                <a:spcPts val="370"/>
              </a:spcBef>
              <a:spcAft>
                <a:spcPts val="0"/>
              </a:spcAft>
              <a:buClr>
                <a:srgbClr val="CAABA9"/>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9pPr>
          </a:lstStyle>
          <a:p/>
        </p:txBody>
      </p:sp>
      <p:sp>
        <p:nvSpPr>
          <p:cNvPr id="14" name="Google Shape;14;p1"/>
          <p:cNvSpPr txBox="1"/>
          <p:nvPr>
            <p:ph idx="10" type="dt"/>
          </p:nvPr>
        </p:nvSpPr>
        <p:spPr>
          <a:xfrm>
            <a:off x="8229600" y="6191250"/>
            <a:ext cx="3302000" cy="476250"/>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400" u="none" cap="none" strike="noStrike">
                <a:solidFill>
                  <a:srgbClr val="696464"/>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Baskerville"/>
                <a:ea typeface="Libre Baskerville"/>
                <a:cs typeface="Libre Baskerville"/>
                <a:sym typeface="Libre Baskerville"/>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Baskerville"/>
                <a:ea typeface="Libre Baskerville"/>
                <a:cs typeface="Libre Baskerville"/>
                <a:sym typeface="Libre Baskerville"/>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Baskerville"/>
                <a:ea typeface="Libre Baskerville"/>
                <a:cs typeface="Libre Baskerville"/>
                <a:sym typeface="Libre Baskerville"/>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Baskerville"/>
                <a:ea typeface="Libre Baskerville"/>
                <a:cs typeface="Libre Baskerville"/>
                <a:sym typeface="Libre Baskerville"/>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Baskerville"/>
                <a:ea typeface="Libre Baskerville"/>
                <a:cs typeface="Libre Baskerville"/>
                <a:sym typeface="Libre Baskerville"/>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Baskerville"/>
                <a:ea typeface="Libre Baskerville"/>
                <a:cs typeface="Libre Baskerville"/>
                <a:sym typeface="Libre Baskerville"/>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Baskerville"/>
                <a:ea typeface="Libre Baskerville"/>
                <a:cs typeface="Libre Baskerville"/>
                <a:sym typeface="Libre Baskerville"/>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Baskerville"/>
                <a:ea typeface="Libre Baskerville"/>
                <a:cs typeface="Libre Baskerville"/>
                <a:sym typeface="Libre Baskerville"/>
              </a:defRPr>
            </a:lvl9pPr>
          </a:lstStyle>
          <a:p/>
        </p:txBody>
      </p:sp>
      <p:sp>
        <p:nvSpPr>
          <p:cNvPr id="15" name="Google Shape;15;p1"/>
          <p:cNvSpPr txBox="1"/>
          <p:nvPr>
            <p:ph idx="11" type="ftr"/>
          </p:nvPr>
        </p:nvSpPr>
        <p:spPr>
          <a:xfrm>
            <a:off x="1219200" y="6172200"/>
            <a:ext cx="5283200" cy="4572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Baskerville"/>
                <a:ea typeface="Libre Baskerville"/>
                <a:cs typeface="Libre Baskerville"/>
                <a:sym typeface="Libre Baskerville"/>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Baskerville"/>
                <a:ea typeface="Libre Baskerville"/>
                <a:cs typeface="Libre Baskerville"/>
                <a:sym typeface="Libre Baskerville"/>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Baskerville"/>
                <a:ea typeface="Libre Baskerville"/>
                <a:cs typeface="Libre Baskerville"/>
                <a:sym typeface="Libre Baskerville"/>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Baskerville"/>
                <a:ea typeface="Libre Baskerville"/>
                <a:cs typeface="Libre Baskerville"/>
                <a:sym typeface="Libre Baskerville"/>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Baskerville"/>
                <a:ea typeface="Libre Baskerville"/>
                <a:cs typeface="Libre Baskerville"/>
                <a:sym typeface="Libre Baskerville"/>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Baskerville"/>
                <a:ea typeface="Libre Baskerville"/>
                <a:cs typeface="Libre Baskerville"/>
                <a:sym typeface="Libre Baskerville"/>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Baskerville"/>
                <a:ea typeface="Libre Baskerville"/>
                <a:cs typeface="Libre Baskerville"/>
                <a:sym typeface="Libre Baskerville"/>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Baskerville"/>
                <a:ea typeface="Libre Baskerville"/>
                <a:cs typeface="Libre Baskerville"/>
                <a:sym typeface="Libre Baskerville"/>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Baskerville"/>
                <a:ea typeface="Libre Baskerville"/>
                <a:cs typeface="Libre Baskerville"/>
                <a:sym typeface="Libre Baskerville"/>
              </a:defRPr>
            </a:lvl9pPr>
          </a:lstStyle>
          <a:p/>
        </p:txBody>
      </p:sp>
      <p:sp>
        <p:nvSpPr>
          <p:cNvPr id="16" name="Google Shape;16;p1"/>
          <p:cNvSpPr/>
          <p:nvPr>
            <p:ph idx="12" type="sldNum"/>
          </p:nvPr>
        </p:nvSpPr>
        <p:spPr>
          <a:xfrm>
            <a:off x="195262" y="6210300"/>
            <a:ext cx="609600" cy="457200"/>
          </a:xfrm>
          <a:prstGeom prst="ellipse">
            <a:avLst/>
          </a:prstGeom>
          <a:solidFill>
            <a:schemeClr val="accent1"/>
          </a:solidFill>
          <a:ln>
            <a:noFill/>
          </a:ln>
        </p:spPr>
        <p:txBody>
          <a:bodyPr anchorCtr="1" anchor="ctr" bIns="0" lIns="0" spcFirstLastPara="1" rIns="0" wrap="square" tIns="0">
            <a:noAutofit/>
          </a:bodyPr>
          <a:lstStyle>
            <a:lvl1pPr indent="0" lvl="0" marL="0" marR="0" rtl="0" algn="ctr">
              <a:lnSpc>
                <a:spcPct val="100000"/>
              </a:lnSpc>
              <a:spcBef>
                <a:spcPts val="0"/>
              </a:spcBef>
              <a:spcAft>
                <a:spcPts val="0"/>
              </a:spcAft>
              <a:buClr>
                <a:srgbClr val="FFFFFF"/>
              </a:buClr>
              <a:buSzPts val="1400"/>
              <a:buFont typeface="Libre Franklin"/>
              <a:buNone/>
              <a:defRPr b="0" i="0" sz="1400" u="none" cap="none" strike="noStrike">
                <a:solidFill>
                  <a:srgbClr val="FFFFFF"/>
                </a:solidFill>
                <a:latin typeface="Libre Franklin"/>
                <a:ea typeface="Libre Franklin"/>
                <a:cs typeface="Libre Franklin"/>
                <a:sym typeface="Libre Franklin"/>
              </a:defRPr>
            </a:lvl1pPr>
            <a:lvl2pPr indent="0" lvl="1" marL="0" marR="0" rtl="0" algn="ctr">
              <a:lnSpc>
                <a:spcPct val="100000"/>
              </a:lnSpc>
              <a:spcBef>
                <a:spcPts val="0"/>
              </a:spcBef>
              <a:spcAft>
                <a:spcPts val="0"/>
              </a:spcAft>
              <a:buClr>
                <a:srgbClr val="FFFFFF"/>
              </a:buClr>
              <a:buSzPts val="1400"/>
              <a:buFont typeface="Libre Franklin"/>
              <a:buNone/>
              <a:defRPr b="0" i="0" sz="1400" u="none" cap="none" strike="noStrike">
                <a:solidFill>
                  <a:srgbClr val="FFFFFF"/>
                </a:solidFill>
                <a:latin typeface="Libre Franklin"/>
                <a:ea typeface="Libre Franklin"/>
                <a:cs typeface="Libre Franklin"/>
                <a:sym typeface="Libre Franklin"/>
              </a:defRPr>
            </a:lvl2pPr>
            <a:lvl3pPr indent="0" lvl="2" marL="0" marR="0" rtl="0" algn="ctr">
              <a:lnSpc>
                <a:spcPct val="100000"/>
              </a:lnSpc>
              <a:spcBef>
                <a:spcPts val="0"/>
              </a:spcBef>
              <a:spcAft>
                <a:spcPts val="0"/>
              </a:spcAft>
              <a:buClr>
                <a:srgbClr val="FFFFFF"/>
              </a:buClr>
              <a:buSzPts val="1400"/>
              <a:buFont typeface="Libre Franklin"/>
              <a:buNone/>
              <a:defRPr b="0" i="0" sz="1400" u="none" cap="none" strike="noStrike">
                <a:solidFill>
                  <a:srgbClr val="FFFFFF"/>
                </a:solidFill>
                <a:latin typeface="Libre Franklin"/>
                <a:ea typeface="Libre Franklin"/>
                <a:cs typeface="Libre Franklin"/>
                <a:sym typeface="Libre Franklin"/>
              </a:defRPr>
            </a:lvl3pPr>
            <a:lvl4pPr indent="0" lvl="3" marL="0" marR="0" rtl="0" algn="ctr">
              <a:lnSpc>
                <a:spcPct val="100000"/>
              </a:lnSpc>
              <a:spcBef>
                <a:spcPts val="0"/>
              </a:spcBef>
              <a:spcAft>
                <a:spcPts val="0"/>
              </a:spcAft>
              <a:buClr>
                <a:srgbClr val="FFFFFF"/>
              </a:buClr>
              <a:buSzPts val="1400"/>
              <a:buFont typeface="Libre Franklin"/>
              <a:buNone/>
              <a:defRPr b="0" i="0" sz="1400" u="none" cap="none" strike="noStrike">
                <a:solidFill>
                  <a:srgbClr val="FFFFFF"/>
                </a:solidFill>
                <a:latin typeface="Libre Franklin"/>
                <a:ea typeface="Libre Franklin"/>
                <a:cs typeface="Libre Franklin"/>
                <a:sym typeface="Libre Franklin"/>
              </a:defRPr>
            </a:lvl4pPr>
            <a:lvl5pPr indent="0" lvl="4" marL="0" marR="0" rtl="0" algn="ctr">
              <a:lnSpc>
                <a:spcPct val="100000"/>
              </a:lnSpc>
              <a:spcBef>
                <a:spcPts val="0"/>
              </a:spcBef>
              <a:spcAft>
                <a:spcPts val="0"/>
              </a:spcAft>
              <a:buClr>
                <a:srgbClr val="FFFFFF"/>
              </a:buClr>
              <a:buSzPts val="1400"/>
              <a:buFont typeface="Libre Franklin"/>
              <a:buNone/>
              <a:defRPr b="0" i="0" sz="1400" u="none" cap="none" strike="noStrike">
                <a:solidFill>
                  <a:srgbClr val="FFFFFF"/>
                </a:solidFill>
                <a:latin typeface="Libre Franklin"/>
                <a:ea typeface="Libre Franklin"/>
                <a:cs typeface="Libre Franklin"/>
                <a:sym typeface="Libre Franklin"/>
              </a:defRPr>
            </a:lvl5pPr>
            <a:lvl6pPr indent="0" lvl="5" marL="0" marR="0" rtl="0" algn="ctr">
              <a:lnSpc>
                <a:spcPct val="100000"/>
              </a:lnSpc>
              <a:spcBef>
                <a:spcPts val="0"/>
              </a:spcBef>
              <a:spcAft>
                <a:spcPts val="0"/>
              </a:spcAft>
              <a:buClr>
                <a:srgbClr val="FFFFFF"/>
              </a:buClr>
              <a:buSzPts val="1400"/>
              <a:buFont typeface="Libre Franklin"/>
              <a:buNone/>
              <a:defRPr b="0" i="0" sz="1400" u="none" cap="none" strike="noStrike">
                <a:solidFill>
                  <a:srgbClr val="FFFFFF"/>
                </a:solidFill>
                <a:latin typeface="Libre Franklin"/>
                <a:ea typeface="Libre Franklin"/>
                <a:cs typeface="Libre Franklin"/>
                <a:sym typeface="Libre Franklin"/>
              </a:defRPr>
            </a:lvl6pPr>
            <a:lvl7pPr indent="0" lvl="6" marL="0" marR="0" rtl="0" algn="ctr">
              <a:lnSpc>
                <a:spcPct val="100000"/>
              </a:lnSpc>
              <a:spcBef>
                <a:spcPts val="0"/>
              </a:spcBef>
              <a:spcAft>
                <a:spcPts val="0"/>
              </a:spcAft>
              <a:buClr>
                <a:srgbClr val="FFFFFF"/>
              </a:buClr>
              <a:buSzPts val="1400"/>
              <a:buFont typeface="Libre Franklin"/>
              <a:buNone/>
              <a:defRPr b="0" i="0" sz="1400" u="none" cap="none" strike="noStrike">
                <a:solidFill>
                  <a:srgbClr val="FFFFFF"/>
                </a:solidFill>
                <a:latin typeface="Libre Franklin"/>
                <a:ea typeface="Libre Franklin"/>
                <a:cs typeface="Libre Franklin"/>
                <a:sym typeface="Libre Franklin"/>
              </a:defRPr>
            </a:lvl7pPr>
            <a:lvl8pPr indent="0" lvl="7" marL="0" marR="0" rtl="0" algn="ctr">
              <a:lnSpc>
                <a:spcPct val="100000"/>
              </a:lnSpc>
              <a:spcBef>
                <a:spcPts val="0"/>
              </a:spcBef>
              <a:spcAft>
                <a:spcPts val="0"/>
              </a:spcAft>
              <a:buClr>
                <a:srgbClr val="FFFFFF"/>
              </a:buClr>
              <a:buSzPts val="1400"/>
              <a:buFont typeface="Libre Franklin"/>
              <a:buNone/>
              <a:defRPr b="0" i="0" sz="1400" u="none" cap="none" strike="noStrike">
                <a:solidFill>
                  <a:srgbClr val="FFFFFF"/>
                </a:solidFill>
                <a:latin typeface="Libre Franklin"/>
                <a:ea typeface="Libre Franklin"/>
                <a:cs typeface="Libre Franklin"/>
                <a:sym typeface="Libre Franklin"/>
              </a:defRPr>
            </a:lvl8pPr>
            <a:lvl9pPr indent="0" lvl="8" marL="0" marR="0" rtl="0" algn="ctr">
              <a:lnSpc>
                <a:spcPct val="100000"/>
              </a:lnSpc>
              <a:spcBef>
                <a:spcPts val="0"/>
              </a:spcBef>
              <a:spcAft>
                <a:spcPts val="0"/>
              </a:spcAft>
              <a:buClr>
                <a:srgbClr val="FFFFFF"/>
              </a:buClr>
              <a:buSzPts val="1400"/>
              <a:buFont typeface="Libre Franklin"/>
              <a:buNone/>
              <a:defRPr b="0" i="0" sz="1400" u="none" cap="none" strike="noStrike">
                <a:solidFill>
                  <a:srgbClr val="FFFFFF"/>
                </a:solidFill>
                <a:latin typeface="Libre Franklin"/>
                <a:ea typeface="Libre Franklin"/>
                <a:cs typeface="Libre Franklin"/>
                <a:sym typeface="Libre Franklin"/>
              </a:defRPr>
            </a:lvl9pPr>
          </a:lstStyle>
          <a:p>
            <a:pPr indent="0" lvl="0" marL="0" rtl="0" algn="ctr">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0.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55" name="Shape 355"/>
        <p:cNvGrpSpPr/>
        <p:nvPr/>
      </p:nvGrpSpPr>
      <p:grpSpPr>
        <a:xfrm>
          <a:off x="0" y="0"/>
          <a:ext cx="0" cy="0"/>
          <a:chOff x="0" y="0"/>
          <a:chExt cx="0" cy="0"/>
        </a:xfrm>
      </p:grpSpPr>
      <p:sp>
        <p:nvSpPr>
          <p:cNvPr id="356" name="Google Shape;356;p65"/>
          <p:cNvSpPr txBox="1"/>
          <p:nvPr/>
        </p:nvSpPr>
        <p:spPr>
          <a:xfrm>
            <a:off x="0" y="0"/>
            <a:ext cx="121920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Libre Baskerville"/>
              <a:ea typeface="Libre Baskerville"/>
              <a:cs typeface="Libre Baskerville"/>
              <a:sym typeface="Libre Baskerville"/>
            </a:endParaRPr>
          </a:p>
        </p:txBody>
      </p:sp>
      <p:sp>
        <p:nvSpPr>
          <p:cNvPr id="357" name="Google Shape;357;p65"/>
          <p:cNvSpPr/>
          <p:nvPr/>
        </p:nvSpPr>
        <p:spPr>
          <a:xfrm>
            <a:off x="84137" y="69850"/>
            <a:ext cx="12018962" cy="6692900"/>
          </a:xfrm>
          <a:prstGeom prst="roundRect">
            <a:avLst>
              <a:gd fmla="val 1065" name="adj"/>
            </a:avLst>
          </a:prstGeom>
          <a:solidFill>
            <a:schemeClr val="lt1"/>
          </a:solidFill>
          <a:ln cap="sq"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Libre Baskerville"/>
              <a:ea typeface="Libre Baskerville"/>
              <a:cs typeface="Libre Baskerville"/>
              <a:sym typeface="Libre Baskerville"/>
            </a:endParaRPr>
          </a:p>
        </p:txBody>
      </p:sp>
      <p:sp>
        <p:nvSpPr>
          <p:cNvPr id="358" name="Google Shape;358;p65"/>
          <p:cNvSpPr txBox="1"/>
          <p:nvPr/>
        </p:nvSpPr>
        <p:spPr>
          <a:xfrm>
            <a:off x="0" y="0"/>
            <a:ext cx="121920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Libre Baskerville"/>
              <a:ea typeface="Libre Baskerville"/>
              <a:cs typeface="Libre Baskerville"/>
              <a:sym typeface="Libre Baskerville"/>
            </a:endParaRPr>
          </a:p>
        </p:txBody>
      </p:sp>
      <p:sp>
        <p:nvSpPr>
          <p:cNvPr id="359" name="Google Shape;359;p65"/>
          <p:cNvSpPr/>
          <p:nvPr/>
        </p:nvSpPr>
        <p:spPr>
          <a:xfrm>
            <a:off x="84137" y="69850"/>
            <a:ext cx="12018962" cy="6692900"/>
          </a:xfrm>
          <a:prstGeom prst="roundRect">
            <a:avLst>
              <a:gd fmla="val 1065" name="adj"/>
            </a:avLst>
          </a:prstGeom>
          <a:solidFill>
            <a:schemeClr val="lt1"/>
          </a:solidFill>
          <a:ln cap="sq"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Libre Baskerville"/>
              <a:ea typeface="Libre Baskerville"/>
              <a:cs typeface="Libre Baskerville"/>
              <a:sym typeface="Libre Baskerville"/>
            </a:endParaRPr>
          </a:p>
        </p:txBody>
      </p:sp>
      <p:sp>
        <p:nvSpPr>
          <p:cNvPr id="360" name="Google Shape;360;p65"/>
          <p:cNvSpPr txBox="1"/>
          <p:nvPr>
            <p:ph type="title"/>
          </p:nvPr>
        </p:nvSpPr>
        <p:spPr>
          <a:xfrm>
            <a:off x="1219200" y="274637"/>
            <a:ext cx="10363200" cy="1143000"/>
          </a:xfrm>
          <a:prstGeom prst="rect">
            <a:avLst/>
          </a:prstGeom>
          <a:noFill/>
          <a:ln>
            <a:noFill/>
          </a:ln>
        </p:spPr>
        <p:txBody>
          <a:bodyPr anchorCtr="0" anchor="b" bIns="91425"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4000" u="none" cap="none" strike="noStrike">
                <a:solidFill>
                  <a:schemeClr val="dk2"/>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4000" u="none" cap="none" strike="noStrike">
                <a:solidFill>
                  <a:schemeClr val="dk2"/>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4000" u="none" cap="none" strike="noStrike">
                <a:solidFill>
                  <a:schemeClr val="dk2"/>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4000" u="none" cap="none" strike="noStrike">
                <a:solidFill>
                  <a:schemeClr val="dk2"/>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4000" u="none" cap="none" strike="noStrike">
                <a:solidFill>
                  <a:schemeClr val="dk2"/>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4000" u="none" cap="none" strike="noStrike">
                <a:solidFill>
                  <a:schemeClr val="dk2"/>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4000" u="none" cap="none" strike="noStrike">
                <a:solidFill>
                  <a:schemeClr val="dk2"/>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4000" u="none" cap="none" strike="noStrike">
                <a:solidFill>
                  <a:schemeClr val="dk2"/>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4000" u="none" cap="none" strike="noStrike">
                <a:solidFill>
                  <a:schemeClr val="dk2"/>
                </a:solidFill>
                <a:latin typeface="Libre Franklin"/>
                <a:ea typeface="Libre Franklin"/>
                <a:cs typeface="Libre Franklin"/>
                <a:sym typeface="Libre Franklin"/>
              </a:defRPr>
            </a:lvl9pPr>
          </a:lstStyle>
          <a:p/>
        </p:txBody>
      </p:sp>
      <p:sp>
        <p:nvSpPr>
          <p:cNvPr id="361" name="Google Shape;361;p65"/>
          <p:cNvSpPr txBox="1"/>
          <p:nvPr>
            <p:ph idx="1" type="body"/>
          </p:nvPr>
        </p:nvSpPr>
        <p:spPr>
          <a:xfrm>
            <a:off x="1219200" y="1447800"/>
            <a:ext cx="10363200" cy="4572000"/>
          </a:xfrm>
          <a:prstGeom prst="rect">
            <a:avLst/>
          </a:prstGeom>
          <a:noFill/>
          <a:ln>
            <a:noFill/>
          </a:ln>
        </p:spPr>
        <p:txBody>
          <a:bodyPr anchorCtr="0" anchor="t" bIns="45700" lIns="91425" spcFirstLastPara="1" rIns="91425" wrap="square" tIns="45700">
            <a:noAutofit/>
          </a:bodyPr>
          <a:lstStyle>
            <a:lvl1pPr indent="-368935" lvl="0" marL="457200" marR="0" rtl="0" algn="l">
              <a:lnSpc>
                <a:spcPct val="100000"/>
              </a:lnSpc>
              <a:spcBef>
                <a:spcPts val="575"/>
              </a:spcBef>
              <a:spcAft>
                <a:spcPts val="0"/>
              </a:spcAft>
              <a:buClr>
                <a:schemeClr val="accent1"/>
              </a:buClr>
              <a:buSzPts val="2210"/>
              <a:buFont typeface="Noto Sans Symbols"/>
              <a:buChar char="⚫"/>
              <a:defRPr b="0" i="0" sz="2600" u="none" cap="none" strike="noStrike">
                <a:solidFill>
                  <a:schemeClr val="dk1"/>
                </a:solidFill>
                <a:latin typeface="Libre Baskerville"/>
                <a:ea typeface="Libre Baskerville"/>
                <a:cs typeface="Libre Baskerville"/>
                <a:sym typeface="Libre Baskerville"/>
              </a:defRPr>
            </a:lvl1pPr>
            <a:lvl2pPr indent="-358140" lvl="1" marL="914400" marR="0" rtl="0" algn="l">
              <a:lnSpc>
                <a:spcPct val="100000"/>
              </a:lnSpc>
              <a:spcBef>
                <a:spcPts val="375"/>
              </a:spcBef>
              <a:spcAft>
                <a:spcPts val="0"/>
              </a:spcAft>
              <a:buClr>
                <a:schemeClr val="accent2"/>
              </a:buClr>
              <a:buSzPts val="2040"/>
              <a:buFont typeface="Noto Sans Symbols"/>
              <a:buChar char="⚫"/>
              <a:defRPr b="0" i="0" sz="2400" u="none" cap="none" strike="noStrike">
                <a:solidFill>
                  <a:schemeClr val="dk1"/>
                </a:solidFill>
                <a:latin typeface="Libre Baskerville"/>
                <a:ea typeface="Libre Baskerville"/>
                <a:cs typeface="Libre Baskerville"/>
                <a:sym typeface="Libre Baskerville"/>
              </a:defRPr>
            </a:lvl2pPr>
            <a:lvl3pPr indent="-336550" lvl="2" marL="1371600" marR="0" rtl="0" algn="l">
              <a:lnSpc>
                <a:spcPct val="100000"/>
              </a:lnSpc>
              <a:spcBef>
                <a:spcPts val="375"/>
              </a:spcBef>
              <a:spcAft>
                <a:spcPts val="0"/>
              </a:spcAft>
              <a:buClr>
                <a:srgbClr val="E6B1AB"/>
              </a:buClr>
              <a:buSzPts val="1700"/>
              <a:buFont typeface="Noto Sans Symbols"/>
              <a:buChar char="⚫"/>
              <a:defRPr b="0" i="0" sz="2000" u="none" cap="none" strike="noStrike">
                <a:solidFill>
                  <a:schemeClr val="dk1"/>
                </a:solidFill>
                <a:latin typeface="Libre Baskerville"/>
                <a:ea typeface="Libre Baskerville"/>
                <a:cs typeface="Libre Baskerville"/>
                <a:sym typeface="Libre Baskerville"/>
              </a:defRPr>
            </a:lvl3pPr>
            <a:lvl4pPr indent="-330200" lvl="3" marL="1828800" marR="0" rtl="0" algn="l">
              <a:lnSpc>
                <a:spcPct val="100000"/>
              </a:lnSpc>
              <a:spcBef>
                <a:spcPts val="375"/>
              </a:spcBef>
              <a:spcAft>
                <a:spcPts val="0"/>
              </a:spcAft>
              <a:buClr>
                <a:srgbClr val="A28E6A"/>
              </a:buClr>
              <a:buSzPts val="1600"/>
              <a:buFont typeface="Noto Sans Symbols"/>
              <a:buChar char="⚫"/>
              <a:defRPr b="0" i="0" sz="2000" u="none" cap="none" strike="noStrike">
                <a:solidFill>
                  <a:schemeClr val="dk1"/>
                </a:solidFill>
                <a:latin typeface="Libre Baskerville"/>
                <a:ea typeface="Libre Baskerville"/>
                <a:cs typeface="Libre Baskerville"/>
                <a:sym typeface="Libre Baskerville"/>
              </a:defRPr>
            </a:lvl4pPr>
            <a:lvl5pPr indent="-355600" lvl="4" marL="2286000" marR="0" rtl="0" algn="l">
              <a:lnSpc>
                <a:spcPct val="100000"/>
              </a:lnSpc>
              <a:spcBef>
                <a:spcPts val="375"/>
              </a:spcBef>
              <a:spcAft>
                <a:spcPts val="0"/>
              </a:spcAft>
              <a:buClr>
                <a:srgbClr val="A28E6A"/>
              </a:buClr>
              <a:buSzPts val="2000"/>
              <a:buFont typeface="Libre Baskerville"/>
              <a:buChar char="o"/>
              <a:defRPr b="0" i="0" sz="2000" u="none" cap="none" strike="noStrike">
                <a:solidFill>
                  <a:schemeClr val="dk1"/>
                </a:solidFill>
                <a:latin typeface="Libre Baskerville"/>
                <a:ea typeface="Libre Baskerville"/>
                <a:cs typeface="Libre Baskerville"/>
                <a:sym typeface="Libre Baskerville"/>
              </a:defRPr>
            </a:lvl5pPr>
            <a:lvl6pPr indent="-342900" lvl="5" marL="2743200" marR="0" rtl="0" algn="l">
              <a:lnSpc>
                <a:spcPct val="100000"/>
              </a:lnSpc>
              <a:spcBef>
                <a:spcPts val="370"/>
              </a:spcBef>
              <a:spcAft>
                <a:spcPts val="0"/>
              </a:spcAft>
              <a:buClr>
                <a:schemeClr val="accent3"/>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6pPr>
            <a:lvl7pPr indent="-342900" lvl="6" marL="3200400" marR="0" rtl="0" algn="l">
              <a:lnSpc>
                <a:spcPct val="100000"/>
              </a:lnSpc>
              <a:spcBef>
                <a:spcPts val="370"/>
              </a:spcBef>
              <a:spcAft>
                <a:spcPts val="0"/>
              </a:spcAft>
              <a:buClr>
                <a:schemeClr val="accent2"/>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7pPr>
            <a:lvl8pPr indent="-342900" lvl="7" marL="3657600" marR="0" rtl="0" algn="l">
              <a:lnSpc>
                <a:spcPct val="100000"/>
              </a:lnSpc>
              <a:spcBef>
                <a:spcPts val="370"/>
              </a:spcBef>
              <a:spcAft>
                <a:spcPts val="0"/>
              </a:spcAft>
              <a:buClr>
                <a:srgbClr val="E6AFA9"/>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8pPr>
            <a:lvl9pPr indent="-342900" lvl="8" marL="4114800" marR="0" rtl="0" algn="l">
              <a:lnSpc>
                <a:spcPct val="100000"/>
              </a:lnSpc>
              <a:spcBef>
                <a:spcPts val="370"/>
              </a:spcBef>
              <a:spcAft>
                <a:spcPts val="0"/>
              </a:spcAft>
              <a:buClr>
                <a:srgbClr val="CAABA9"/>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9pPr>
          </a:lstStyle>
          <a:p/>
        </p:txBody>
      </p:sp>
      <p:sp>
        <p:nvSpPr>
          <p:cNvPr id="362" name="Google Shape;362;p65"/>
          <p:cNvSpPr txBox="1"/>
          <p:nvPr>
            <p:ph idx="10" type="dt"/>
          </p:nvPr>
        </p:nvSpPr>
        <p:spPr>
          <a:xfrm>
            <a:off x="8229600" y="6191250"/>
            <a:ext cx="3302000" cy="476250"/>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400" u="none" cap="none" strike="noStrike">
                <a:solidFill>
                  <a:srgbClr val="696464"/>
                </a:solidFill>
                <a:latin typeface="Libre Baskerville"/>
                <a:ea typeface="Libre Baskerville"/>
                <a:cs typeface="Libre Baskerville"/>
                <a:sym typeface="Libre Baskerville"/>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Baskerville"/>
                <a:ea typeface="Libre Baskerville"/>
                <a:cs typeface="Libre Baskerville"/>
                <a:sym typeface="Libre Baskerville"/>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Baskerville"/>
                <a:ea typeface="Libre Baskerville"/>
                <a:cs typeface="Libre Baskerville"/>
                <a:sym typeface="Libre Baskerville"/>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Baskerville"/>
                <a:ea typeface="Libre Baskerville"/>
                <a:cs typeface="Libre Baskerville"/>
                <a:sym typeface="Libre Baskerville"/>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Baskerville"/>
                <a:ea typeface="Libre Baskerville"/>
                <a:cs typeface="Libre Baskerville"/>
                <a:sym typeface="Libre Baskerville"/>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Baskerville"/>
                <a:ea typeface="Libre Baskerville"/>
                <a:cs typeface="Libre Baskerville"/>
                <a:sym typeface="Libre Baskerville"/>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Baskerville"/>
                <a:ea typeface="Libre Baskerville"/>
                <a:cs typeface="Libre Baskerville"/>
                <a:sym typeface="Libre Baskerville"/>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Baskerville"/>
                <a:ea typeface="Libre Baskerville"/>
                <a:cs typeface="Libre Baskerville"/>
                <a:sym typeface="Libre Baskerville"/>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Baskerville"/>
                <a:ea typeface="Libre Baskerville"/>
                <a:cs typeface="Libre Baskerville"/>
                <a:sym typeface="Libre Baskerville"/>
              </a:defRPr>
            </a:lvl9pPr>
          </a:lstStyle>
          <a:p/>
        </p:txBody>
      </p:sp>
      <p:sp>
        <p:nvSpPr>
          <p:cNvPr id="363" name="Google Shape;363;p65"/>
          <p:cNvSpPr txBox="1"/>
          <p:nvPr>
            <p:ph idx="11" type="ftr"/>
          </p:nvPr>
        </p:nvSpPr>
        <p:spPr>
          <a:xfrm>
            <a:off x="1219200" y="6172200"/>
            <a:ext cx="5283200" cy="4572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Baskerville"/>
                <a:ea typeface="Libre Baskerville"/>
                <a:cs typeface="Libre Baskerville"/>
                <a:sym typeface="Libre Baskerville"/>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Baskerville"/>
                <a:ea typeface="Libre Baskerville"/>
                <a:cs typeface="Libre Baskerville"/>
                <a:sym typeface="Libre Baskerville"/>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Baskerville"/>
                <a:ea typeface="Libre Baskerville"/>
                <a:cs typeface="Libre Baskerville"/>
                <a:sym typeface="Libre Baskerville"/>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Baskerville"/>
                <a:ea typeface="Libre Baskerville"/>
                <a:cs typeface="Libre Baskerville"/>
                <a:sym typeface="Libre Baskerville"/>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Baskerville"/>
                <a:ea typeface="Libre Baskerville"/>
                <a:cs typeface="Libre Baskerville"/>
                <a:sym typeface="Libre Baskerville"/>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Baskerville"/>
                <a:ea typeface="Libre Baskerville"/>
                <a:cs typeface="Libre Baskerville"/>
                <a:sym typeface="Libre Baskerville"/>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Baskerville"/>
                <a:ea typeface="Libre Baskerville"/>
                <a:cs typeface="Libre Baskerville"/>
                <a:sym typeface="Libre Baskerville"/>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Baskerville"/>
                <a:ea typeface="Libre Baskerville"/>
                <a:cs typeface="Libre Baskerville"/>
                <a:sym typeface="Libre Baskerville"/>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Baskerville"/>
                <a:ea typeface="Libre Baskerville"/>
                <a:cs typeface="Libre Baskerville"/>
                <a:sym typeface="Libre Baskerville"/>
              </a:defRPr>
            </a:lvl9pPr>
          </a:lstStyle>
          <a:p/>
        </p:txBody>
      </p:sp>
      <p:sp>
        <p:nvSpPr>
          <p:cNvPr id="364" name="Google Shape;364;p65"/>
          <p:cNvSpPr/>
          <p:nvPr>
            <p:ph idx="12" type="sldNum"/>
          </p:nvPr>
        </p:nvSpPr>
        <p:spPr>
          <a:xfrm>
            <a:off x="195262" y="6210300"/>
            <a:ext cx="609600" cy="457200"/>
          </a:xfrm>
          <a:prstGeom prst="ellipse">
            <a:avLst/>
          </a:prstGeom>
          <a:solidFill>
            <a:schemeClr val="accent1"/>
          </a:solidFill>
          <a:ln>
            <a:noFill/>
          </a:ln>
        </p:spPr>
        <p:txBody>
          <a:bodyPr anchorCtr="1" anchor="ctr" bIns="0" lIns="0" spcFirstLastPara="1" rIns="0" wrap="square" tIns="0">
            <a:noAutofit/>
          </a:bodyPr>
          <a:lstStyle>
            <a:lvl1pPr indent="0" lvl="0" marL="0" marR="0" rtl="0" algn="ctr">
              <a:lnSpc>
                <a:spcPct val="100000"/>
              </a:lnSpc>
              <a:spcBef>
                <a:spcPts val="0"/>
              </a:spcBef>
              <a:spcAft>
                <a:spcPts val="0"/>
              </a:spcAft>
              <a:buClr>
                <a:srgbClr val="FFFFFF"/>
              </a:buClr>
              <a:buSzPts val="1400"/>
              <a:buFont typeface="Libre Franklin"/>
              <a:buNone/>
              <a:defRPr b="0" i="0" sz="1400" u="none" cap="none" strike="noStrike">
                <a:solidFill>
                  <a:srgbClr val="FFFFFF"/>
                </a:solidFill>
                <a:latin typeface="Libre Franklin"/>
                <a:ea typeface="Libre Franklin"/>
                <a:cs typeface="Libre Franklin"/>
                <a:sym typeface="Libre Franklin"/>
              </a:defRPr>
            </a:lvl1pPr>
            <a:lvl2pPr indent="0" lvl="1" marL="0" marR="0" rtl="0" algn="ctr">
              <a:lnSpc>
                <a:spcPct val="100000"/>
              </a:lnSpc>
              <a:spcBef>
                <a:spcPts val="0"/>
              </a:spcBef>
              <a:spcAft>
                <a:spcPts val="0"/>
              </a:spcAft>
              <a:buClr>
                <a:srgbClr val="FFFFFF"/>
              </a:buClr>
              <a:buSzPts val="1400"/>
              <a:buFont typeface="Libre Franklin"/>
              <a:buNone/>
              <a:defRPr b="0" i="0" sz="1400" u="none" cap="none" strike="noStrike">
                <a:solidFill>
                  <a:srgbClr val="FFFFFF"/>
                </a:solidFill>
                <a:latin typeface="Libre Franklin"/>
                <a:ea typeface="Libre Franklin"/>
                <a:cs typeface="Libre Franklin"/>
                <a:sym typeface="Libre Franklin"/>
              </a:defRPr>
            </a:lvl2pPr>
            <a:lvl3pPr indent="0" lvl="2" marL="0" marR="0" rtl="0" algn="ctr">
              <a:lnSpc>
                <a:spcPct val="100000"/>
              </a:lnSpc>
              <a:spcBef>
                <a:spcPts val="0"/>
              </a:spcBef>
              <a:spcAft>
                <a:spcPts val="0"/>
              </a:spcAft>
              <a:buClr>
                <a:srgbClr val="FFFFFF"/>
              </a:buClr>
              <a:buSzPts val="1400"/>
              <a:buFont typeface="Libre Franklin"/>
              <a:buNone/>
              <a:defRPr b="0" i="0" sz="1400" u="none" cap="none" strike="noStrike">
                <a:solidFill>
                  <a:srgbClr val="FFFFFF"/>
                </a:solidFill>
                <a:latin typeface="Libre Franklin"/>
                <a:ea typeface="Libre Franklin"/>
                <a:cs typeface="Libre Franklin"/>
                <a:sym typeface="Libre Franklin"/>
              </a:defRPr>
            </a:lvl3pPr>
            <a:lvl4pPr indent="0" lvl="3" marL="0" marR="0" rtl="0" algn="ctr">
              <a:lnSpc>
                <a:spcPct val="100000"/>
              </a:lnSpc>
              <a:spcBef>
                <a:spcPts val="0"/>
              </a:spcBef>
              <a:spcAft>
                <a:spcPts val="0"/>
              </a:spcAft>
              <a:buClr>
                <a:srgbClr val="FFFFFF"/>
              </a:buClr>
              <a:buSzPts val="1400"/>
              <a:buFont typeface="Libre Franklin"/>
              <a:buNone/>
              <a:defRPr b="0" i="0" sz="1400" u="none" cap="none" strike="noStrike">
                <a:solidFill>
                  <a:srgbClr val="FFFFFF"/>
                </a:solidFill>
                <a:latin typeface="Libre Franklin"/>
                <a:ea typeface="Libre Franklin"/>
                <a:cs typeface="Libre Franklin"/>
                <a:sym typeface="Libre Franklin"/>
              </a:defRPr>
            </a:lvl4pPr>
            <a:lvl5pPr indent="0" lvl="4" marL="0" marR="0" rtl="0" algn="ctr">
              <a:lnSpc>
                <a:spcPct val="100000"/>
              </a:lnSpc>
              <a:spcBef>
                <a:spcPts val="0"/>
              </a:spcBef>
              <a:spcAft>
                <a:spcPts val="0"/>
              </a:spcAft>
              <a:buClr>
                <a:srgbClr val="FFFFFF"/>
              </a:buClr>
              <a:buSzPts val="1400"/>
              <a:buFont typeface="Libre Franklin"/>
              <a:buNone/>
              <a:defRPr b="0" i="0" sz="1400" u="none" cap="none" strike="noStrike">
                <a:solidFill>
                  <a:srgbClr val="FFFFFF"/>
                </a:solidFill>
                <a:latin typeface="Libre Franklin"/>
                <a:ea typeface="Libre Franklin"/>
                <a:cs typeface="Libre Franklin"/>
                <a:sym typeface="Libre Franklin"/>
              </a:defRPr>
            </a:lvl5pPr>
            <a:lvl6pPr indent="0" lvl="5" marL="0" marR="0" rtl="0" algn="ctr">
              <a:lnSpc>
                <a:spcPct val="100000"/>
              </a:lnSpc>
              <a:spcBef>
                <a:spcPts val="0"/>
              </a:spcBef>
              <a:spcAft>
                <a:spcPts val="0"/>
              </a:spcAft>
              <a:buClr>
                <a:srgbClr val="FFFFFF"/>
              </a:buClr>
              <a:buSzPts val="1400"/>
              <a:buFont typeface="Libre Franklin"/>
              <a:buNone/>
              <a:defRPr b="0" i="0" sz="1400" u="none" cap="none" strike="noStrike">
                <a:solidFill>
                  <a:srgbClr val="FFFFFF"/>
                </a:solidFill>
                <a:latin typeface="Libre Franklin"/>
                <a:ea typeface="Libre Franklin"/>
                <a:cs typeface="Libre Franklin"/>
                <a:sym typeface="Libre Franklin"/>
              </a:defRPr>
            </a:lvl6pPr>
            <a:lvl7pPr indent="0" lvl="6" marL="0" marR="0" rtl="0" algn="ctr">
              <a:lnSpc>
                <a:spcPct val="100000"/>
              </a:lnSpc>
              <a:spcBef>
                <a:spcPts val="0"/>
              </a:spcBef>
              <a:spcAft>
                <a:spcPts val="0"/>
              </a:spcAft>
              <a:buClr>
                <a:srgbClr val="FFFFFF"/>
              </a:buClr>
              <a:buSzPts val="1400"/>
              <a:buFont typeface="Libre Franklin"/>
              <a:buNone/>
              <a:defRPr b="0" i="0" sz="1400" u="none" cap="none" strike="noStrike">
                <a:solidFill>
                  <a:srgbClr val="FFFFFF"/>
                </a:solidFill>
                <a:latin typeface="Libre Franklin"/>
                <a:ea typeface="Libre Franklin"/>
                <a:cs typeface="Libre Franklin"/>
                <a:sym typeface="Libre Franklin"/>
              </a:defRPr>
            </a:lvl7pPr>
            <a:lvl8pPr indent="0" lvl="7" marL="0" marR="0" rtl="0" algn="ctr">
              <a:lnSpc>
                <a:spcPct val="100000"/>
              </a:lnSpc>
              <a:spcBef>
                <a:spcPts val="0"/>
              </a:spcBef>
              <a:spcAft>
                <a:spcPts val="0"/>
              </a:spcAft>
              <a:buClr>
                <a:srgbClr val="FFFFFF"/>
              </a:buClr>
              <a:buSzPts val="1400"/>
              <a:buFont typeface="Libre Franklin"/>
              <a:buNone/>
              <a:defRPr b="0" i="0" sz="1400" u="none" cap="none" strike="noStrike">
                <a:solidFill>
                  <a:srgbClr val="FFFFFF"/>
                </a:solidFill>
                <a:latin typeface="Libre Franklin"/>
                <a:ea typeface="Libre Franklin"/>
                <a:cs typeface="Libre Franklin"/>
                <a:sym typeface="Libre Franklin"/>
              </a:defRPr>
            </a:lvl8pPr>
            <a:lvl9pPr indent="0" lvl="8" marL="0" marR="0" rtl="0" algn="ctr">
              <a:lnSpc>
                <a:spcPct val="100000"/>
              </a:lnSpc>
              <a:spcBef>
                <a:spcPts val="0"/>
              </a:spcBef>
              <a:spcAft>
                <a:spcPts val="0"/>
              </a:spcAft>
              <a:buClr>
                <a:srgbClr val="FFFFFF"/>
              </a:buClr>
              <a:buSzPts val="1400"/>
              <a:buFont typeface="Libre Franklin"/>
              <a:buNone/>
              <a:defRPr b="0" i="0" sz="1400" u="none" cap="none" strike="noStrike">
                <a:solidFill>
                  <a:srgbClr val="FFFFFF"/>
                </a:solidFill>
                <a:latin typeface="Libre Franklin"/>
                <a:ea typeface="Libre Franklin"/>
                <a:cs typeface="Libre Franklin"/>
                <a:sym typeface="Libre Franklin"/>
              </a:defRPr>
            </a:lvl9pPr>
          </a:lstStyle>
          <a:p>
            <a:pPr indent="0" lvl="0" marL="0" rtl="0" algn="ctr">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703"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72" name="Shape 372"/>
        <p:cNvGrpSpPr/>
        <p:nvPr/>
      </p:nvGrpSpPr>
      <p:grpSpPr>
        <a:xfrm>
          <a:off x="0" y="0"/>
          <a:ext cx="0" cy="0"/>
          <a:chOff x="0" y="0"/>
          <a:chExt cx="0" cy="0"/>
        </a:xfrm>
      </p:grpSpPr>
      <p:sp>
        <p:nvSpPr>
          <p:cNvPr id="373" name="Google Shape;373;p67"/>
          <p:cNvSpPr txBox="1"/>
          <p:nvPr/>
        </p:nvSpPr>
        <p:spPr>
          <a:xfrm>
            <a:off x="0" y="0"/>
            <a:ext cx="121920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Libre Baskerville"/>
              <a:ea typeface="Libre Baskerville"/>
              <a:cs typeface="Libre Baskerville"/>
              <a:sym typeface="Libre Baskerville"/>
            </a:endParaRPr>
          </a:p>
        </p:txBody>
      </p:sp>
      <p:sp>
        <p:nvSpPr>
          <p:cNvPr id="374" name="Google Shape;374;p67"/>
          <p:cNvSpPr/>
          <p:nvPr/>
        </p:nvSpPr>
        <p:spPr>
          <a:xfrm>
            <a:off x="84137" y="69850"/>
            <a:ext cx="12018962" cy="6692900"/>
          </a:xfrm>
          <a:prstGeom prst="roundRect">
            <a:avLst>
              <a:gd fmla="val 1065" name="adj"/>
            </a:avLst>
          </a:prstGeom>
          <a:solidFill>
            <a:schemeClr val="lt1"/>
          </a:solidFill>
          <a:ln cap="sq"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Libre Baskerville"/>
              <a:ea typeface="Libre Baskerville"/>
              <a:cs typeface="Libre Baskerville"/>
              <a:sym typeface="Libre Baskerville"/>
            </a:endParaRPr>
          </a:p>
        </p:txBody>
      </p:sp>
      <p:sp>
        <p:nvSpPr>
          <p:cNvPr id="375" name="Google Shape;375;p67"/>
          <p:cNvSpPr txBox="1"/>
          <p:nvPr/>
        </p:nvSpPr>
        <p:spPr>
          <a:xfrm flipH="1" rot="10800000">
            <a:off x="90487" y="4683125"/>
            <a:ext cx="12011025" cy="92075"/>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Libre Baskerville"/>
              <a:ea typeface="Libre Baskerville"/>
              <a:cs typeface="Libre Baskerville"/>
              <a:sym typeface="Libre Baskerville"/>
            </a:endParaRPr>
          </a:p>
        </p:txBody>
      </p:sp>
      <p:sp>
        <p:nvSpPr>
          <p:cNvPr id="376" name="Google Shape;376;p67"/>
          <p:cNvSpPr txBox="1"/>
          <p:nvPr/>
        </p:nvSpPr>
        <p:spPr>
          <a:xfrm>
            <a:off x="90487" y="4649787"/>
            <a:ext cx="12011025" cy="46037"/>
          </a:xfrm>
          <a:prstGeom prst="rect">
            <a:avLst/>
          </a:prstGeom>
          <a:solidFill>
            <a:srgbClr val="E6B1AB"/>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Libre Baskerville"/>
              <a:ea typeface="Libre Baskerville"/>
              <a:cs typeface="Libre Baskerville"/>
              <a:sym typeface="Libre Baskerville"/>
            </a:endParaRPr>
          </a:p>
        </p:txBody>
      </p:sp>
      <p:sp>
        <p:nvSpPr>
          <p:cNvPr id="377" name="Google Shape;377;p67"/>
          <p:cNvSpPr txBox="1"/>
          <p:nvPr/>
        </p:nvSpPr>
        <p:spPr>
          <a:xfrm>
            <a:off x="90487" y="4773612"/>
            <a:ext cx="12011025" cy="47625"/>
          </a:xfrm>
          <a:prstGeom prst="rect">
            <a:avLst/>
          </a:prstGeom>
          <a:solidFill>
            <a:srgbClr val="91848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Libre Baskerville"/>
              <a:ea typeface="Libre Baskerville"/>
              <a:cs typeface="Libre Baskerville"/>
              <a:sym typeface="Libre Baskerville"/>
            </a:endParaRPr>
          </a:p>
        </p:txBody>
      </p:sp>
      <p:sp>
        <p:nvSpPr>
          <p:cNvPr id="378" name="Google Shape;378;p67"/>
          <p:cNvSpPr txBox="1"/>
          <p:nvPr>
            <p:ph type="title"/>
          </p:nvPr>
        </p:nvSpPr>
        <p:spPr>
          <a:xfrm>
            <a:off x="1219200" y="274637"/>
            <a:ext cx="10363200" cy="1143000"/>
          </a:xfrm>
          <a:prstGeom prst="rect">
            <a:avLst/>
          </a:prstGeom>
          <a:noFill/>
          <a:ln>
            <a:noFill/>
          </a:ln>
        </p:spPr>
        <p:txBody>
          <a:bodyPr anchorCtr="0" anchor="b" bIns="91425"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4000" u="none" cap="none" strike="noStrike">
                <a:solidFill>
                  <a:schemeClr val="dk2"/>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4000" u="none" cap="none" strike="noStrike">
                <a:solidFill>
                  <a:schemeClr val="dk2"/>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4000" u="none" cap="none" strike="noStrike">
                <a:solidFill>
                  <a:schemeClr val="dk2"/>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4000" u="none" cap="none" strike="noStrike">
                <a:solidFill>
                  <a:schemeClr val="dk2"/>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4000" u="none" cap="none" strike="noStrike">
                <a:solidFill>
                  <a:schemeClr val="dk2"/>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4000" u="none" cap="none" strike="noStrike">
                <a:solidFill>
                  <a:schemeClr val="dk2"/>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4000" u="none" cap="none" strike="noStrike">
                <a:solidFill>
                  <a:schemeClr val="dk2"/>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4000" u="none" cap="none" strike="noStrike">
                <a:solidFill>
                  <a:schemeClr val="dk2"/>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4000" u="none" cap="none" strike="noStrike">
                <a:solidFill>
                  <a:schemeClr val="dk2"/>
                </a:solidFill>
                <a:latin typeface="Libre Franklin"/>
                <a:ea typeface="Libre Franklin"/>
                <a:cs typeface="Libre Franklin"/>
                <a:sym typeface="Libre Franklin"/>
              </a:defRPr>
            </a:lvl9pPr>
          </a:lstStyle>
          <a:p/>
        </p:txBody>
      </p:sp>
      <p:sp>
        <p:nvSpPr>
          <p:cNvPr id="379" name="Google Shape;379;p67"/>
          <p:cNvSpPr txBox="1"/>
          <p:nvPr>
            <p:ph idx="1" type="body"/>
          </p:nvPr>
        </p:nvSpPr>
        <p:spPr>
          <a:xfrm>
            <a:off x="1219200" y="1447800"/>
            <a:ext cx="10363200" cy="4572000"/>
          </a:xfrm>
          <a:prstGeom prst="rect">
            <a:avLst/>
          </a:prstGeom>
          <a:noFill/>
          <a:ln>
            <a:noFill/>
          </a:ln>
        </p:spPr>
        <p:txBody>
          <a:bodyPr anchorCtr="0" anchor="t" bIns="45700" lIns="91425" spcFirstLastPara="1" rIns="91425" wrap="square" tIns="45700">
            <a:noAutofit/>
          </a:bodyPr>
          <a:lstStyle>
            <a:lvl1pPr indent="-368935" lvl="0" marL="457200" marR="0" rtl="0" algn="l">
              <a:lnSpc>
                <a:spcPct val="100000"/>
              </a:lnSpc>
              <a:spcBef>
                <a:spcPts val="575"/>
              </a:spcBef>
              <a:spcAft>
                <a:spcPts val="0"/>
              </a:spcAft>
              <a:buClr>
                <a:schemeClr val="accent1"/>
              </a:buClr>
              <a:buSzPts val="2210"/>
              <a:buFont typeface="Noto Sans Symbols"/>
              <a:buChar char="⚫"/>
              <a:defRPr b="0" i="0" sz="2600" u="none" cap="none" strike="noStrike">
                <a:solidFill>
                  <a:schemeClr val="dk1"/>
                </a:solidFill>
                <a:latin typeface="Libre Baskerville"/>
                <a:ea typeface="Libre Baskerville"/>
                <a:cs typeface="Libre Baskerville"/>
                <a:sym typeface="Libre Baskerville"/>
              </a:defRPr>
            </a:lvl1pPr>
            <a:lvl2pPr indent="-358140" lvl="1" marL="914400" marR="0" rtl="0" algn="l">
              <a:lnSpc>
                <a:spcPct val="100000"/>
              </a:lnSpc>
              <a:spcBef>
                <a:spcPts val="375"/>
              </a:spcBef>
              <a:spcAft>
                <a:spcPts val="0"/>
              </a:spcAft>
              <a:buClr>
                <a:schemeClr val="accent2"/>
              </a:buClr>
              <a:buSzPts val="2040"/>
              <a:buFont typeface="Noto Sans Symbols"/>
              <a:buChar char="⚫"/>
              <a:defRPr b="0" i="0" sz="2400" u="none" cap="none" strike="noStrike">
                <a:solidFill>
                  <a:schemeClr val="dk1"/>
                </a:solidFill>
                <a:latin typeface="Libre Baskerville"/>
                <a:ea typeface="Libre Baskerville"/>
                <a:cs typeface="Libre Baskerville"/>
                <a:sym typeface="Libre Baskerville"/>
              </a:defRPr>
            </a:lvl2pPr>
            <a:lvl3pPr indent="-336550" lvl="2" marL="1371600" marR="0" rtl="0" algn="l">
              <a:lnSpc>
                <a:spcPct val="100000"/>
              </a:lnSpc>
              <a:spcBef>
                <a:spcPts val="375"/>
              </a:spcBef>
              <a:spcAft>
                <a:spcPts val="0"/>
              </a:spcAft>
              <a:buClr>
                <a:srgbClr val="E6B1AB"/>
              </a:buClr>
              <a:buSzPts val="1700"/>
              <a:buFont typeface="Noto Sans Symbols"/>
              <a:buChar char="⚫"/>
              <a:defRPr b="0" i="0" sz="2000" u="none" cap="none" strike="noStrike">
                <a:solidFill>
                  <a:schemeClr val="dk1"/>
                </a:solidFill>
                <a:latin typeface="Libre Baskerville"/>
                <a:ea typeface="Libre Baskerville"/>
                <a:cs typeface="Libre Baskerville"/>
                <a:sym typeface="Libre Baskerville"/>
              </a:defRPr>
            </a:lvl3pPr>
            <a:lvl4pPr indent="-330200" lvl="3" marL="1828800" marR="0" rtl="0" algn="l">
              <a:lnSpc>
                <a:spcPct val="100000"/>
              </a:lnSpc>
              <a:spcBef>
                <a:spcPts val="375"/>
              </a:spcBef>
              <a:spcAft>
                <a:spcPts val="0"/>
              </a:spcAft>
              <a:buClr>
                <a:srgbClr val="A28E6A"/>
              </a:buClr>
              <a:buSzPts val="1600"/>
              <a:buFont typeface="Noto Sans Symbols"/>
              <a:buChar char="⚫"/>
              <a:defRPr b="0" i="0" sz="2000" u="none" cap="none" strike="noStrike">
                <a:solidFill>
                  <a:schemeClr val="dk1"/>
                </a:solidFill>
                <a:latin typeface="Libre Baskerville"/>
                <a:ea typeface="Libre Baskerville"/>
                <a:cs typeface="Libre Baskerville"/>
                <a:sym typeface="Libre Baskerville"/>
              </a:defRPr>
            </a:lvl4pPr>
            <a:lvl5pPr indent="-355600" lvl="4" marL="2286000" marR="0" rtl="0" algn="l">
              <a:lnSpc>
                <a:spcPct val="100000"/>
              </a:lnSpc>
              <a:spcBef>
                <a:spcPts val="375"/>
              </a:spcBef>
              <a:spcAft>
                <a:spcPts val="0"/>
              </a:spcAft>
              <a:buClr>
                <a:srgbClr val="A28E6A"/>
              </a:buClr>
              <a:buSzPts val="2000"/>
              <a:buFont typeface="Libre Baskerville"/>
              <a:buChar char="o"/>
              <a:defRPr b="0" i="0" sz="2000" u="none" cap="none" strike="noStrike">
                <a:solidFill>
                  <a:schemeClr val="dk1"/>
                </a:solidFill>
                <a:latin typeface="Libre Baskerville"/>
                <a:ea typeface="Libre Baskerville"/>
                <a:cs typeface="Libre Baskerville"/>
                <a:sym typeface="Libre Baskerville"/>
              </a:defRPr>
            </a:lvl5pPr>
            <a:lvl6pPr indent="-342900" lvl="5" marL="2743200" marR="0" rtl="0" algn="l">
              <a:lnSpc>
                <a:spcPct val="100000"/>
              </a:lnSpc>
              <a:spcBef>
                <a:spcPts val="370"/>
              </a:spcBef>
              <a:spcAft>
                <a:spcPts val="0"/>
              </a:spcAft>
              <a:buClr>
                <a:schemeClr val="accent3"/>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6pPr>
            <a:lvl7pPr indent="-342900" lvl="6" marL="3200400" marR="0" rtl="0" algn="l">
              <a:lnSpc>
                <a:spcPct val="100000"/>
              </a:lnSpc>
              <a:spcBef>
                <a:spcPts val="370"/>
              </a:spcBef>
              <a:spcAft>
                <a:spcPts val="0"/>
              </a:spcAft>
              <a:buClr>
                <a:schemeClr val="accent2"/>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7pPr>
            <a:lvl8pPr indent="-342900" lvl="7" marL="3657600" marR="0" rtl="0" algn="l">
              <a:lnSpc>
                <a:spcPct val="100000"/>
              </a:lnSpc>
              <a:spcBef>
                <a:spcPts val="370"/>
              </a:spcBef>
              <a:spcAft>
                <a:spcPts val="0"/>
              </a:spcAft>
              <a:buClr>
                <a:srgbClr val="E6AFA9"/>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8pPr>
            <a:lvl9pPr indent="-342900" lvl="8" marL="4114800" marR="0" rtl="0" algn="l">
              <a:lnSpc>
                <a:spcPct val="100000"/>
              </a:lnSpc>
              <a:spcBef>
                <a:spcPts val="370"/>
              </a:spcBef>
              <a:spcAft>
                <a:spcPts val="0"/>
              </a:spcAft>
              <a:buClr>
                <a:srgbClr val="CAABA9"/>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9pPr>
          </a:lstStyle>
          <a:p/>
        </p:txBody>
      </p:sp>
      <p:sp>
        <p:nvSpPr>
          <p:cNvPr id="380" name="Google Shape;380;p67"/>
          <p:cNvSpPr txBox="1"/>
          <p:nvPr>
            <p:ph idx="10" type="dt"/>
          </p:nvPr>
        </p:nvSpPr>
        <p:spPr>
          <a:xfrm>
            <a:off x="8229600" y="6191250"/>
            <a:ext cx="3302000" cy="476250"/>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400" u="none" cap="none" strike="noStrike">
                <a:solidFill>
                  <a:srgbClr val="696464"/>
                </a:solidFill>
                <a:latin typeface="Libre Baskerville"/>
                <a:ea typeface="Libre Baskerville"/>
                <a:cs typeface="Libre Baskerville"/>
                <a:sym typeface="Libre Baskerville"/>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Baskerville"/>
                <a:ea typeface="Libre Baskerville"/>
                <a:cs typeface="Libre Baskerville"/>
                <a:sym typeface="Libre Baskerville"/>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Baskerville"/>
                <a:ea typeface="Libre Baskerville"/>
                <a:cs typeface="Libre Baskerville"/>
                <a:sym typeface="Libre Baskerville"/>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Baskerville"/>
                <a:ea typeface="Libre Baskerville"/>
                <a:cs typeface="Libre Baskerville"/>
                <a:sym typeface="Libre Baskerville"/>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Baskerville"/>
                <a:ea typeface="Libre Baskerville"/>
                <a:cs typeface="Libre Baskerville"/>
                <a:sym typeface="Libre Baskerville"/>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Baskerville"/>
                <a:ea typeface="Libre Baskerville"/>
                <a:cs typeface="Libre Baskerville"/>
                <a:sym typeface="Libre Baskerville"/>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Baskerville"/>
                <a:ea typeface="Libre Baskerville"/>
                <a:cs typeface="Libre Baskerville"/>
                <a:sym typeface="Libre Baskerville"/>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Baskerville"/>
                <a:ea typeface="Libre Baskerville"/>
                <a:cs typeface="Libre Baskerville"/>
                <a:sym typeface="Libre Baskerville"/>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Baskerville"/>
                <a:ea typeface="Libre Baskerville"/>
                <a:cs typeface="Libre Baskerville"/>
                <a:sym typeface="Libre Baskerville"/>
              </a:defRPr>
            </a:lvl9pPr>
          </a:lstStyle>
          <a:p/>
        </p:txBody>
      </p:sp>
      <p:sp>
        <p:nvSpPr>
          <p:cNvPr id="381" name="Google Shape;381;p67"/>
          <p:cNvSpPr txBox="1"/>
          <p:nvPr>
            <p:ph idx="11" type="ftr"/>
          </p:nvPr>
        </p:nvSpPr>
        <p:spPr>
          <a:xfrm>
            <a:off x="1219200" y="6172200"/>
            <a:ext cx="5181600" cy="4572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Baskerville"/>
                <a:ea typeface="Libre Baskerville"/>
                <a:cs typeface="Libre Baskerville"/>
                <a:sym typeface="Libre Baskerville"/>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Baskerville"/>
                <a:ea typeface="Libre Baskerville"/>
                <a:cs typeface="Libre Baskerville"/>
                <a:sym typeface="Libre Baskerville"/>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Baskerville"/>
                <a:ea typeface="Libre Baskerville"/>
                <a:cs typeface="Libre Baskerville"/>
                <a:sym typeface="Libre Baskerville"/>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Baskerville"/>
                <a:ea typeface="Libre Baskerville"/>
                <a:cs typeface="Libre Baskerville"/>
                <a:sym typeface="Libre Baskerville"/>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Baskerville"/>
                <a:ea typeface="Libre Baskerville"/>
                <a:cs typeface="Libre Baskerville"/>
                <a:sym typeface="Libre Baskerville"/>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Baskerville"/>
                <a:ea typeface="Libre Baskerville"/>
                <a:cs typeface="Libre Baskerville"/>
                <a:sym typeface="Libre Baskerville"/>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Baskerville"/>
                <a:ea typeface="Libre Baskerville"/>
                <a:cs typeface="Libre Baskerville"/>
                <a:sym typeface="Libre Baskerville"/>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Baskerville"/>
                <a:ea typeface="Libre Baskerville"/>
                <a:cs typeface="Libre Baskerville"/>
                <a:sym typeface="Libre Baskerville"/>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Baskerville"/>
                <a:ea typeface="Libre Baskerville"/>
                <a:cs typeface="Libre Baskerville"/>
                <a:sym typeface="Libre Baskerville"/>
              </a:defRPr>
            </a:lvl9pPr>
          </a:lstStyle>
          <a:p/>
        </p:txBody>
      </p:sp>
      <p:sp>
        <p:nvSpPr>
          <p:cNvPr id="382" name="Google Shape;382;p67"/>
          <p:cNvSpPr/>
          <p:nvPr>
            <p:ph idx="12" type="sldNum"/>
          </p:nvPr>
        </p:nvSpPr>
        <p:spPr>
          <a:xfrm>
            <a:off x="195262" y="6208712"/>
            <a:ext cx="609600" cy="457200"/>
          </a:xfrm>
          <a:prstGeom prst="ellipse">
            <a:avLst/>
          </a:prstGeom>
          <a:solidFill>
            <a:schemeClr val="accent1"/>
          </a:solidFill>
          <a:ln>
            <a:noFill/>
          </a:ln>
        </p:spPr>
        <p:txBody>
          <a:bodyPr anchorCtr="1" anchor="ctr" bIns="0" lIns="0" spcFirstLastPara="1" rIns="0" wrap="square" tIns="0">
            <a:noAutofit/>
          </a:bodyPr>
          <a:lstStyle>
            <a:lvl1pPr indent="0" lvl="0" marL="0" marR="0" rtl="0" algn="ctr">
              <a:lnSpc>
                <a:spcPct val="100000"/>
              </a:lnSpc>
              <a:spcBef>
                <a:spcPts val="0"/>
              </a:spcBef>
              <a:spcAft>
                <a:spcPts val="0"/>
              </a:spcAft>
              <a:buClr>
                <a:srgbClr val="FFFFFF"/>
              </a:buClr>
              <a:buSzPts val="1400"/>
              <a:buFont typeface="Libre Franklin"/>
              <a:buNone/>
              <a:defRPr b="0" i="0" sz="1400" u="none" cap="none" strike="noStrike">
                <a:solidFill>
                  <a:srgbClr val="FFFFFF"/>
                </a:solidFill>
                <a:latin typeface="Libre Franklin"/>
                <a:ea typeface="Libre Franklin"/>
                <a:cs typeface="Libre Franklin"/>
                <a:sym typeface="Libre Franklin"/>
              </a:defRPr>
            </a:lvl1pPr>
            <a:lvl2pPr indent="0" lvl="1" marL="0" marR="0" rtl="0" algn="ctr">
              <a:lnSpc>
                <a:spcPct val="100000"/>
              </a:lnSpc>
              <a:spcBef>
                <a:spcPts val="0"/>
              </a:spcBef>
              <a:spcAft>
                <a:spcPts val="0"/>
              </a:spcAft>
              <a:buClr>
                <a:srgbClr val="FFFFFF"/>
              </a:buClr>
              <a:buSzPts val="1400"/>
              <a:buFont typeface="Libre Franklin"/>
              <a:buNone/>
              <a:defRPr b="0" i="0" sz="1400" u="none" cap="none" strike="noStrike">
                <a:solidFill>
                  <a:srgbClr val="FFFFFF"/>
                </a:solidFill>
                <a:latin typeface="Libre Franklin"/>
                <a:ea typeface="Libre Franklin"/>
                <a:cs typeface="Libre Franklin"/>
                <a:sym typeface="Libre Franklin"/>
              </a:defRPr>
            </a:lvl2pPr>
            <a:lvl3pPr indent="0" lvl="2" marL="0" marR="0" rtl="0" algn="ctr">
              <a:lnSpc>
                <a:spcPct val="100000"/>
              </a:lnSpc>
              <a:spcBef>
                <a:spcPts val="0"/>
              </a:spcBef>
              <a:spcAft>
                <a:spcPts val="0"/>
              </a:spcAft>
              <a:buClr>
                <a:srgbClr val="FFFFFF"/>
              </a:buClr>
              <a:buSzPts val="1400"/>
              <a:buFont typeface="Libre Franklin"/>
              <a:buNone/>
              <a:defRPr b="0" i="0" sz="1400" u="none" cap="none" strike="noStrike">
                <a:solidFill>
                  <a:srgbClr val="FFFFFF"/>
                </a:solidFill>
                <a:latin typeface="Libre Franklin"/>
                <a:ea typeface="Libre Franklin"/>
                <a:cs typeface="Libre Franklin"/>
                <a:sym typeface="Libre Franklin"/>
              </a:defRPr>
            </a:lvl3pPr>
            <a:lvl4pPr indent="0" lvl="3" marL="0" marR="0" rtl="0" algn="ctr">
              <a:lnSpc>
                <a:spcPct val="100000"/>
              </a:lnSpc>
              <a:spcBef>
                <a:spcPts val="0"/>
              </a:spcBef>
              <a:spcAft>
                <a:spcPts val="0"/>
              </a:spcAft>
              <a:buClr>
                <a:srgbClr val="FFFFFF"/>
              </a:buClr>
              <a:buSzPts val="1400"/>
              <a:buFont typeface="Libre Franklin"/>
              <a:buNone/>
              <a:defRPr b="0" i="0" sz="1400" u="none" cap="none" strike="noStrike">
                <a:solidFill>
                  <a:srgbClr val="FFFFFF"/>
                </a:solidFill>
                <a:latin typeface="Libre Franklin"/>
                <a:ea typeface="Libre Franklin"/>
                <a:cs typeface="Libre Franklin"/>
                <a:sym typeface="Libre Franklin"/>
              </a:defRPr>
            </a:lvl4pPr>
            <a:lvl5pPr indent="0" lvl="4" marL="0" marR="0" rtl="0" algn="ctr">
              <a:lnSpc>
                <a:spcPct val="100000"/>
              </a:lnSpc>
              <a:spcBef>
                <a:spcPts val="0"/>
              </a:spcBef>
              <a:spcAft>
                <a:spcPts val="0"/>
              </a:spcAft>
              <a:buClr>
                <a:srgbClr val="FFFFFF"/>
              </a:buClr>
              <a:buSzPts val="1400"/>
              <a:buFont typeface="Libre Franklin"/>
              <a:buNone/>
              <a:defRPr b="0" i="0" sz="1400" u="none" cap="none" strike="noStrike">
                <a:solidFill>
                  <a:srgbClr val="FFFFFF"/>
                </a:solidFill>
                <a:latin typeface="Libre Franklin"/>
                <a:ea typeface="Libre Franklin"/>
                <a:cs typeface="Libre Franklin"/>
                <a:sym typeface="Libre Franklin"/>
              </a:defRPr>
            </a:lvl5pPr>
            <a:lvl6pPr indent="0" lvl="5" marL="0" marR="0" rtl="0" algn="ctr">
              <a:lnSpc>
                <a:spcPct val="100000"/>
              </a:lnSpc>
              <a:spcBef>
                <a:spcPts val="0"/>
              </a:spcBef>
              <a:spcAft>
                <a:spcPts val="0"/>
              </a:spcAft>
              <a:buClr>
                <a:srgbClr val="FFFFFF"/>
              </a:buClr>
              <a:buSzPts val="1400"/>
              <a:buFont typeface="Libre Franklin"/>
              <a:buNone/>
              <a:defRPr b="0" i="0" sz="1400" u="none" cap="none" strike="noStrike">
                <a:solidFill>
                  <a:srgbClr val="FFFFFF"/>
                </a:solidFill>
                <a:latin typeface="Libre Franklin"/>
                <a:ea typeface="Libre Franklin"/>
                <a:cs typeface="Libre Franklin"/>
                <a:sym typeface="Libre Franklin"/>
              </a:defRPr>
            </a:lvl6pPr>
            <a:lvl7pPr indent="0" lvl="6" marL="0" marR="0" rtl="0" algn="ctr">
              <a:lnSpc>
                <a:spcPct val="100000"/>
              </a:lnSpc>
              <a:spcBef>
                <a:spcPts val="0"/>
              </a:spcBef>
              <a:spcAft>
                <a:spcPts val="0"/>
              </a:spcAft>
              <a:buClr>
                <a:srgbClr val="FFFFFF"/>
              </a:buClr>
              <a:buSzPts val="1400"/>
              <a:buFont typeface="Libre Franklin"/>
              <a:buNone/>
              <a:defRPr b="0" i="0" sz="1400" u="none" cap="none" strike="noStrike">
                <a:solidFill>
                  <a:srgbClr val="FFFFFF"/>
                </a:solidFill>
                <a:latin typeface="Libre Franklin"/>
                <a:ea typeface="Libre Franklin"/>
                <a:cs typeface="Libre Franklin"/>
                <a:sym typeface="Libre Franklin"/>
              </a:defRPr>
            </a:lvl7pPr>
            <a:lvl8pPr indent="0" lvl="7" marL="0" marR="0" rtl="0" algn="ctr">
              <a:lnSpc>
                <a:spcPct val="100000"/>
              </a:lnSpc>
              <a:spcBef>
                <a:spcPts val="0"/>
              </a:spcBef>
              <a:spcAft>
                <a:spcPts val="0"/>
              </a:spcAft>
              <a:buClr>
                <a:srgbClr val="FFFFFF"/>
              </a:buClr>
              <a:buSzPts val="1400"/>
              <a:buFont typeface="Libre Franklin"/>
              <a:buNone/>
              <a:defRPr b="0" i="0" sz="1400" u="none" cap="none" strike="noStrike">
                <a:solidFill>
                  <a:srgbClr val="FFFFFF"/>
                </a:solidFill>
                <a:latin typeface="Libre Franklin"/>
                <a:ea typeface="Libre Franklin"/>
                <a:cs typeface="Libre Franklin"/>
                <a:sym typeface="Libre Franklin"/>
              </a:defRPr>
            </a:lvl8pPr>
            <a:lvl9pPr indent="0" lvl="8" marL="0" marR="0" rtl="0" algn="ctr">
              <a:lnSpc>
                <a:spcPct val="100000"/>
              </a:lnSpc>
              <a:spcBef>
                <a:spcPts val="0"/>
              </a:spcBef>
              <a:spcAft>
                <a:spcPts val="0"/>
              </a:spcAft>
              <a:buClr>
                <a:srgbClr val="FFFFFF"/>
              </a:buClr>
              <a:buSzPts val="1400"/>
              <a:buFont typeface="Libre Franklin"/>
              <a:buNone/>
              <a:defRPr b="0" i="0" sz="1400" u="none" cap="none" strike="noStrike">
                <a:solidFill>
                  <a:srgbClr val="FFFFFF"/>
                </a:solidFill>
                <a:latin typeface="Libre Franklin"/>
                <a:ea typeface="Libre Franklin"/>
                <a:cs typeface="Libre Franklin"/>
                <a:sym typeface="Libre Franklin"/>
              </a:defRPr>
            </a:lvl9pPr>
          </a:lstStyle>
          <a:p>
            <a:pPr indent="0" lvl="0" marL="0" rtl="0" algn="ctr">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704"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0" name="Shape 60"/>
        <p:cNvGrpSpPr/>
        <p:nvPr/>
      </p:nvGrpSpPr>
      <p:grpSpPr>
        <a:xfrm>
          <a:off x="0" y="0"/>
          <a:ext cx="0" cy="0"/>
          <a:chOff x="0" y="0"/>
          <a:chExt cx="0" cy="0"/>
        </a:xfrm>
      </p:grpSpPr>
      <p:sp>
        <p:nvSpPr>
          <p:cNvPr id="61" name="Google Shape;61;p9"/>
          <p:cNvSpPr txBox="1"/>
          <p:nvPr/>
        </p:nvSpPr>
        <p:spPr>
          <a:xfrm>
            <a:off x="0" y="0"/>
            <a:ext cx="121920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Libre Baskerville"/>
              <a:ea typeface="Libre Baskerville"/>
              <a:cs typeface="Libre Baskerville"/>
              <a:sym typeface="Libre Baskerville"/>
            </a:endParaRPr>
          </a:p>
        </p:txBody>
      </p:sp>
      <p:sp>
        <p:nvSpPr>
          <p:cNvPr id="62" name="Google Shape;62;p9"/>
          <p:cNvSpPr/>
          <p:nvPr/>
        </p:nvSpPr>
        <p:spPr>
          <a:xfrm>
            <a:off x="84137" y="69850"/>
            <a:ext cx="12018962" cy="6692900"/>
          </a:xfrm>
          <a:prstGeom prst="roundRect">
            <a:avLst>
              <a:gd fmla="val 1065" name="adj"/>
            </a:avLst>
          </a:prstGeom>
          <a:solidFill>
            <a:schemeClr val="lt1"/>
          </a:solidFill>
          <a:ln cap="sq"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Libre Baskerville"/>
              <a:ea typeface="Libre Baskerville"/>
              <a:cs typeface="Libre Baskerville"/>
              <a:sym typeface="Libre Baskerville"/>
            </a:endParaRPr>
          </a:p>
        </p:txBody>
      </p:sp>
      <p:sp>
        <p:nvSpPr>
          <p:cNvPr id="63" name="Google Shape;63;p9"/>
          <p:cNvSpPr txBox="1"/>
          <p:nvPr>
            <p:ph type="title"/>
          </p:nvPr>
        </p:nvSpPr>
        <p:spPr>
          <a:xfrm>
            <a:off x="1219200" y="274637"/>
            <a:ext cx="10363200" cy="1143000"/>
          </a:xfrm>
          <a:prstGeom prst="rect">
            <a:avLst/>
          </a:prstGeom>
          <a:noFill/>
          <a:ln>
            <a:noFill/>
          </a:ln>
        </p:spPr>
        <p:txBody>
          <a:bodyPr anchorCtr="0" anchor="b" bIns="91425"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4000" u="none" cap="none" strike="noStrike">
                <a:solidFill>
                  <a:schemeClr val="dk2"/>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4000" u="none" cap="none" strike="noStrike">
                <a:solidFill>
                  <a:schemeClr val="dk2"/>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4000" u="none" cap="none" strike="noStrike">
                <a:solidFill>
                  <a:schemeClr val="dk2"/>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4000" u="none" cap="none" strike="noStrike">
                <a:solidFill>
                  <a:schemeClr val="dk2"/>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4000" u="none" cap="none" strike="noStrike">
                <a:solidFill>
                  <a:schemeClr val="dk2"/>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4000" u="none" cap="none" strike="noStrike">
                <a:solidFill>
                  <a:schemeClr val="dk2"/>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4000" u="none" cap="none" strike="noStrike">
                <a:solidFill>
                  <a:schemeClr val="dk2"/>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4000" u="none" cap="none" strike="noStrike">
                <a:solidFill>
                  <a:schemeClr val="dk2"/>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4000" u="none" cap="none" strike="noStrike">
                <a:solidFill>
                  <a:schemeClr val="dk2"/>
                </a:solidFill>
                <a:latin typeface="Libre Franklin"/>
                <a:ea typeface="Libre Franklin"/>
                <a:cs typeface="Libre Franklin"/>
                <a:sym typeface="Libre Franklin"/>
              </a:defRPr>
            </a:lvl9pPr>
          </a:lstStyle>
          <a:p/>
        </p:txBody>
      </p:sp>
      <p:sp>
        <p:nvSpPr>
          <p:cNvPr id="64" name="Google Shape;64;p9"/>
          <p:cNvSpPr txBox="1"/>
          <p:nvPr>
            <p:ph idx="1" type="body"/>
          </p:nvPr>
        </p:nvSpPr>
        <p:spPr>
          <a:xfrm>
            <a:off x="1219200" y="1447800"/>
            <a:ext cx="10363200" cy="4572000"/>
          </a:xfrm>
          <a:prstGeom prst="rect">
            <a:avLst/>
          </a:prstGeom>
          <a:noFill/>
          <a:ln>
            <a:noFill/>
          </a:ln>
        </p:spPr>
        <p:txBody>
          <a:bodyPr anchorCtr="0" anchor="t" bIns="45700" lIns="91425" spcFirstLastPara="1" rIns="91425" wrap="square" tIns="45700">
            <a:noAutofit/>
          </a:bodyPr>
          <a:lstStyle>
            <a:lvl1pPr indent="-368935" lvl="0" marL="457200" marR="0" rtl="0" algn="l">
              <a:lnSpc>
                <a:spcPct val="100000"/>
              </a:lnSpc>
              <a:spcBef>
                <a:spcPts val="575"/>
              </a:spcBef>
              <a:spcAft>
                <a:spcPts val="0"/>
              </a:spcAft>
              <a:buClr>
                <a:schemeClr val="accent1"/>
              </a:buClr>
              <a:buSzPts val="2210"/>
              <a:buFont typeface="Noto Sans Symbols"/>
              <a:buChar char="⚫"/>
              <a:defRPr b="0" i="0" sz="2600" u="none" cap="none" strike="noStrike">
                <a:solidFill>
                  <a:schemeClr val="dk1"/>
                </a:solidFill>
                <a:latin typeface="Libre Baskerville"/>
                <a:ea typeface="Libre Baskerville"/>
                <a:cs typeface="Libre Baskerville"/>
                <a:sym typeface="Libre Baskerville"/>
              </a:defRPr>
            </a:lvl1pPr>
            <a:lvl2pPr indent="-358140" lvl="1" marL="914400" marR="0" rtl="0" algn="l">
              <a:lnSpc>
                <a:spcPct val="100000"/>
              </a:lnSpc>
              <a:spcBef>
                <a:spcPts val="375"/>
              </a:spcBef>
              <a:spcAft>
                <a:spcPts val="0"/>
              </a:spcAft>
              <a:buClr>
                <a:schemeClr val="accent2"/>
              </a:buClr>
              <a:buSzPts val="2040"/>
              <a:buFont typeface="Noto Sans Symbols"/>
              <a:buChar char="⚫"/>
              <a:defRPr b="0" i="0" sz="2400" u="none" cap="none" strike="noStrike">
                <a:solidFill>
                  <a:schemeClr val="dk1"/>
                </a:solidFill>
                <a:latin typeface="Libre Baskerville"/>
                <a:ea typeface="Libre Baskerville"/>
                <a:cs typeface="Libre Baskerville"/>
                <a:sym typeface="Libre Baskerville"/>
              </a:defRPr>
            </a:lvl2pPr>
            <a:lvl3pPr indent="-336550" lvl="2" marL="1371600" marR="0" rtl="0" algn="l">
              <a:lnSpc>
                <a:spcPct val="100000"/>
              </a:lnSpc>
              <a:spcBef>
                <a:spcPts val="375"/>
              </a:spcBef>
              <a:spcAft>
                <a:spcPts val="0"/>
              </a:spcAft>
              <a:buClr>
                <a:srgbClr val="E6B1AB"/>
              </a:buClr>
              <a:buSzPts val="1700"/>
              <a:buFont typeface="Noto Sans Symbols"/>
              <a:buChar char="⚫"/>
              <a:defRPr b="0" i="0" sz="2000" u="none" cap="none" strike="noStrike">
                <a:solidFill>
                  <a:schemeClr val="dk1"/>
                </a:solidFill>
                <a:latin typeface="Libre Baskerville"/>
                <a:ea typeface="Libre Baskerville"/>
                <a:cs typeface="Libre Baskerville"/>
                <a:sym typeface="Libre Baskerville"/>
              </a:defRPr>
            </a:lvl3pPr>
            <a:lvl4pPr indent="-330200" lvl="3" marL="1828800" marR="0" rtl="0" algn="l">
              <a:lnSpc>
                <a:spcPct val="100000"/>
              </a:lnSpc>
              <a:spcBef>
                <a:spcPts val="375"/>
              </a:spcBef>
              <a:spcAft>
                <a:spcPts val="0"/>
              </a:spcAft>
              <a:buClr>
                <a:srgbClr val="A28E6A"/>
              </a:buClr>
              <a:buSzPts val="1600"/>
              <a:buFont typeface="Noto Sans Symbols"/>
              <a:buChar char="⚫"/>
              <a:defRPr b="0" i="0" sz="2000" u="none" cap="none" strike="noStrike">
                <a:solidFill>
                  <a:schemeClr val="dk1"/>
                </a:solidFill>
                <a:latin typeface="Libre Baskerville"/>
                <a:ea typeface="Libre Baskerville"/>
                <a:cs typeface="Libre Baskerville"/>
                <a:sym typeface="Libre Baskerville"/>
              </a:defRPr>
            </a:lvl4pPr>
            <a:lvl5pPr indent="-355600" lvl="4" marL="2286000" marR="0" rtl="0" algn="l">
              <a:lnSpc>
                <a:spcPct val="100000"/>
              </a:lnSpc>
              <a:spcBef>
                <a:spcPts val="375"/>
              </a:spcBef>
              <a:spcAft>
                <a:spcPts val="0"/>
              </a:spcAft>
              <a:buClr>
                <a:srgbClr val="A28E6A"/>
              </a:buClr>
              <a:buSzPts val="2000"/>
              <a:buFont typeface="Libre Baskerville"/>
              <a:buChar char="o"/>
              <a:defRPr b="0" i="0" sz="2000" u="none" cap="none" strike="noStrike">
                <a:solidFill>
                  <a:schemeClr val="dk1"/>
                </a:solidFill>
                <a:latin typeface="Libre Baskerville"/>
                <a:ea typeface="Libre Baskerville"/>
                <a:cs typeface="Libre Baskerville"/>
                <a:sym typeface="Libre Baskerville"/>
              </a:defRPr>
            </a:lvl5pPr>
            <a:lvl6pPr indent="-342900" lvl="5" marL="2743200" marR="0" rtl="0" algn="l">
              <a:lnSpc>
                <a:spcPct val="100000"/>
              </a:lnSpc>
              <a:spcBef>
                <a:spcPts val="370"/>
              </a:spcBef>
              <a:spcAft>
                <a:spcPts val="0"/>
              </a:spcAft>
              <a:buClr>
                <a:schemeClr val="accent3"/>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6pPr>
            <a:lvl7pPr indent="-342900" lvl="6" marL="3200400" marR="0" rtl="0" algn="l">
              <a:lnSpc>
                <a:spcPct val="100000"/>
              </a:lnSpc>
              <a:spcBef>
                <a:spcPts val="370"/>
              </a:spcBef>
              <a:spcAft>
                <a:spcPts val="0"/>
              </a:spcAft>
              <a:buClr>
                <a:schemeClr val="accent2"/>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7pPr>
            <a:lvl8pPr indent="-342900" lvl="7" marL="3657600" marR="0" rtl="0" algn="l">
              <a:lnSpc>
                <a:spcPct val="100000"/>
              </a:lnSpc>
              <a:spcBef>
                <a:spcPts val="370"/>
              </a:spcBef>
              <a:spcAft>
                <a:spcPts val="0"/>
              </a:spcAft>
              <a:buClr>
                <a:srgbClr val="E6AFA9"/>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8pPr>
            <a:lvl9pPr indent="-342900" lvl="8" marL="4114800" marR="0" rtl="0" algn="l">
              <a:lnSpc>
                <a:spcPct val="100000"/>
              </a:lnSpc>
              <a:spcBef>
                <a:spcPts val="370"/>
              </a:spcBef>
              <a:spcAft>
                <a:spcPts val="0"/>
              </a:spcAft>
              <a:buClr>
                <a:srgbClr val="CAABA9"/>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9pPr>
          </a:lstStyle>
          <a:p/>
        </p:txBody>
      </p:sp>
      <p:sp>
        <p:nvSpPr>
          <p:cNvPr id="65" name="Google Shape;65;p9"/>
          <p:cNvSpPr txBox="1"/>
          <p:nvPr>
            <p:ph idx="11" type="ftr"/>
          </p:nvPr>
        </p:nvSpPr>
        <p:spPr>
          <a:xfrm>
            <a:off x="4165600" y="6229350"/>
            <a:ext cx="3860800" cy="4572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Baskerville"/>
                <a:ea typeface="Libre Baskerville"/>
                <a:cs typeface="Libre Baskerville"/>
                <a:sym typeface="Libre Baskerville"/>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Baskerville"/>
                <a:ea typeface="Libre Baskerville"/>
                <a:cs typeface="Libre Baskerville"/>
                <a:sym typeface="Libre Baskerville"/>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Baskerville"/>
                <a:ea typeface="Libre Baskerville"/>
                <a:cs typeface="Libre Baskerville"/>
                <a:sym typeface="Libre Baskerville"/>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Baskerville"/>
                <a:ea typeface="Libre Baskerville"/>
                <a:cs typeface="Libre Baskerville"/>
                <a:sym typeface="Libre Baskerville"/>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Baskerville"/>
                <a:ea typeface="Libre Baskerville"/>
                <a:cs typeface="Libre Baskerville"/>
                <a:sym typeface="Libre Baskerville"/>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Baskerville"/>
                <a:ea typeface="Libre Baskerville"/>
                <a:cs typeface="Libre Baskerville"/>
                <a:sym typeface="Libre Baskerville"/>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Baskerville"/>
                <a:ea typeface="Libre Baskerville"/>
                <a:cs typeface="Libre Baskerville"/>
                <a:sym typeface="Libre Baskerville"/>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Baskerville"/>
                <a:ea typeface="Libre Baskerville"/>
                <a:cs typeface="Libre Baskerville"/>
                <a:sym typeface="Libre Baskerville"/>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Baskerville"/>
                <a:ea typeface="Libre Baskerville"/>
                <a:cs typeface="Libre Baskerville"/>
                <a:sym typeface="Libre Baskerville"/>
              </a:defRPr>
            </a:lvl9pPr>
          </a:lstStyle>
          <a:p/>
        </p:txBody>
      </p:sp>
      <p:sp>
        <p:nvSpPr>
          <p:cNvPr id="66" name="Google Shape;66;p9"/>
          <p:cNvSpPr/>
          <p:nvPr>
            <p:ph idx="12" type="sldNum"/>
          </p:nvPr>
        </p:nvSpPr>
        <p:spPr>
          <a:xfrm>
            <a:off x="8974137" y="6229350"/>
            <a:ext cx="2540000" cy="457200"/>
          </a:xfrm>
          <a:prstGeom prst="ellipse">
            <a:avLst/>
          </a:prstGeom>
          <a:solidFill>
            <a:schemeClr val="accent1"/>
          </a:solidFill>
          <a:ln>
            <a:noFill/>
          </a:ln>
        </p:spPr>
        <p:txBody>
          <a:bodyPr anchorCtr="1" anchor="ctr" bIns="0" lIns="0" spcFirstLastPara="1" rIns="0" wrap="square" tIns="0">
            <a:noAutofit/>
          </a:bodyPr>
          <a:lstStyle>
            <a:lvl1pPr indent="0" lvl="0" marL="0" marR="0" rtl="0" algn="ctr">
              <a:lnSpc>
                <a:spcPct val="100000"/>
              </a:lnSpc>
              <a:spcBef>
                <a:spcPts val="0"/>
              </a:spcBef>
              <a:spcAft>
                <a:spcPts val="0"/>
              </a:spcAft>
              <a:buClr>
                <a:srgbClr val="FFFFFF"/>
              </a:buClr>
              <a:buSzPts val="1400"/>
              <a:buFont typeface="Libre Franklin"/>
              <a:buNone/>
              <a:defRPr b="0" i="0" sz="1400" u="none" cap="none" strike="noStrike">
                <a:solidFill>
                  <a:srgbClr val="FFFFFF"/>
                </a:solidFill>
                <a:latin typeface="Libre Franklin"/>
                <a:ea typeface="Libre Franklin"/>
                <a:cs typeface="Libre Franklin"/>
                <a:sym typeface="Libre Franklin"/>
              </a:defRPr>
            </a:lvl1pPr>
            <a:lvl2pPr indent="0" lvl="1" marL="0" marR="0" rtl="0" algn="ctr">
              <a:lnSpc>
                <a:spcPct val="100000"/>
              </a:lnSpc>
              <a:spcBef>
                <a:spcPts val="0"/>
              </a:spcBef>
              <a:spcAft>
                <a:spcPts val="0"/>
              </a:spcAft>
              <a:buClr>
                <a:srgbClr val="FFFFFF"/>
              </a:buClr>
              <a:buSzPts val="1400"/>
              <a:buFont typeface="Libre Franklin"/>
              <a:buNone/>
              <a:defRPr b="0" i="0" sz="1400" u="none" cap="none" strike="noStrike">
                <a:solidFill>
                  <a:srgbClr val="FFFFFF"/>
                </a:solidFill>
                <a:latin typeface="Libre Franklin"/>
                <a:ea typeface="Libre Franklin"/>
                <a:cs typeface="Libre Franklin"/>
                <a:sym typeface="Libre Franklin"/>
              </a:defRPr>
            </a:lvl2pPr>
            <a:lvl3pPr indent="0" lvl="2" marL="0" marR="0" rtl="0" algn="ctr">
              <a:lnSpc>
                <a:spcPct val="100000"/>
              </a:lnSpc>
              <a:spcBef>
                <a:spcPts val="0"/>
              </a:spcBef>
              <a:spcAft>
                <a:spcPts val="0"/>
              </a:spcAft>
              <a:buClr>
                <a:srgbClr val="FFFFFF"/>
              </a:buClr>
              <a:buSzPts val="1400"/>
              <a:buFont typeface="Libre Franklin"/>
              <a:buNone/>
              <a:defRPr b="0" i="0" sz="1400" u="none" cap="none" strike="noStrike">
                <a:solidFill>
                  <a:srgbClr val="FFFFFF"/>
                </a:solidFill>
                <a:latin typeface="Libre Franklin"/>
                <a:ea typeface="Libre Franklin"/>
                <a:cs typeface="Libre Franklin"/>
                <a:sym typeface="Libre Franklin"/>
              </a:defRPr>
            </a:lvl3pPr>
            <a:lvl4pPr indent="0" lvl="3" marL="0" marR="0" rtl="0" algn="ctr">
              <a:lnSpc>
                <a:spcPct val="100000"/>
              </a:lnSpc>
              <a:spcBef>
                <a:spcPts val="0"/>
              </a:spcBef>
              <a:spcAft>
                <a:spcPts val="0"/>
              </a:spcAft>
              <a:buClr>
                <a:srgbClr val="FFFFFF"/>
              </a:buClr>
              <a:buSzPts val="1400"/>
              <a:buFont typeface="Libre Franklin"/>
              <a:buNone/>
              <a:defRPr b="0" i="0" sz="1400" u="none" cap="none" strike="noStrike">
                <a:solidFill>
                  <a:srgbClr val="FFFFFF"/>
                </a:solidFill>
                <a:latin typeface="Libre Franklin"/>
                <a:ea typeface="Libre Franklin"/>
                <a:cs typeface="Libre Franklin"/>
                <a:sym typeface="Libre Franklin"/>
              </a:defRPr>
            </a:lvl4pPr>
            <a:lvl5pPr indent="0" lvl="4" marL="0" marR="0" rtl="0" algn="ctr">
              <a:lnSpc>
                <a:spcPct val="100000"/>
              </a:lnSpc>
              <a:spcBef>
                <a:spcPts val="0"/>
              </a:spcBef>
              <a:spcAft>
                <a:spcPts val="0"/>
              </a:spcAft>
              <a:buClr>
                <a:srgbClr val="FFFFFF"/>
              </a:buClr>
              <a:buSzPts val="1400"/>
              <a:buFont typeface="Libre Franklin"/>
              <a:buNone/>
              <a:defRPr b="0" i="0" sz="1400" u="none" cap="none" strike="noStrike">
                <a:solidFill>
                  <a:srgbClr val="FFFFFF"/>
                </a:solidFill>
                <a:latin typeface="Libre Franklin"/>
                <a:ea typeface="Libre Franklin"/>
                <a:cs typeface="Libre Franklin"/>
                <a:sym typeface="Libre Franklin"/>
              </a:defRPr>
            </a:lvl5pPr>
            <a:lvl6pPr indent="0" lvl="5" marL="0" marR="0" rtl="0" algn="ctr">
              <a:lnSpc>
                <a:spcPct val="100000"/>
              </a:lnSpc>
              <a:spcBef>
                <a:spcPts val="0"/>
              </a:spcBef>
              <a:spcAft>
                <a:spcPts val="0"/>
              </a:spcAft>
              <a:buClr>
                <a:srgbClr val="FFFFFF"/>
              </a:buClr>
              <a:buSzPts val="1400"/>
              <a:buFont typeface="Libre Franklin"/>
              <a:buNone/>
              <a:defRPr b="0" i="0" sz="1400" u="none" cap="none" strike="noStrike">
                <a:solidFill>
                  <a:srgbClr val="FFFFFF"/>
                </a:solidFill>
                <a:latin typeface="Libre Franklin"/>
                <a:ea typeface="Libre Franklin"/>
                <a:cs typeface="Libre Franklin"/>
                <a:sym typeface="Libre Franklin"/>
              </a:defRPr>
            </a:lvl6pPr>
            <a:lvl7pPr indent="0" lvl="6" marL="0" marR="0" rtl="0" algn="ctr">
              <a:lnSpc>
                <a:spcPct val="100000"/>
              </a:lnSpc>
              <a:spcBef>
                <a:spcPts val="0"/>
              </a:spcBef>
              <a:spcAft>
                <a:spcPts val="0"/>
              </a:spcAft>
              <a:buClr>
                <a:srgbClr val="FFFFFF"/>
              </a:buClr>
              <a:buSzPts val="1400"/>
              <a:buFont typeface="Libre Franklin"/>
              <a:buNone/>
              <a:defRPr b="0" i="0" sz="1400" u="none" cap="none" strike="noStrike">
                <a:solidFill>
                  <a:srgbClr val="FFFFFF"/>
                </a:solidFill>
                <a:latin typeface="Libre Franklin"/>
                <a:ea typeface="Libre Franklin"/>
                <a:cs typeface="Libre Franklin"/>
                <a:sym typeface="Libre Franklin"/>
              </a:defRPr>
            </a:lvl7pPr>
            <a:lvl8pPr indent="0" lvl="7" marL="0" marR="0" rtl="0" algn="ctr">
              <a:lnSpc>
                <a:spcPct val="100000"/>
              </a:lnSpc>
              <a:spcBef>
                <a:spcPts val="0"/>
              </a:spcBef>
              <a:spcAft>
                <a:spcPts val="0"/>
              </a:spcAft>
              <a:buClr>
                <a:srgbClr val="FFFFFF"/>
              </a:buClr>
              <a:buSzPts val="1400"/>
              <a:buFont typeface="Libre Franklin"/>
              <a:buNone/>
              <a:defRPr b="0" i="0" sz="1400" u="none" cap="none" strike="noStrike">
                <a:solidFill>
                  <a:srgbClr val="FFFFFF"/>
                </a:solidFill>
                <a:latin typeface="Libre Franklin"/>
                <a:ea typeface="Libre Franklin"/>
                <a:cs typeface="Libre Franklin"/>
                <a:sym typeface="Libre Franklin"/>
              </a:defRPr>
            </a:lvl8pPr>
            <a:lvl9pPr indent="0" lvl="8" marL="0" marR="0" rtl="0" algn="ctr">
              <a:lnSpc>
                <a:spcPct val="100000"/>
              </a:lnSpc>
              <a:spcBef>
                <a:spcPts val="0"/>
              </a:spcBef>
              <a:spcAft>
                <a:spcPts val="0"/>
              </a:spcAft>
              <a:buClr>
                <a:srgbClr val="FFFFFF"/>
              </a:buClr>
              <a:buSzPts val="1400"/>
              <a:buFont typeface="Libre Franklin"/>
              <a:buNone/>
              <a:defRPr b="0" i="0" sz="1400" u="none" cap="none" strike="noStrike">
                <a:solidFill>
                  <a:srgbClr val="FFFFFF"/>
                </a:solidFill>
                <a:latin typeface="Libre Franklin"/>
                <a:ea typeface="Libre Franklin"/>
                <a:cs typeface="Libre Franklin"/>
                <a:sym typeface="Libre Franklin"/>
              </a:defRPr>
            </a:lvl9pPr>
          </a:lstStyle>
          <a:p>
            <a:pPr indent="0" lvl="0" marL="0" rtl="0" algn="ctr">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
        <p:nvSpPr>
          <p:cNvPr id="67" name="Google Shape;67;p9"/>
          <p:cNvSpPr txBox="1"/>
          <p:nvPr>
            <p:ph idx="10" type="dt"/>
          </p:nvPr>
        </p:nvSpPr>
        <p:spPr>
          <a:xfrm>
            <a:off x="8229600" y="6191250"/>
            <a:ext cx="3302000" cy="476250"/>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400" u="none" cap="none" strike="noStrike">
                <a:solidFill>
                  <a:srgbClr val="696464"/>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Baskerville"/>
                <a:ea typeface="Libre Baskerville"/>
                <a:cs typeface="Libre Baskerville"/>
                <a:sym typeface="Libre Baskerville"/>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Baskerville"/>
                <a:ea typeface="Libre Baskerville"/>
                <a:cs typeface="Libre Baskerville"/>
                <a:sym typeface="Libre Baskerville"/>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Baskerville"/>
                <a:ea typeface="Libre Baskerville"/>
                <a:cs typeface="Libre Baskerville"/>
                <a:sym typeface="Libre Baskerville"/>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Baskerville"/>
                <a:ea typeface="Libre Baskerville"/>
                <a:cs typeface="Libre Baskerville"/>
                <a:sym typeface="Libre Baskerville"/>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Baskerville"/>
                <a:ea typeface="Libre Baskerville"/>
                <a:cs typeface="Libre Baskerville"/>
                <a:sym typeface="Libre Baskerville"/>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Baskerville"/>
                <a:ea typeface="Libre Baskerville"/>
                <a:cs typeface="Libre Baskerville"/>
                <a:sym typeface="Libre Baskerville"/>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Baskerville"/>
                <a:ea typeface="Libre Baskerville"/>
                <a:cs typeface="Libre Baskerville"/>
                <a:sym typeface="Libre Baskerville"/>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Baskerville"/>
                <a:ea typeface="Libre Baskerville"/>
                <a:cs typeface="Libre Baskerville"/>
                <a:sym typeface="Libre Baskerville"/>
              </a:defRPr>
            </a:lvl9pPr>
          </a:lstStyle>
          <a:p/>
        </p:txBody>
      </p:sp>
    </p:spTree>
  </p:cSld>
  <p:clrMap accent1="accent1" accent2="accent2" accent3="accent3" accent4="accent4" accent5="accent5" accent6="accent6" bg1="lt1" bg2="dk2" tx1="dk1" tx2="lt2" folHlink="folHlink" hlink="hlink"/>
  <p:sldLayoutIdLst>
    <p:sldLayoutId id="2147483655"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5" name="Shape 75"/>
        <p:cNvGrpSpPr/>
        <p:nvPr/>
      </p:nvGrpSpPr>
      <p:grpSpPr>
        <a:xfrm>
          <a:off x="0" y="0"/>
          <a:ext cx="0" cy="0"/>
          <a:chOff x="0" y="0"/>
          <a:chExt cx="0" cy="0"/>
        </a:xfrm>
      </p:grpSpPr>
      <p:sp>
        <p:nvSpPr>
          <p:cNvPr id="76" name="Google Shape;76;p11"/>
          <p:cNvSpPr txBox="1"/>
          <p:nvPr/>
        </p:nvSpPr>
        <p:spPr>
          <a:xfrm>
            <a:off x="0" y="0"/>
            <a:ext cx="121920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Libre Baskerville"/>
              <a:ea typeface="Libre Baskerville"/>
              <a:cs typeface="Libre Baskerville"/>
              <a:sym typeface="Libre Baskerville"/>
            </a:endParaRPr>
          </a:p>
        </p:txBody>
      </p:sp>
      <p:sp>
        <p:nvSpPr>
          <p:cNvPr id="77" name="Google Shape;77;p11"/>
          <p:cNvSpPr/>
          <p:nvPr/>
        </p:nvSpPr>
        <p:spPr>
          <a:xfrm>
            <a:off x="84137" y="69850"/>
            <a:ext cx="12018962" cy="6692900"/>
          </a:xfrm>
          <a:prstGeom prst="roundRect">
            <a:avLst>
              <a:gd fmla="val 1065" name="adj"/>
            </a:avLst>
          </a:prstGeom>
          <a:solidFill>
            <a:schemeClr val="lt1"/>
          </a:solidFill>
          <a:ln cap="sq"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Libre Baskerville"/>
              <a:ea typeface="Libre Baskerville"/>
              <a:cs typeface="Libre Baskerville"/>
              <a:sym typeface="Libre Baskerville"/>
            </a:endParaRPr>
          </a:p>
        </p:txBody>
      </p:sp>
      <p:sp>
        <p:nvSpPr>
          <p:cNvPr id="78" name="Google Shape;78;p11"/>
          <p:cNvSpPr txBox="1"/>
          <p:nvPr>
            <p:ph type="title"/>
          </p:nvPr>
        </p:nvSpPr>
        <p:spPr>
          <a:xfrm>
            <a:off x="1219200" y="274637"/>
            <a:ext cx="10363200" cy="1143000"/>
          </a:xfrm>
          <a:prstGeom prst="rect">
            <a:avLst/>
          </a:prstGeom>
          <a:noFill/>
          <a:ln>
            <a:noFill/>
          </a:ln>
        </p:spPr>
        <p:txBody>
          <a:bodyPr anchorCtr="0" anchor="b" bIns="91425"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4000" u="none" cap="none" strike="noStrike">
                <a:solidFill>
                  <a:schemeClr val="dk2"/>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4000" u="none" cap="none" strike="noStrike">
                <a:solidFill>
                  <a:schemeClr val="dk2"/>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4000" u="none" cap="none" strike="noStrike">
                <a:solidFill>
                  <a:schemeClr val="dk2"/>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4000" u="none" cap="none" strike="noStrike">
                <a:solidFill>
                  <a:schemeClr val="dk2"/>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4000" u="none" cap="none" strike="noStrike">
                <a:solidFill>
                  <a:schemeClr val="dk2"/>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4000" u="none" cap="none" strike="noStrike">
                <a:solidFill>
                  <a:schemeClr val="dk2"/>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4000" u="none" cap="none" strike="noStrike">
                <a:solidFill>
                  <a:schemeClr val="dk2"/>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4000" u="none" cap="none" strike="noStrike">
                <a:solidFill>
                  <a:schemeClr val="dk2"/>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4000" u="none" cap="none" strike="noStrike">
                <a:solidFill>
                  <a:schemeClr val="dk2"/>
                </a:solidFill>
                <a:latin typeface="Libre Franklin"/>
                <a:ea typeface="Libre Franklin"/>
                <a:cs typeface="Libre Franklin"/>
                <a:sym typeface="Libre Franklin"/>
              </a:defRPr>
            </a:lvl9pPr>
          </a:lstStyle>
          <a:p/>
        </p:txBody>
      </p:sp>
      <p:sp>
        <p:nvSpPr>
          <p:cNvPr id="79" name="Google Shape;79;p11"/>
          <p:cNvSpPr txBox="1"/>
          <p:nvPr>
            <p:ph idx="1" type="body"/>
          </p:nvPr>
        </p:nvSpPr>
        <p:spPr>
          <a:xfrm>
            <a:off x="1219200" y="1447800"/>
            <a:ext cx="10363200" cy="4572000"/>
          </a:xfrm>
          <a:prstGeom prst="rect">
            <a:avLst/>
          </a:prstGeom>
          <a:noFill/>
          <a:ln>
            <a:noFill/>
          </a:ln>
        </p:spPr>
        <p:txBody>
          <a:bodyPr anchorCtr="0" anchor="t" bIns="45700" lIns="91425" spcFirstLastPara="1" rIns="91425" wrap="square" tIns="45700">
            <a:noAutofit/>
          </a:bodyPr>
          <a:lstStyle>
            <a:lvl1pPr indent="-368935" lvl="0" marL="457200" marR="0" rtl="0" algn="l">
              <a:lnSpc>
                <a:spcPct val="100000"/>
              </a:lnSpc>
              <a:spcBef>
                <a:spcPts val="575"/>
              </a:spcBef>
              <a:spcAft>
                <a:spcPts val="0"/>
              </a:spcAft>
              <a:buClr>
                <a:schemeClr val="accent1"/>
              </a:buClr>
              <a:buSzPts val="2210"/>
              <a:buFont typeface="Noto Sans Symbols"/>
              <a:buChar char="⚫"/>
              <a:defRPr b="0" i="0" sz="2600" u="none" cap="none" strike="noStrike">
                <a:solidFill>
                  <a:schemeClr val="dk1"/>
                </a:solidFill>
                <a:latin typeface="Libre Baskerville"/>
                <a:ea typeface="Libre Baskerville"/>
                <a:cs typeface="Libre Baskerville"/>
                <a:sym typeface="Libre Baskerville"/>
              </a:defRPr>
            </a:lvl1pPr>
            <a:lvl2pPr indent="-358140" lvl="1" marL="914400" marR="0" rtl="0" algn="l">
              <a:lnSpc>
                <a:spcPct val="100000"/>
              </a:lnSpc>
              <a:spcBef>
                <a:spcPts val="375"/>
              </a:spcBef>
              <a:spcAft>
                <a:spcPts val="0"/>
              </a:spcAft>
              <a:buClr>
                <a:schemeClr val="accent2"/>
              </a:buClr>
              <a:buSzPts val="2040"/>
              <a:buFont typeface="Noto Sans Symbols"/>
              <a:buChar char="⚫"/>
              <a:defRPr b="0" i="0" sz="2400" u="none" cap="none" strike="noStrike">
                <a:solidFill>
                  <a:schemeClr val="dk1"/>
                </a:solidFill>
                <a:latin typeface="Libre Baskerville"/>
                <a:ea typeface="Libre Baskerville"/>
                <a:cs typeface="Libre Baskerville"/>
                <a:sym typeface="Libre Baskerville"/>
              </a:defRPr>
            </a:lvl2pPr>
            <a:lvl3pPr indent="-336550" lvl="2" marL="1371600" marR="0" rtl="0" algn="l">
              <a:lnSpc>
                <a:spcPct val="100000"/>
              </a:lnSpc>
              <a:spcBef>
                <a:spcPts val="375"/>
              </a:spcBef>
              <a:spcAft>
                <a:spcPts val="0"/>
              </a:spcAft>
              <a:buClr>
                <a:srgbClr val="E6B1AB"/>
              </a:buClr>
              <a:buSzPts val="1700"/>
              <a:buFont typeface="Noto Sans Symbols"/>
              <a:buChar char="⚫"/>
              <a:defRPr b="0" i="0" sz="2000" u="none" cap="none" strike="noStrike">
                <a:solidFill>
                  <a:schemeClr val="dk1"/>
                </a:solidFill>
                <a:latin typeface="Libre Baskerville"/>
                <a:ea typeface="Libre Baskerville"/>
                <a:cs typeface="Libre Baskerville"/>
                <a:sym typeface="Libre Baskerville"/>
              </a:defRPr>
            </a:lvl3pPr>
            <a:lvl4pPr indent="-330200" lvl="3" marL="1828800" marR="0" rtl="0" algn="l">
              <a:lnSpc>
                <a:spcPct val="100000"/>
              </a:lnSpc>
              <a:spcBef>
                <a:spcPts val="375"/>
              </a:spcBef>
              <a:spcAft>
                <a:spcPts val="0"/>
              </a:spcAft>
              <a:buClr>
                <a:srgbClr val="A28E6A"/>
              </a:buClr>
              <a:buSzPts val="1600"/>
              <a:buFont typeface="Noto Sans Symbols"/>
              <a:buChar char="⚫"/>
              <a:defRPr b="0" i="0" sz="2000" u="none" cap="none" strike="noStrike">
                <a:solidFill>
                  <a:schemeClr val="dk1"/>
                </a:solidFill>
                <a:latin typeface="Libre Baskerville"/>
                <a:ea typeface="Libre Baskerville"/>
                <a:cs typeface="Libre Baskerville"/>
                <a:sym typeface="Libre Baskerville"/>
              </a:defRPr>
            </a:lvl4pPr>
            <a:lvl5pPr indent="-355600" lvl="4" marL="2286000" marR="0" rtl="0" algn="l">
              <a:lnSpc>
                <a:spcPct val="100000"/>
              </a:lnSpc>
              <a:spcBef>
                <a:spcPts val="375"/>
              </a:spcBef>
              <a:spcAft>
                <a:spcPts val="0"/>
              </a:spcAft>
              <a:buClr>
                <a:srgbClr val="A28E6A"/>
              </a:buClr>
              <a:buSzPts val="2000"/>
              <a:buFont typeface="Libre Baskerville"/>
              <a:buChar char="o"/>
              <a:defRPr b="0" i="0" sz="2000" u="none" cap="none" strike="noStrike">
                <a:solidFill>
                  <a:schemeClr val="dk1"/>
                </a:solidFill>
                <a:latin typeface="Libre Baskerville"/>
                <a:ea typeface="Libre Baskerville"/>
                <a:cs typeface="Libre Baskerville"/>
                <a:sym typeface="Libre Baskerville"/>
              </a:defRPr>
            </a:lvl5pPr>
            <a:lvl6pPr indent="-342900" lvl="5" marL="2743200" marR="0" rtl="0" algn="l">
              <a:lnSpc>
                <a:spcPct val="100000"/>
              </a:lnSpc>
              <a:spcBef>
                <a:spcPts val="370"/>
              </a:spcBef>
              <a:spcAft>
                <a:spcPts val="0"/>
              </a:spcAft>
              <a:buClr>
                <a:schemeClr val="accent3"/>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6pPr>
            <a:lvl7pPr indent="-342900" lvl="6" marL="3200400" marR="0" rtl="0" algn="l">
              <a:lnSpc>
                <a:spcPct val="100000"/>
              </a:lnSpc>
              <a:spcBef>
                <a:spcPts val="370"/>
              </a:spcBef>
              <a:spcAft>
                <a:spcPts val="0"/>
              </a:spcAft>
              <a:buClr>
                <a:schemeClr val="accent2"/>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7pPr>
            <a:lvl8pPr indent="-342900" lvl="7" marL="3657600" marR="0" rtl="0" algn="l">
              <a:lnSpc>
                <a:spcPct val="100000"/>
              </a:lnSpc>
              <a:spcBef>
                <a:spcPts val="370"/>
              </a:spcBef>
              <a:spcAft>
                <a:spcPts val="0"/>
              </a:spcAft>
              <a:buClr>
                <a:srgbClr val="E6AFA9"/>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8pPr>
            <a:lvl9pPr indent="-342900" lvl="8" marL="4114800" marR="0" rtl="0" algn="l">
              <a:lnSpc>
                <a:spcPct val="100000"/>
              </a:lnSpc>
              <a:spcBef>
                <a:spcPts val="370"/>
              </a:spcBef>
              <a:spcAft>
                <a:spcPts val="0"/>
              </a:spcAft>
              <a:buClr>
                <a:srgbClr val="CAABA9"/>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9pPr>
          </a:lstStyle>
          <a:p/>
        </p:txBody>
      </p:sp>
      <p:sp>
        <p:nvSpPr>
          <p:cNvPr id="80" name="Google Shape;80;p11"/>
          <p:cNvSpPr txBox="1"/>
          <p:nvPr>
            <p:ph idx="11" type="ftr"/>
          </p:nvPr>
        </p:nvSpPr>
        <p:spPr>
          <a:xfrm>
            <a:off x="4165600" y="6229350"/>
            <a:ext cx="3860800" cy="4572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Baskerville"/>
                <a:ea typeface="Libre Baskerville"/>
                <a:cs typeface="Libre Baskerville"/>
                <a:sym typeface="Libre Baskerville"/>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Baskerville"/>
                <a:ea typeface="Libre Baskerville"/>
                <a:cs typeface="Libre Baskerville"/>
                <a:sym typeface="Libre Baskerville"/>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Baskerville"/>
                <a:ea typeface="Libre Baskerville"/>
                <a:cs typeface="Libre Baskerville"/>
                <a:sym typeface="Libre Baskerville"/>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Baskerville"/>
                <a:ea typeface="Libre Baskerville"/>
                <a:cs typeface="Libre Baskerville"/>
                <a:sym typeface="Libre Baskerville"/>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Baskerville"/>
                <a:ea typeface="Libre Baskerville"/>
                <a:cs typeface="Libre Baskerville"/>
                <a:sym typeface="Libre Baskerville"/>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Baskerville"/>
                <a:ea typeface="Libre Baskerville"/>
                <a:cs typeface="Libre Baskerville"/>
                <a:sym typeface="Libre Baskerville"/>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Baskerville"/>
                <a:ea typeface="Libre Baskerville"/>
                <a:cs typeface="Libre Baskerville"/>
                <a:sym typeface="Libre Baskerville"/>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Baskerville"/>
                <a:ea typeface="Libre Baskerville"/>
                <a:cs typeface="Libre Baskerville"/>
                <a:sym typeface="Libre Baskerville"/>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Baskerville"/>
                <a:ea typeface="Libre Baskerville"/>
                <a:cs typeface="Libre Baskerville"/>
                <a:sym typeface="Libre Baskerville"/>
              </a:defRPr>
            </a:lvl9pPr>
          </a:lstStyle>
          <a:p/>
        </p:txBody>
      </p:sp>
      <p:sp>
        <p:nvSpPr>
          <p:cNvPr id="81" name="Google Shape;81;p11"/>
          <p:cNvSpPr/>
          <p:nvPr>
            <p:ph idx="12" type="sldNum"/>
          </p:nvPr>
        </p:nvSpPr>
        <p:spPr>
          <a:xfrm>
            <a:off x="8974137" y="6229350"/>
            <a:ext cx="2540000" cy="457200"/>
          </a:xfrm>
          <a:prstGeom prst="ellipse">
            <a:avLst/>
          </a:prstGeom>
          <a:solidFill>
            <a:schemeClr val="accent1"/>
          </a:solidFill>
          <a:ln>
            <a:noFill/>
          </a:ln>
        </p:spPr>
        <p:txBody>
          <a:bodyPr anchorCtr="1" anchor="ctr" bIns="0" lIns="0" spcFirstLastPara="1" rIns="0" wrap="square" tIns="0">
            <a:noAutofit/>
          </a:bodyPr>
          <a:lstStyle>
            <a:lvl1pPr indent="0" lvl="0" marL="0" marR="0" rtl="0" algn="ctr">
              <a:lnSpc>
                <a:spcPct val="100000"/>
              </a:lnSpc>
              <a:spcBef>
                <a:spcPts val="0"/>
              </a:spcBef>
              <a:spcAft>
                <a:spcPts val="0"/>
              </a:spcAft>
              <a:buClr>
                <a:srgbClr val="FFFFFF"/>
              </a:buClr>
              <a:buSzPts val="1400"/>
              <a:buFont typeface="Libre Franklin"/>
              <a:buNone/>
              <a:defRPr b="0" i="0" sz="1400" u="none" cap="none" strike="noStrike">
                <a:solidFill>
                  <a:srgbClr val="FFFFFF"/>
                </a:solidFill>
                <a:latin typeface="Libre Franklin"/>
                <a:ea typeface="Libre Franklin"/>
                <a:cs typeface="Libre Franklin"/>
                <a:sym typeface="Libre Franklin"/>
              </a:defRPr>
            </a:lvl1pPr>
            <a:lvl2pPr indent="0" lvl="1" marL="0" marR="0" rtl="0" algn="ctr">
              <a:lnSpc>
                <a:spcPct val="100000"/>
              </a:lnSpc>
              <a:spcBef>
                <a:spcPts val="0"/>
              </a:spcBef>
              <a:spcAft>
                <a:spcPts val="0"/>
              </a:spcAft>
              <a:buClr>
                <a:srgbClr val="FFFFFF"/>
              </a:buClr>
              <a:buSzPts val="1400"/>
              <a:buFont typeface="Libre Franklin"/>
              <a:buNone/>
              <a:defRPr b="0" i="0" sz="1400" u="none" cap="none" strike="noStrike">
                <a:solidFill>
                  <a:srgbClr val="FFFFFF"/>
                </a:solidFill>
                <a:latin typeface="Libre Franklin"/>
                <a:ea typeface="Libre Franklin"/>
                <a:cs typeface="Libre Franklin"/>
                <a:sym typeface="Libre Franklin"/>
              </a:defRPr>
            </a:lvl2pPr>
            <a:lvl3pPr indent="0" lvl="2" marL="0" marR="0" rtl="0" algn="ctr">
              <a:lnSpc>
                <a:spcPct val="100000"/>
              </a:lnSpc>
              <a:spcBef>
                <a:spcPts val="0"/>
              </a:spcBef>
              <a:spcAft>
                <a:spcPts val="0"/>
              </a:spcAft>
              <a:buClr>
                <a:srgbClr val="FFFFFF"/>
              </a:buClr>
              <a:buSzPts val="1400"/>
              <a:buFont typeface="Libre Franklin"/>
              <a:buNone/>
              <a:defRPr b="0" i="0" sz="1400" u="none" cap="none" strike="noStrike">
                <a:solidFill>
                  <a:srgbClr val="FFFFFF"/>
                </a:solidFill>
                <a:latin typeface="Libre Franklin"/>
                <a:ea typeface="Libre Franklin"/>
                <a:cs typeface="Libre Franklin"/>
                <a:sym typeface="Libre Franklin"/>
              </a:defRPr>
            </a:lvl3pPr>
            <a:lvl4pPr indent="0" lvl="3" marL="0" marR="0" rtl="0" algn="ctr">
              <a:lnSpc>
                <a:spcPct val="100000"/>
              </a:lnSpc>
              <a:spcBef>
                <a:spcPts val="0"/>
              </a:spcBef>
              <a:spcAft>
                <a:spcPts val="0"/>
              </a:spcAft>
              <a:buClr>
                <a:srgbClr val="FFFFFF"/>
              </a:buClr>
              <a:buSzPts val="1400"/>
              <a:buFont typeface="Libre Franklin"/>
              <a:buNone/>
              <a:defRPr b="0" i="0" sz="1400" u="none" cap="none" strike="noStrike">
                <a:solidFill>
                  <a:srgbClr val="FFFFFF"/>
                </a:solidFill>
                <a:latin typeface="Libre Franklin"/>
                <a:ea typeface="Libre Franklin"/>
                <a:cs typeface="Libre Franklin"/>
                <a:sym typeface="Libre Franklin"/>
              </a:defRPr>
            </a:lvl4pPr>
            <a:lvl5pPr indent="0" lvl="4" marL="0" marR="0" rtl="0" algn="ctr">
              <a:lnSpc>
                <a:spcPct val="100000"/>
              </a:lnSpc>
              <a:spcBef>
                <a:spcPts val="0"/>
              </a:spcBef>
              <a:spcAft>
                <a:spcPts val="0"/>
              </a:spcAft>
              <a:buClr>
                <a:srgbClr val="FFFFFF"/>
              </a:buClr>
              <a:buSzPts val="1400"/>
              <a:buFont typeface="Libre Franklin"/>
              <a:buNone/>
              <a:defRPr b="0" i="0" sz="1400" u="none" cap="none" strike="noStrike">
                <a:solidFill>
                  <a:srgbClr val="FFFFFF"/>
                </a:solidFill>
                <a:latin typeface="Libre Franklin"/>
                <a:ea typeface="Libre Franklin"/>
                <a:cs typeface="Libre Franklin"/>
                <a:sym typeface="Libre Franklin"/>
              </a:defRPr>
            </a:lvl5pPr>
            <a:lvl6pPr indent="0" lvl="5" marL="0" marR="0" rtl="0" algn="ctr">
              <a:lnSpc>
                <a:spcPct val="100000"/>
              </a:lnSpc>
              <a:spcBef>
                <a:spcPts val="0"/>
              </a:spcBef>
              <a:spcAft>
                <a:spcPts val="0"/>
              </a:spcAft>
              <a:buClr>
                <a:srgbClr val="FFFFFF"/>
              </a:buClr>
              <a:buSzPts val="1400"/>
              <a:buFont typeface="Libre Franklin"/>
              <a:buNone/>
              <a:defRPr b="0" i="0" sz="1400" u="none" cap="none" strike="noStrike">
                <a:solidFill>
                  <a:srgbClr val="FFFFFF"/>
                </a:solidFill>
                <a:latin typeface="Libre Franklin"/>
                <a:ea typeface="Libre Franklin"/>
                <a:cs typeface="Libre Franklin"/>
                <a:sym typeface="Libre Franklin"/>
              </a:defRPr>
            </a:lvl6pPr>
            <a:lvl7pPr indent="0" lvl="6" marL="0" marR="0" rtl="0" algn="ctr">
              <a:lnSpc>
                <a:spcPct val="100000"/>
              </a:lnSpc>
              <a:spcBef>
                <a:spcPts val="0"/>
              </a:spcBef>
              <a:spcAft>
                <a:spcPts val="0"/>
              </a:spcAft>
              <a:buClr>
                <a:srgbClr val="FFFFFF"/>
              </a:buClr>
              <a:buSzPts val="1400"/>
              <a:buFont typeface="Libre Franklin"/>
              <a:buNone/>
              <a:defRPr b="0" i="0" sz="1400" u="none" cap="none" strike="noStrike">
                <a:solidFill>
                  <a:srgbClr val="FFFFFF"/>
                </a:solidFill>
                <a:latin typeface="Libre Franklin"/>
                <a:ea typeface="Libre Franklin"/>
                <a:cs typeface="Libre Franklin"/>
                <a:sym typeface="Libre Franklin"/>
              </a:defRPr>
            </a:lvl7pPr>
            <a:lvl8pPr indent="0" lvl="7" marL="0" marR="0" rtl="0" algn="ctr">
              <a:lnSpc>
                <a:spcPct val="100000"/>
              </a:lnSpc>
              <a:spcBef>
                <a:spcPts val="0"/>
              </a:spcBef>
              <a:spcAft>
                <a:spcPts val="0"/>
              </a:spcAft>
              <a:buClr>
                <a:srgbClr val="FFFFFF"/>
              </a:buClr>
              <a:buSzPts val="1400"/>
              <a:buFont typeface="Libre Franklin"/>
              <a:buNone/>
              <a:defRPr b="0" i="0" sz="1400" u="none" cap="none" strike="noStrike">
                <a:solidFill>
                  <a:srgbClr val="FFFFFF"/>
                </a:solidFill>
                <a:latin typeface="Libre Franklin"/>
                <a:ea typeface="Libre Franklin"/>
                <a:cs typeface="Libre Franklin"/>
                <a:sym typeface="Libre Franklin"/>
              </a:defRPr>
            </a:lvl8pPr>
            <a:lvl9pPr indent="0" lvl="8" marL="0" marR="0" rtl="0" algn="ctr">
              <a:lnSpc>
                <a:spcPct val="100000"/>
              </a:lnSpc>
              <a:spcBef>
                <a:spcPts val="0"/>
              </a:spcBef>
              <a:spcAft>
                <a:spcPts val="0"/>
              </a:spcAft>
              <a:buClr>
                <a:srgbClr val="FFFFFF"/>
              </a:buClr>
              <a:buSzPts val="1400"/>
              <a:buFont typeface="Libre Franklin"/>
              <a:buNone/>
              <a:defRPr b="0" i="0" sz="1400" u="none" cap="none" strike="noStrike">
                <a:solidFill>
                  <a:srgbClr val="FFFFFF"/>
                </a:solidFill>
                <a:latin typeface="Libre Franklin"/>
                <a:ea typeface="Libre Franklin"/>
                <a:cs typeface="Libre Franklin"/>
                <a:sym typeface="Libre Franklin"/>
              </a:defRPr>
            </a:lvl9pPr>
          </a:lstStyle>
          <a:p>
            <a:pPr indent="0" lvl="0" marL="0" rtl="0" algn="ctr">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
        <p:nvSpPr>
          <p:cNvPr id="82" name="Google Shape;82;p11"/>
          <p:cNvSpPr txBox="1"/>
          <p:nvPr>
            <p:ph idx="10" type="dt"/>
          </p:nvPr>
        </p:nvSpPr>
        <p:spPr>
          <a:xfrm>
            <a:off x="8229600" y="6191250"/>
            <a:ext cx="3302000" cy="476250"/>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400" u="none" cap="none" strike="noStrike">
                <a:solidFill>
                  <a:srgbClr val="696464"/>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Baskerville"/>
                <a:ea typeface="Libre Baskerville"/>
                <a:cs typeface="Libre Baskerville"/>
                <a:sym typeface="Libre Baskerville"/>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Baskerville"/>
                <a:ea typeface="Libre Baskerville"/>
                <a:cs typeface="Libre Baskerville"/>
                <a:sym typeface="Libre Baskerville"/>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Baskerville"/>
                <a:ea typeface="Libre Baskerville"/>
                <a:cs typeface="Libre Baskerville"/>
                <a:sym typeface="Libre Baskerville"/>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Baskerville"/>
                <a:ea typeface="Libre Baskerville"/>
                <a:cs typeface="Libre Baskerville"/>
                <a:sym typeface="Libre Baskerville"/>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Baskerville"/>
                <a:ea typeface="Libre Baskerville"/>
                <a:cs typeface="Libre Baskerville"/>
                <a:sym typeface="Libre Baskerville"/>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Baskerville"/>
                <a:ea typeface="Libre Baskerville"/>
                <a:cs typeface="Libre Baskerville"/>
                <a:sym typeface="Libre Baskerville"/>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Baskerville"/>
                <a:ea typeface="Libre Baskerville"/>
                <a:cs typeface="Libre Baskerville"/>
                <a:sym typeface="Libre Baskerville"/>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Baskerville"/>
                <a:ea typeface="Libre Baskerville"/>
                <a:cs typeface="Libre Baskerville"/>
                <a:sym typeface="Libre Baskerville"/>
              </a:defRPr>
            </a:lvl9pPr>
          </a:lstStyle>
          <a:p/>
        </p:txBody>
      </p:sp>
    </p:spTree>
  </p:cSld>
  <p:clrMap accent1="accent1" accent2="accent2" accent3="accent3" accent4="accent4" accent5="accent5" accent6="accent6" bg1="lt1" bg2="dk2" tx1="dk1" tx2="lt2" folHlink="folHlink" hlink="hlink"/>
  <p:sldLayoutIdLst>
    <p:sldLayoutId id="2147483656"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66"/>
        </a:solidFill>
      </p:bgPr>
    </p:bg>
    <p:spTree>
      <p:nvGrpSpPr>
        <p:cNvPr id="90" name="Shape 90"/>
        <p:cNvGrpSpPr/>
        <p:nvPr/>
      </p:nvGrpSpPr>
      <p:grpSpPr>
        <a:xfrm>
          <a:off x="0" y="0"/>
          <a:ext cx="0" cy="0"/>
          <a:chOff x="0" y="0"/>
          <a:chExt cx="0" cy="0"/>
        </a:xfrm>
      </p:grpSpPr>
      <p:sp>
        <p:nvSpPr>
          <p:cNvPr id="91" name="Google Shape;91;p13"/>
          <p:cNvSpPr txBox="1"/>
          <p:nvPr>
            <p:ph type="title"/>
          </p:nvPr>
        </p:nvSpPr>
        <p:spPr>
          <a:xfrm>
            <a:off x="541337" y="228600"/>
            <a:ext cx="10355262" cy="1060450"/>
          </a:xfrm>
          <a:prstGeom prst="rect">
            <a:avLst/>
          </a:prstGeom>
          <a:noFill/>
          <a:ln>
            <a:noFill/>
          </a:ln>
        </p:spPr>
        <p:txBody>
          <a:bodyPr anchorCtr="0" anchor="b" bIns="46800" lIns="90000" spcFirstLastPara="1" rIns="90000" wrap="square" tIns="46800">
            <a:noAutofit/>
          </a:bodyPr>
          <a:lstStyle>
            <a:lvl1pPr lvl="0" marR="0" rtl="0" algn="l">
              <a:lnSpc>
                <a:spcPct val="100000"/>
              </a:lnSpc>
              <a:spcBef>
                <a:spcPts val="0"/>
              </a:spcBef>
              <a:spcAft>
                <a:spcPts val="0"/>
              </a:spcAft>
              <a:buClr>
                <a:srgbClr val="000000"/>
              </a:buClr>
              <a:buSzPts val="1400"/>
              <a:buFont typeface="Arial"/>
              <a:buNone/>
              <a:defRPr b="0" i="0" sz="3600" u="none" cap="none" strike="noStrike">
                <a:solidFill>
                  <a:srgbClr val="FFCC00"/>
                </a:solidFill>
                <a:latin typeface="Comic Sans MS"/>
                <a:ea typeface="Comic Sans MS"/>
                <a:cs typeface="Comic Sans MS"/>
                <a:sym typeface="Comic Sans MS"/>
              </a:defRPr>
            </a:lvl1pPr>
            <a:lvl2pPr lvl="1" marR="0" rtl="0" algn="l">
              <a:lnSpc>
                <a:spcPct val="100000"/>
              </a:lnSpc>
              <a:spcBef>
                <a:spcPts val="0"/>
              </a:spcBef>
              <a:spcAft>
                <a:spcPts val="0"/>
              </a:spcAft>
              <a:buClr>
                <a:srgbClr val="000000"/>
              </a:buClr>
              <a:buSzPts val="1400"/>
              <a:buFont typeface="Arial"/>
              <a:buNone/>
              <a:defRPr b="0" i="0" sz="3600" u="none" cap="none" strike="noStrike">
                <a:solidFill>
                  <a:srgbClr val="FFCC00"/>
                </a:solidFill>
                <a:latin typeface="Comic Sans MS"/>
                <a:ea typeface="Comic Sans MS"/>
                <a:cs typeface="Comic Sans MS"/>
                <a:sym typeface="Comic Sans MS"/>
              </a:defRPr>
            </a:lvl2pPr>
            <a:lvl3pPr lvl="2" marR="0" rtl="0" algn="l">
              <a:lnSpc>
                <a:spcPct val="100000"/>
              </a:lnSpc>
              <a:spcBef>
                <a:spcPts val="0"/>
              </a:spcBef>
              <a:spcAft>
                <a:spcPts val="0"/>
              </a:spcAft>
              <a:buClr>
                <a:srgbClr val="000000"/>
              </a:buClr>
              <a:buSzPts val="1400"/>
              <a:buFont typeface="Arial"/>
              <a:buNone/>
              <a:defRPr b="0" i="0" sz="3600" u="none" cap="none" strike="noStrike">
                <a:solidFill>
                  <a:srgbClr val="FFCC00"/>
                </a:solidFill>
                <a:latin typeface="Comic Sans MS"/>
                <a:ea typeface="Comic Sans MS"/>
                <a:cs typeface="Comic Sans MS"/>
                <a:sym typeface="Comic Sans MS"/>
              </a:defRPr>
            </a:lvl3pPr>
            <a:lvl4pPr lvl="3" marR="0" rtl="0" algn="l">
              <a:lnSpc>
                <a:spcPct val="100000"/>
              </a:lnSpc>
              <a:spcBef>
                <a:spcPts val="0"/>
              </a:spcBef>
              <a:spcAft>
                <a:spcPts val="0"/>
              </a:spcAft>
              <a:buClr>
                <a:srgbClr val="000000"/>
              </a:buClr>
              <a:buSzPts val="1400"/>
              <a:buFont typeface="Arial"/>
              <a:buNone/>
              <a:defRPr b="0" i="0" sz="3600" u="none" cap="none" strike="noStrike">
                <a:solidFill>
                  <a:srgbClr val="FFCC00"/>
                </a:solidFill>
                <a:latin typeface="Comic Sans MS"/>
                <a:ea typeface="Comic Sans MS"/>
                <a:cs typeface="Comic Sans MS"/>
                <a:sym typeface="Comic Sans MS"/>
              </a:defRPr>
            </a:lvl4pPr>
            <a:lvl5pPr lvl="4" marR="0" rtl="0" algn="l">
              <a:lnSpc>
                <a:spcPct val="100000"/>
              </a:lnSpc>
              <a:spcBef>
                <a:spcPts val="0"/>
              </a:spcBef>
              <a:spcAft>
                <a:spcPts val="0"/>
              </a:spcAft>
              <a:buClr>
                <a:srgbClr val="000000"/>
              </a:buClr>
              <a:buSzPts val="1400"/>
              <a:buFont typeface="Arial"/>
              <a:buNone/>
              <a:defRPr b="0" i="0" sz="3600" u="none" cap="none" strike="noStrike">
                <a:solidFill>
                  <a:srgbClr val="FFCC00"/>
                </a:solidFill>
                <a:latin typeface="Comic Sans MS"/>
                <a:ea typeface="Comic Sans MS"/>
                <a:cs typeface="Comic Sans MS"/>
                <a:sym typeface="Comic Sans MS"/>
              </a:defRPr>
            </a:lvl5pPr>
            <a:lvl6pPr lvl="5" marR="0" rtl="0" algn="l">
              <a:lnSpc>
                <a:spcPct val="100000"/>
              </a:lnSpc>
              <a:spcBef>
                <a:spcPts val="0"/>
              </a:spcBef>
              <a:spcAft>
                <a:spcPts val="0"/>
              </a:spcAft>
              <a:buClr>
                <a:srgbClr val="000000"/>
              </a:buClr>
              <a:buSzPts val="1400"/>
              <a:buFont typeface="Arial"/>
              <a:buNone/>
              <a:defRPr b="0" i="0" sz="3600" u="none" cap="none" strike="noStrike">
                <a:solidFill>
                  <a:srgbClr val="FFCC00"/>
                </a:solidFill>
                <a:latin typeface="Comic Sans MS"/>
                <a:ea typeface="Comic Sans MS"/>
                <a:cs typeface="Comic Sans MS"/>
                <a:sym typeface="Comic Sans MS"/>
              </a:defRPr>
            </a:lvl6pPr>
            <a:lvl7pPr lvl="6" marR="0" rtl="0" algn="l">
              <a:lnSpc>
                <a:spcPct val="100000"/>
              </a:lnSpc>
              <a:spcBef>
                <a:spcPts val="0"/>
              </a:spcBef>
              <a:spcAft>
                <a:spcPts val="0"/>
              </a:spcAft>
              <a:buClr>
                <a:srgbClr val="000000"/>
              </a:buClr>
              <a:buSzPts val="1400"/>
              <a:buFont typeface="Arial"/>
              <a:buNone/>
              <a:defRPr b="0" i="0" sz="3600" u="none" cap="none" strike="noStrike">
                <a:solidFill>
                  <a:srgbClr val="FFCC00"/>
                </a:solidFill>
                <a:latin typeface="Comic Sans MS"/>
                <a:ea typeface="Comic Sans MS"/>
                <a:cs typeface="Comic Sans MS"/>
                <a:sym typeface="Comic Sans MS"/>
              </a:defRPr>
            </a:lvl7pPr>
            <a:lvl8pPr lvl="7" marR="0" rtl="0" algn="l">
              <a:lnSpc>
                <a:spcPct val="100000"/>
              </a:lnSpc>
              <a:spcBef>
                <a:spcPts val="0"/>
              </a:spcBef>
              <a:spcAft>
                <a:spcPts val="0"/>
              </a:spcAft>
              <a:buClr>
                <a:srgbClr val="000000"/>
              </a:buClr>
              <a:buSzPts val="1400"/>
              <a:buFont typeface="Arial"/>
              <a:buNone/>
              <a:defRPr b="0" i="0" sz="3600" u="none" cap="none" strike="noStrike">
                <a:solidFill>
                  <a:srgbClr val="FFCC00"/>
                </a:solidFill>
                <a:latin typeface="Comic Sans MS"/>
                <a:ea typeface="Comic Sans MS"/>
                <a:cs typeface="Comic Sans MS"/>
                <a:sym typeface="Comic Sans MS"/>
              </a:defRPr>
            </a:lvl8pPr>
            <a:lvl9pPr lvl="8" marR="0" rtl="0" algn="l">
              <a:lnSpc>
                <a:spcPct val="100000"/>
              </a:lnSpc>
              <a:spcBef>
                <a:spcPts val="0"/>
              </a:spcBef>
              <a:spcAft>
                <a:spcPts val="0"/>
              </a:spcAft>
              <a:buClr>
                <a:srgbClr val="000000"/>
              </a:buClr>
              <a:buSzPts val="1400"/>
              <a:buFont typeface="Arial"/>
              <a:buNone/>
              <a:defRPr b="0" i="0" sz="3600" u="none" cap="none" strike="noStrike">
                <a:solidFill>
                  <a:srgbClr val="FFCC00"/>
                </a:solidFill>
                <a:latin typeface="Comic Sans MS"/>
                <a:ea typeface="Comic Sans MS"/>
                <a:cs typeface="Comic Sans MS"/>
                <a:sym typeface="Comic Sans MS"/>
              </a:defRPr>
            </a:lvl9pPr>
          </a:lstStyle>
          <a:p/>
        </p:txBody>
      </p:sp>
      <p:sp>
        <p:nvSpPr>
          <p:cNvPr id="92" name="Google Shape;92;p13"/>
          <p:cNvSpPr txBox="1"/>
          <p:nvPr>
            <p:ph idx="1" type="body"/>
          </p:nvPr>
        </p:nvSpPr>
        <p:spPr>
          <a:xfrm>
            <a:off x="609600" y="1676400"/>
            <a:ext cx="10896600" cy="4413250"/>
          </a:xfrm>
          <a:prstGeom prst="rect">
            <a:avLst/>
          </a:prstGeom>
          <a:noFill/>
          <a:ln>
            <a:noFill/>
          </a:ln>
        </p:spPr>
        <p:txBody>
          <a:bodyPr anchorCtr="0" anchor="t" bIns="46800" lIns="90000" spcFirstLastPara="1" rIns="90000" wrap="square" tIns="46800">
            <a:noAutofit/>
          </a:bodyPr>
          <a:lstStyle>
            <a:lvl1pPr indent="-228600" lvl="0" marL="457200" marR="0" rtl="0" algn="l">
              <a:lnSpc>
                <a:spcPct val="100000"/>
              </a:lnSpc>
              <a:spcBef>
                <a:spcPts val="800"/>
              </a:spcBef>
              <a:spcAft>
                <a:spcPts val="0"/>
              </a:spcAft>
              <a:buClr>
                <a:srgbClr val="000000"/>
              </a:buClr>
              <a:buSzPts val="1400"/>
              <a:buFont typeface="Arial"/>
              <a:buNone/>
              <a:defRPr b="0" i="0" sz="2800" u="none" cap="none" strike="noStrike">
                <a:solidFill>
                  <a:srgbClr val="FFFFFF"/>
                </a:solidFill>
                <a:latin typeface="Verdana"/>
                <a:ea typeface="Verdana"/>
                <a:cs typeface="Verdana"/>
                <a:sym typeface="Verdana"/>
              </a:defRPr>
            </a:lvl1pPr>
            <a:lvl2pPr indent="-228600" lvl="1" marL="914400" marR="0" rtl="0" algn="l">
              <a:lnSpc>
                <a:spcPct val="100000"/>
              </a:lnSpc>
              <a:spcBef>
                <a:spcPts val="700"/>
              </a:spcBef>
              <a:spcAft>
                <a:spcPts val="0"/>
              </a:spcAft>
              <a:buClr>
                <a:srgbClr val="000000"/>
              </a:buClr>
              <a:buSzPts val="1400"/>
              <a:buFont typeface="Arial"/>
              <a:buNone/>
              <a:defRPr b="0" i="1" sz="2000" u="none" cap="none" strike="noStrike">
                <a:solidFill>
                  <a:srgbClr val="FFFFFF"/>
                </a:solidFill>
                <a:latin typeface="Verdana"/>
                <a:ea typeface="Verdana"/>
                <a:cs typeface="Verdana"/>
                <a:sym typeface="Verdana"/>
              </a:defRPr>
            </a:lvl2pPr>
            <a:lvl3pPr indent="-228600" lvl="2" marL="1371600" marR="0" rtl="0" algn="l">
              <a:lnSpc>
                <a:spcPct val="100000"/>
              </a:lnSpc>
              <a:spcBef>
                <a:spcPts val="600"/>
              </a:spcBef>
              <a:spcAft>
                <a:spcPts val="0"/>
              </a:spcAft>
              <a:buClr>
                <a:srgbClr val="000000"/>
              </a:buClr>
              <a:buSzPts val="1400"/>
              <a:buFont typeface="Arial"/>
              <a:buNone/>
              <a:defRPr b="0" i="0" sz="2400" u="none" cap="none" strike="noStrike">
                <a:solidFill>
                  <a:srgbClr val="FFFFFF"/>
                </a:solidFill>
                <a:latin typeface="Verdana"/>
                <a:ea typeface="Verdana"/>
                <a:cs typeface="Verdana"/>
                <a:sym typeface="Verdana"/>
              </a:defRPr>
            </a:lvl3pPr>
            <a:lvl4pPr indent="-228600" lvl="3" marL="1828800" marR="0" rtl="0" algn="l">
              <a:lnSpc>
                <a:spcPct val="100000"/>
              </a:lnSpc>
              <a:spcBef>
                <a:spcPts val="500"/>
              </a:spcBef>
              <a:spcAft>
                <a:spcPts val="0"/>
              </a:spcAft>
              <a:buClr>
                <a:srgbClr val="000000"/>
              </a:buClr>
              <a:buSzPts val="1400"/>
              <a:buFont typeface="Arial"/>
              <a:buNone/>
              <a:defRPr b="0" i="0" sz="2000" u="none" cap="none" strike="noStrike">
                <a:solidFill>
                  <a:srgbClr val="FFFFFF"/>
                </a:solidFill>
                <a:latin typeface="Verdana"/>
                <a:ea typeface="Verdana"/>
                <a:cs typeface="Verdana"/>
                <a:sym typeface="Verdana"/>
              </a:defRPr>
            </a:lvl4pPr>
            <a:lvl5pPr indent="-228600" lvl="4" marL="2286000" marR="0" rtl="0" algn="l">
              <a:lnSpc>
                <a:spcPct val="100000"/>
              </a:lnSpc>
              <a:spcBef>
                <a:spcPts val="500"/>
              </a:spcBef>
              <a:spcAft>
                <a:spcPts val="0"/>
              </a:spcAft>
              <a:buClr>
                <a:srgbClr val="000000"/>
              </a:buClr>
              <a:buSzPts val="1400"/>
              <a:buFont typeface="Arial"/>
              <a:buNone/>
              <a:defRPr b="0" i="0" sz="2000" u="none" cap="none" strike="noStrike">
                <a:solidFill>
                  <a:srgbClr val="FFFFFF"/>
                </a:solidFill>
                <a:latin typeface="Verdana"/>
                <a:ea typeface="Verdana"/>
                <a:cs typeface="Verdana"/>
                <a:sym typeface="Verdana"/>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Verdana"/>
                <a:ea typeface="Verdana"/>
                <a:cs typeface="Verdana"/>
                <a:sym typeface="Verdana"/>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Verdana"/>
                <a:ea typeface="Verdana"/>
                <a:cs typeface="Verdana"/>
                <a:sym typeface="Verdana"/>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Verdana"/>
                <a:ea typeface="Verdana"/>
                <a:cs typeface="Verdana"/>
                <a:sym typeface="Verdana"/>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Verdana"/>
                <a:ea typeface="Verdana"/>
                <a:cs typeface="Verdana"/>
                <a:sym typeface="Verdana"/>
              </a:defRPr>
            </a:lvl9pPr>
          </a:lstStyle>
          <a:p/>
        </p:txBody>
      </p:sp>
      <p:sp>
        <p:nvSpPr>
          <p:cNvPr id="93" name="Google Shape;93;p13"/>
          <p:cNvSpPr txBox="1"/>
          <p:nvPr/>
        </p:nvSpPr>
        <p:spPr>
          <a:xfrm>
            <a:off x="4165600" y="6229350"/>
            <a:ext cx="3860800" cy="457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Libre Baskerville"/>
              <a:ea typeface="Libre Baskerville"/>
              <a:cs typeface="Libre Baskerville"/>
              <a:sym typeface="Libre Baskerville"/>
            </a:endParaRPr>
          </a:p>
        </p:txBody>
      </p:sp>
      <p:sp>
        <p:nvSpPr>
          <p:cNvPr id="94" name="Google Shape;94;p13"/>
          <p:cNvSpPr txBox="1"/>
          <p:nvPr>
            <p:ph idx="12" type="sldNum"/>
          </p:nvPr>
        </p:nvSpPr>
        <p:spPr>
          <a:xfrm>
            <a:off x="8974137" y="6229350"/>
            <a:ext cx="2532062" cy="450850"/>
          </a:xfrm>
          <a:prstGeom prst="rect">
            <a:avLst/>
          </a:prstGeom>
          <a:noFill/>
          <a:ln>
            <a:noFill/>
          </a:ln>
        </p:spPr>
        <p:txBody>
          <a:bodyPr anchorCtr="0" anchor="b" bIns="46800" lIns="90000" spcFirstLastPara="1" rIns="90000" wrap="square" tIns="46800">
            <a:noAutofit/>
          </a:bodyPr>
          <a:lstStyle>
            <a:lvl1pPr indent="0" lvl="0" marL="0" marR="0" rtl="0" algn="ctr">
              <a:lnSpc>
                <a:spcPct val="100000"/>
              </a:lnSpc>
              <a:spcBef>
                <a:spcPts val="0"/>
              </a:spcBef>
              <a:spcAft>
                <a:spcPts val="0"/>
              </a:spcAft>
              <a:buClr>
                <a:srgbClr val="FFCC00"/>
              </a:buClr>
              <a:buSzPts val="2400"/>
              <a:buFont typeface="Times New Roman"/>
              <a:buNone/>
              <a:defRPr b="0" i="0" sz="2400" u="none" cap="none" strike="noStrike">
                <a:solidFill>
                  <a:srgbClr val="FFCC00"/>
                </a:solidFill>
                <a:latin typeface="Times New Roman"/>
                <a:ea typeface="Times New Roman"/>
                <a:cs typeface="Times New Roman"/>
                <a:sym typeface="Times New Roman"/>
              </a:defRPr>
            </a:lvl1pPr>
            <a:lvl2pPr indent="0" lvl="1" marL="0" marR="0" rtl="0" algn="ctr">
              <a:lnSpc>
                <a:spcPct val="100000"/>
              </a:lnSpc>
              <a:spcBef>
                <a:spcPts val="0"/>
              </a:spcBef>
              <a:spcAft>
                <a:spcPts val="0"/>
              </a:spcAft>
              <a:buClr>
                <a:srgbClr val="FFCC00"/>
              </a:buClr>
              <a:buSzPts val="2400"/>
              <a:buFont typeface="Times New Roman"/>
              <a:buNone/>
              <a:defRPr b="0" i="0" sz="2400" u="none" cap="none" strike="noStrike">
                <a:solidFill>
                  <a:srgbClr val="FFCC00"/>
                </a:solidFill>
                <a:latin typeface="Times New Roman"/>
                <a:ea typeface="Times New Roman"/>
                <a:cs typeface="Times New Roman"/>
                <a:sym typeface="Times New Roman"/>
              </a:defRPr>
            </a:lvl2pPr>
            <a:lvl3pPr indent="0" lvl="2" marL="0" marR="0" rtl="0" algn="ctr">
              <a:lnSpc>
                <a:spcPct val="100000"/>
              </a:lnSpc>
              <a:spcBef>
                <a:spcPts val="0"/>
              </a:spcBef>
              <a:spcAft>
                <a:spcPts val="0"/>
              </a:spcAft>
              <a:buClr>
                <a:srgbClr val="FFCC00"/>
              </a:buClr>
              <a:buSzPts val="2400"/>
              <a:buFont typeface="Times New Roman"/>
              <a:buNone/>
              <a:defRPr b="0" i="0" sz="2400" u="none" cap="none" strike="noStrike">
                <a:solidFill>
                  <a:srgbClr val="FFCC00"/>
                </a:solidFill>
                <a:latin typeface="Times New Roman"/>
                <a:ea typeface="Times New Roman"/>
                <a:cs typeface="Times New Roman"/>
                <a:sym typeface="Times New Roman"/>
              </a:defRPr>
            </a:lvl3pPr>
            <a:lvl4pPr indent="0" lvl="3" marL="0" marR="0" rtl="0" algn="ctr">
              <a:lnSpc>
                <a:spcPct val="100000"/>
              </a:lnSpc>
              <a:spcBef>
                <a:spcPts val="0"/>
              </a:spcBef>
              <a:spcAft>
                <a:spcPts val="0"/>
              </a:spcAft>
              <a:buClr>
                <a:srgbClr val="FFCC00"/>
              </a:buClr>
              <a:buSzPts val="2400"/>
              <a:buFont typeface="Times New Roman"/>
              <a:buNone/>
              <a:defRPr b="0" i="0" sz="2400" u="none" cap="none" strike="noStrike">
                <a:solidFill>
                  <a:srgbClr val="FFCC00"/>
                </a:solidFill>
                <a:latin typeface="Times New Roman"/>
                <a:ea typeface="Times New Roman"/>
                <a:cs typeface="Times New Roman"/>
                <a:sym typeface="Times New Roman"/>
              </a:defRPr>
            </a:lvl4pPr>
            <a:lvl5pPr indent="0" lvl="4" marL="0" marR="0" rtl="0" algn="ctr">
              <a:lnSpc>
                <a:spcPct val="100000"/>
              </a:lnSpc>
              <a:spcBef>
                <a:spcPts val="0"/>
              </a:spcBef>
              <a:spcAft>
                <a:spcPts val="0"/>
              </a:spcAft>
              <a:buClr>
                <a:srgbClr val="FFCC00"/>
              </a:buClr>
              <a:buSzPts val="2400"/>
              <a:buFont typeface="Times New Roman"/>
              <a:buNone/>
              <a:defRPr b="0" i="0" sz="2400" u="none" cap="none" strike="noStrike">
                <a:solidFill>
                  <a:srgbClr val="FFCC00"/>
                </a:solidFill>
                <a:latin typeface="Times New Roman"/>
                <a:ea typeface="Times New Roman"/>
                <a:cs typeface="Times New Roman"/>
                <a:sym typeface="Times New Roman"/>
              </a:defRPr>
            </a:lvl5pPr>
            <a:lvl6pPr indent="0" lvl="5" marL="0" marR="0" rtl="0" algn="ctr">
              <a:lnSpc>
                <a:spcPct val="100000"/>
              </a:lnSpc>
              <a:spcBef>
                <a:spcPts val="0"/>
              </a:spcBef>
              <a:spcAft>
                <a:spcPts val="0"/>
              </a:spcAft>
              <a:buClr>
                <a:srgbClr val="FFCC00"/>
              </a:buClr>
              <a:buSzPts val="2400"/>
              <a:buFont typeface="Times New Roman"/>
              <a:buNone/>
              <a:defRPr b="0" i="0" sz="2400" u="none" cap="none" strike="noStrike">
                <a:solidFill>
                  <a:srgbClr val="FFCC00"/>
                </a:solidFill>
                <a:latin typeface="Times New Roman"/>
                <a:ea typeface="Times New Roman"/>
                <a:cs typeface="Times New Roman"/>
                <a:sym typeface="Times New Roman"/>
              </a:defRPr>
            </a:lvl6pPr>
            <a:lvl7pPr indent="0" lvl="6" marL="0" marR="0" rtl="0" algn="ctr">
              <a:lnSpc>
                <a:spcPct val="100000"/>
              </a:lnSpc>
              <a:spcBef>
                <a:spcPts val="0"/>
              </a:spcBef>
              <a:spcAft>
                <a:spcPts val="0"/>
              </a:spcAft>
              <a:buClr>
                <a:srgbClr val="FFCC00"/>
              </a:buClr>
              <a:buSzPts val="2400"/>
              <a:buFont typeface="Times New Roman"/>
              <a:buNone/>
              <a:defRPr b="0" i="0" sz="2400" u="none" cap="none" strike="noStrike">
                <a:solidFill>
                  <a:srgbClr val="FFCC00"/>
                </a:solidFill>
                <a:latin typeface="Times New Roman"/>
                <a:ea typeface="Times New Roman"/>
                <a:cs typeface="Times New Roman"/>
                <a:sym typeface="Times New Roman"/>
              </a:defRPr>
            </a:lvl7pPr>
            <a:lvl8pPr indent="0" lvl="7" marL="0" marR="0" rtl="0" algn="ctr">
              <a:lnSpc>
                <a:spcPct val="100000"/>
              </a:lnSpc>
              <a:spcBef>
                <a:spcPts val="0"/>
              </a:spcBef>
              <a:spcAft>
                <a:spcPts val="0"/>
              </a:spcAft>
              <a:buClr>
                <a:srgbClr val="FFCC00"/>
              </a:buClr>
              <a:buSzPts val="2400"/>
              <a:buFont typeface="Times New Roman"/>
              <a:buNone/>
              <a:defRPr b="0" i="0" sz="2400" u="none" cap="none" strike="noStrike">
                <a:solidFill>
                  <a:srgbClr val="FFCC00"/>
                </a:solidFill>
                <a:latin typeface="Times New Roman"/>
                <a:ea typeface="Times New Roman"/>
                <a:cs typeface="Times New Roman"/>
                <a:sym typeface="Times New Roman"/>
              </a:defRPr>
            </a:lvl8pPr>
            <a:lvl9pPr indent="0" lvl="8" marL="0" marR="0" rtl="0" algn="ctr">
              <a:lnSpc>
                <a:spcPct val="100000"/>
              </a:lnSpc>
              <a:spcBef>
                <a:spcPts val="0"/>
              </a:spcBef>
              <a:spcAft>
                <a:spcPts val="0"/>
              </a:spcAft>
              <a:buClr>
                <a:srgbClr val="FFCC00"/>
              </a:buClr>
              <a:buSzPts val="2400"/>
              <a:buFont typeface="Times New Roman"/>
              <a:buNone/>
              <a:defRPr b="0" i="0" sz="2400" u="none" cap="none" strike="noStrike">
                <a:solidFill>
                  <a:srgbClr val="FFCC00"/>
                </a:solidFill>
                <a:latin typeface="Times New Roman"/>
                <a:ea typeface="Times New Roman"/>
                <a:cs typeface="Times New Roman"/>
                <a:sym typeface="Times New Roman"/>
              </a:defRPr>
            </a:lvl9pPr>
          </a:lstStyle>
          <a:p>
            <a:pPr indent="0" lvl="0" marL="0" rtl="0" algn="ct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7" r:id="rId1"/>
    <p:sldLayoutId id="2147483658" r:id="rId2"/>
    <p:sldLayoutId id="2147483659" r:id="rId3"/>
    <p:sldLayoutId id="2147483660" r:id="rId4"/>
    <p:sldLayoutId id="2147483661" r:id="rId5"/>
    <p:sldLayoutId id="2147483662" r:id="rId6"/>
    <p:sldLayoutId id="2147483663" r:id="rId7"/>
    <p:sldLayoutId id="2147483664" r:id="rId8"/>
    <p:sldLayoutId id="2147483665" r:id="rId9"/>
    <p:sldLayoutId id="2147483666" r:id="rId10"/>
    <p:sldLayoutId id="2147483667"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66"/>
        </a:solidFill>
      </p:bgPr>
    </p:bg>
    <p:spTree>
      <p:nvGrpSpPr>
        <p:cNvPr id="142" name="Shape 142"/>
        <p:cNvGrpSpPr/>
        <p:nvPr/>
      </p:nvGrpSpPr>
      <p:grpSpPr>
        <a:xfrm>
          <a:off x="0" y="0"/>
          <a:ext cx="0" cy="0"/>
          <a:chOff x="0" y="0"/>
          <a:chExt cx="0" cy="0"/>
        </a:xfrm>
      </p:grpSpPr>
      <p:sp>
        <p:nvSpPr>
          <p:cNvPr id="143" name="Google Shape;143;p25"/>
          <p:cNvSpPr txBox="1"/>
          <p:nvPr>
            <p:ph type="title"/>
          </p:nvPr>
        </p:nvSpPr>
        <p:spPr>
          <a:xfrm>
            <a:off x="541337" y="228600"/>
            <a:ext cx="10361612" cy="1065212"/>
          </a:xfrm>
          <a:prstGeom prst="rect">
            <a:avLst/>
          </a:prstGeom>
          <a:noFill/>
          <a:ln>
            <a:noFill/>
          </a:ln>
        </p:spPr>
        <p:txBody>
          <a:bodyPr anchorCtr="0" anchor="b" bIns="46800" lIns="90000" spcFirstLastPara="1" rIns="90000" wrap="square" tIns="46800">
            <a:noAutofit/>
          </a:bodyPr>
          <a:lstStyle>
            <a:lvl1pPr lvl="0" marR="0" rtl="0" algn="l">
              <a:lnSpc>
                <a:spcPct val="100000"/>
              </a:lnSpc>
              <a:spcBef>
                <a:spcPts val="0"/>
              </a:spcBef>
              <a:spcAft>
                <a:spcPts val="0"/>
              </a:spcAft>
              <a:buClr>
                <a:srgbClr val="000000"/>
              </a:buClr>
              <a:buSzPts val="1400"/>
              <a:buFont typeface="Arial"/>
              <a:buNone/>
              <a:defRPr b="0" i="0" sz="3600" u="none" cap="none" strike="noStrike">
                <a:solidFill>
                  <a:srgbClr val="FFCC00"/>
                </a:solidFill>
                <a:latin typeface="Comic Sans MS"/>
                <a:ea typeface="Comic Sans MS"/>
                <a:cs typeface="Comic Sans MS"/>
                <a:sym typeface="Comic Sans MS"/>
              </a:defRPr>
            </a:lvl1pPr>
            <a:lvl2pPr lvl="1" marR="0" rtl="0" algn="l">
              <a:lnSpc>
                <a:spcPct val="100000"/>
              </a:lnSpc>
              <a:spcBef>
                <a:spcPts val="0"/>
              </a:spcBef>
              <a:spcAft>
                <a:spcPts val="0"/>
              </a:spcAft>
              <a:buClr>
                <a:srgbClr val="000000"/>
              </a:buClr>
              <a:buSzPts val="1400"/>
              <a:buFont typeface="Arial"/>
              <a:buNone/>
              <a:defRPr b="0" i="0" sz="3600" u="none" cap="none" strike="noStrike">
                <a:solidFill>
                  <a:srgbClr val="FFCC00"/>
                </a:solidFill>
                <a:latin typeface="Comic Sans MS"/>
                <a:ea typeface="Comic Sans MS"/>
                <a:cs typeface="Comic Sans MS"/>
                <a:sym typeface="Comic Sans MS"/>
              </a:defRPr>
            </a:lvl2pPr>
            <a:lvl3pPr lvl="2" marR="0" rtl="0" algn="l">
              <a:lnSpc>
                <a:spcPct val="100000"/>
              </a:lnSpc>
              <a:spcBef>
                <a:spcPts val="0"/>
              </a:spcBef>
              <a:spcAft>
                <a:spcPts val="0"/>
              </a:spcAft>
              <a:buClr>
                <a:srgbClr val="000000"/>
              </a:buClr>
              <a:buSzPts val="1400"/>
              <a:buFont typeface="Arial"/>
              <a:buNone/>
              <a:defRPr b="0" i="0" sz="3600" u="none" cap="none" strike="noStrike">
                <a:solidFill>
                  <a:srgbClr val="FFCC00"/>
                </a:solidFill>
                <a:latin typeface="Comic Sans MS"/>
                <a:ea typeface="Comic Sans MS"/>
                <a:cs typeface="Comic Sans MS"/>
                <a:sym typeface="Comic Sans MS"/>
              </a:defRPr>
            </a:lvl3pPr>
            <a:lvl4pPr lvl="3" marR="0" rtl="0" algn="l">
              <a:lnSpc>
                <a:spcPct val="100000"/>
              </a:lnSpc>
              <a:spcBef>
                <a:spcPts val="0"/>
              </a:spcBef>
              <a:spcAft>
                <a:spcPts val="0"/>
              </a:spcAft>
              <a:buClr>
                <a:srgbClr val="000000"/>
              </a:buClr>
              <a:buSzPts val="1400"/>
              <a:buFont typeface="Arial"/>
              <a:buNone/>
              <a:defRPr b="0" i="0" sz="3600" u="none" cap="none" strike="noStrike">
                <a:solidFill>
                  <a:srgbClr val="FFCC00"/>
                </a:solidFill>
                <a:latin typeface="Comic Sans MS"/>
                <a:ea typeface="Comic Sans MS"/>
                <a:cs typeface="Comic Sans MS"/>
                <a:sym typeface="Comic Sans MS"/>
              </a:defRPr>
            </a:lvl4pPr>
            <a:lvl5pPr lvl="4" marR="0" rtl="0" algn="l">
              <a:lnSpc>
                <a:spcPct val="100000"/>
              </a:lnSpc>
              <a:spcBef>
                <a:spcPts val="0"/>
              </a:spcBef>
              <a:spcAft>
                <a:spcPts val="0"/>
              </a:spcAft>
              <a:buClr>
                <a:srgbClr val="000000"/>
              </a:buClr>
              <a:buSzPts val="1400"/>
              <a:buFont typeface="Arial"/>
              <a:buNone/>
              <a:defRPr b="0" i="0" sz="3600" u="none" cap="none" strike="noStrike">
                <a:solidFill>
                  <a:srgbClr val="FFCC00"/>
                </a:solidFill>
                <a:latin typeface="Comic Sans MS"/>
                <a:ea typeface="Comic Sans MS"/>
                <a:cs typeface="Comic Sans MS"/>
                <a:sym typeface="Comic Sans MS"/>
              </a:defRPr>
            </a:lvl5pPr>
            <a:lvl6pPr lvl="5" marR="0" rtl="0" algn="l">
              <a:lnSpc>
                <a:spcPct val="100000"/>
              </a:lnSpc>
              <a:spcBef>
                <a:spcPts val="0"/>
              </a:spcBef>
              <a:spcAft>
                <a:spcPts val="0"/>
              </a:spcAft>
              <a:buClr>
                <a:srgbClr val="000000"/>
              </a:buClr>
              <a:buSzPts val="1400"/>
              <a:buFont typeface="Arial"/>
              <a:buNone/>
              <a:defRPr b="0" i="0" sz="3600" u="none" cap="none" strike="noStrike">
                <a:solidFill>
                  <a:srgbClr val="FFCC00"/>
                </a:solidFill>
                <a:latin typeface="Comic Sans MS"/>
                <a:ea typeface="Comic Sans MS"/>
                <a:cs typeface="Comic Sans MS"/>
                <a:sym typeface="Comic Sans MS"/>
              </a:defRPr>
            </a:lvl6pPr>
            <a:lvl7pPr lvl="6" marR="0" rtl="0" algn="l">
              <a:lnSpc>
                <a:spcPct val="100000"/>
              </a:lnSpc>
              <a:spcBef>
                <a:spcPts val="0"/>
              </a:spcBef>
              <a:spcAft>
                <a:spcPts val="0"/>
              </a:spcAft>
              <a:buClr>
                <a:srgbClr val="000000"/>
              </a:buClr>
              <a:buSzPts val="1400"/>
              <a:buFont typeface="Arial"/>
              <a:buNone/>
              <a:defRPr b="0" i="0" sz="3600" u="none" cap="none" strike="noStrike">
                <a:solidFill>
                  <a:srgbClr val="FFCC00"/>
                </a:solidFill>
                <a:latin typeface="Comic Sans MS"/>
                <a:ea typeface="Comic Sans MS"/>
                <a:cs typeface="Comic Sans MS"/>
                <a:sym typeface="Comic Sans MS"/>
              </a:defRPr>
            </a:lvl7pPr>
            <a:lvl8pPr lvl="7" marR="0" rtl="0" algn="l">
              <a:lnSpc>
                <a:spcPct val="100000"/>
              </a:lnSpc>
              <a:spcBef>
                <a:spcPts val="0"/>
              </a:spcBef>
              <a:spcAft>
                <a:spcPts val="0"/>
              </a:spcAft>
              <a:buClr>
                <a:srgbClr val="000000"/>
              </a:buClr>
              <a:buSzPts val="1400"/>
              <a:buFont typeface="Arial"/>
              <a:buNone/>
              <a:defRPr b="0" i="0" sz="3600" u="none" cap="none" strike="noStrike">
                <a:solidFill>
                  <a:srgbClr val="FFCC00"/>
                </a:solidFill>
                <a:latin typeface="Comic Sans MS"/>
                <a:ea typeface="Comic Sans MS"/>
                <a:cs typeface="Comic Sans MS"/>
                <a:sym typeface="Comic Sans MS"/>
              </a:defRPr>
            </a:lvl8pPr>
            <a:lvl9pPr lvl="8" marR="0" rtl="0" algn="l">
              <a:lnSpc>
                <a:spcPct val="100000"/>
              </a:lnSpc>
              <a:spcBef>
                <a:spcPts val="0"/>
              </a:spcBef>
              <a:spcAft>
                <a:spcPts val="0"/>
              </a:spcAft>
              <a:buClr>
                <a:srgbClr val="000000"/>
              </a:buClr>
              <a:buSzPts val="1400"/>
              <a:buFont typeface="Arial"/>
              <a:buNone/>
              <a:defRPr b="0" i="0" sz="3600" u="none" cap="none" strike="noStrike">
                <a:solidFill>
                  <a:srgbClr val="FFCC00"/>
                </a:solidFill>
                <a:latin typeface="Comic Sans MS"/>
                <a:ea typeface="Comic Sans MS"/>
                <a:cs typeface="Comic Sans MS"/>
                <a:sym typeface="Comic Sans MS"/>
              </a:defRPr>
            </a:lvl9pPr>
          </a:lstStyle>
          <a:p/>
        </p:txBody>
      </p:sp>
      <p:sp>
        <p:nvSpPr>
          <p:cNvPr id="144" name="Google Shape;144;p25"/>
          <p:cNvSpPr txBox="1"/>
          <p:nvPr>
            <p:ph idx="1" type="body"/>
          </p:nvPr>
        </p:nvSpPr>
        <p:spPr>
          <a:xfrm>
            <a:off x="609600" y="1676400"/>
            <a:ext cx="10902950" cy="4418012"/>
          </a:xfrm>
          <a:prstGeom prst="rect">
            <a:avLst/>
          </a:prstGeom>
          <a:noFill/>
          <a:ln>
            <a:noFill/>
          </a:ln>
        </p:spPr>
        <p:txBody>
          <a:bodyPr anchorCtr="0" anchor="t" bIns="46800" lIns="90000" spcFirstLastPara="1" rIns="90000" wrap="square" tIns="46800">
            <a:noAutofit/>
          </a:bodyPr>
          <a:lstStyle>
            <a:lvl1pPr indent="-228600" lvl="0" marL="457200" marR="0" rtl="0" algn="l">
              <a:lnSpc>
                <a:spcPct val="100000"/>
              </a:lnSpc>
              <a:spcBef>
                <a:spcPts val="800"/>
              </a:spcBef>
              <a:spcAft>
                <a:spcPts val="0"/>
              </a:spcAft>
              <a:buClr>
                <a:srgbClr val="000000"/>
              </a:buClr>
              <a:buSzPts val="1400"/>
              <a:buFont typeface="Arial"/>
              <a:buNone/>
              <a:defRPr b="0" i="0" sz="2800" u="none" cap="none" strike="noStrike">
                <a:solidFill>
                  <a:srgbClr val="FFFFFF"/>
                </a:solidFill>
                <a:latin typeface="Verdana"/>
                <a:ea typeface="Verdana"/>
                <a:cs typeface="Verdana"/>
                <a:sym typeface="Verdana"/>
              </a:defRPr>
            </a:lvl1pPr>
            <a:lvl2pPr indent="-228600" lvl="1" marL="914400" marR="0" rtl="0" algn="l">
              <a:lnSpc>
                <a:spcPct val="100000"/>
              </a:lnSpc>
              <a:spcBef>
                <a:spcPts val="700"/>
              </a:spcBef>
              <a:spcAft>
                <a:spcPts val="0"/>
              </a:spcAft>
              <a:buClr>
                <a:srgbClr val="000000"/>
              </a:buClr>
              <a:buSzPts val="1400"/>
              <a:buFont typeface="Arial"/>
              <a:buNone/>
              <a:defRPr b="0" i="1" sz="2000" u="none" cap="none" strike="noStrike">
                <a:solidFill>
                  <a:srgbClr val="FFFFFF"/>
                </a:solidFill>
                <a:latin typeface="Verdana"/>
                <a:ea typeface="Verdana"/>
                <a:cs typeface="Verdana"/>
                <a:sym typeface="Verdana"/>
              </a:defRPr>
            </a:lvl2pPr>
            <a:lvl3pPr indent="-228600" lvl="2" marL="1371600" marR="0" rtl="0" algn="l">
              <a:lnSpc>
                <a:spcPct val="100000"/>
              </a:lnSpc>
              <a:spcBef>
                <a:spcPts val="600"/>
              </a:spcBef>
              <a:spcAft>
                <a:spcPts val="0"/>
              </a:spcAft>
              <a:buClr>
                <a:srgbClr val="000000"/>
              </a:buClr>
              <a:buSzPts val="1400"/>
              <a:buFont typeface="Arial"/>
              <a:buNone/>
              <a:defRPr b="0" i="0" sz="2400" u="none" cap="none" strike="noStrike">
                <a:solidFill>
                  <a:srgbClr val="FFFFFF"/>
                </a:solidFill>
                <a:latin typeface="Verdana"/>
                <a:ea typeface="Verdana"/>
                <a:cs typeface="Verdana"/>
                <a:sym typeface="Verdana"/>
              </a:defRPr>
            </a:lvl3pPr>
            <a:lvl4pPr indent="-228600" lvl="3" marL="1828800" marR="0" rtl="0" algn="l">
              <a:lnSpc>
                <a:spcPct val="100000"/>
              </a:lnSpc>
              <a:spcBef>
                <a:spcPts val="500"/>
              </a:spcBef>
              <a:spcAft>
                <a:spcPts val="0"/>
              </a:spcAft>
              <a:buClr>
                <a:srgbClr val="000000"/>
              </a:buClr>
              <a:buSzPts val="1400"/>
              <a:buFont typeface="Arial"/>
              <a:buNone/>
              <a:defRPr b="0" i="0" sz="2000" u="none" cap="none" strike="noStrike">
                <a:solidFill>
                  <a:srgbClr val="FFFFFF"/>
                </a:solidFill>
                <a:latin typeface="Verdana"/>
                <a:ea typeface="Verdana"/>
                <a:cs typeface="Verdana"/>
                <a:sym typeface="Verdana"/>
              </a:defRPr>
            </a:lvl4pPr>
            <a:lvl5pPr indent="-228600" lvl="4" marL="2286000" marR="0" rtl="0" algn="l">
              <a:lnSpc>
                <a:spcPct val="100000"/>
              </a:lnSpc>
              <a:spcBef>
                <a:spcPts val="500"/>
              </a:spcBef>
              <a:spcAft>
                <a:spcPts val="0"/>
              </a:spcAft>
              <a:buClr>
                <a:srgbClr val="000000"/>
              </a:buClr>
              <a:buSzPts val="1400"/>
              <a:buFont typeface="Arial"/>
              <a:buNone/>
              <a:defRPr b="0" i="0" sz="2000" u="none" cap="none" strike="noStrike">
                <a:solidFill>
                  <a:srgbClr val="FFFFFF"/>
                </a:solidFill>
                <a:latin typeface="Verdana"/>
                <a:ea typeface="Verdana"/>
                <a:cs typeface="Verdana"/>
                <a:sym typeface="Verdana"/>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Verdana"/>
                <a:ea typeface="Verdana"/>
                <a:cs typeface="Verdana"/>
                <a:sym typeface="Verdana"/>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Verdana"/>
                <a:ea typeface="Verdana"/>
                <a:cs typeface="Verdana"/>
                <a:sym typeface="Verdana"/>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Verdana"/>
                <a:ea typeface="Verdana"/>
                <a:cs typeface="Verdana"/>
                <a:sym typeface="Verdana"/>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Verdana"/>
                <a:ea typeface="Verdana"/>
                <a:cs typeface="Verdana"/>
                <a:sym typeface="Verdana"/>
              </a:defRPr>
            </a:lvl9pPr>
          </a:lstStyle>
          <a:p/>
        </p:txBody>
      </p:sp>
      <p:sp>
        <p:nvSpPr>
          <p:cNvPr id="145" name="Google Shape;145;p25"/>
          <p:cNvSpPr txBox="1"/>
          <p:nvPr/>
        </p:nvSpPr>
        <p:spPr>
          <a:xfrm>
            <a:off x="4165600" y="6229350"/>
            <a:ext cx="3860800" cy="457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Libre Baskerville"/>
              <a:ea typeface="Libre Baskerville"/>
              <a:cs typeface="Libre Baskerville"/>
              <a:sym typeface="Libre Baskerville"/>
            </a:endParaRPr>
          </a:p>
        </p:txBody>
      </p:sp>
      <p:sp>
        <p:nvSpPr>
          <p:cNvPr id="146" name="Google Shape;146;p25"/>
          <p:cNvSpPr txBox="1"/>
          <p:nvPr>
            <p:ph idx="12" type="sldNum"/>
          </p:nvPr>
        </p:nvSpPr>
        <p:spPr>
          <a:xfrm>
            <a:off x="8974137" y="6229350"/>
            <a:ext cx="2538412" cy="455612"/>
          </a:xfrm>
          <a:prstGeom prst="rect">
            <a:avLst/>
          </a:prstGeom>
          <a:noFill/>
          <a:ln>
            <a:noFill/>
          </a:ln>
        </p:spPr>
        <p:txBody>
          <a:bodyPr anchorCtr="0" anchor="b" bIns="46800" lIns="90000" spcFirstLastPara="1" rIns="90000" wrap="square" tIns="46800">
            <a:noAutofit/>
          </a:bodyPr>
          <a:lstStyle>
            <a:lvl1pPr indent="0" lvl="0" marL="0" marR="0" rtl="0" algn="ctr">
              <a:lnSpc>
                <a:spcPct val="100000"/>
              </a:lnSpc>
              <a:spcBef>
                <a:spcPts val="0"/>
              </a:spcBef>
              <a:spcAft>
                <a:spcPts val="0"/>
              </a:spcAft>
              <a:buClr>
                <a:srgbClr val="5E574E"/>
              </a:buClr>
              <a:buSzPts val="1400"/>
              <a:buFont typeface="Arial"/>
              <a:buNone/>
              <a:defRPr b="0" i="0" sz="1400" u="none" cap="none" strike="noStrike">
                <a:solidFill>
                  <a:srgbClr val="5E574E"/>
                </a:solidFill>
                <a:latin typeface="Arial"/>
                <a:ea typeface="Arial"/>
                <a:cs typeface="Arial"/>
                <a:sym typeface="Arial"/>
              </a:defRPr>
            </a:lvl1pPr>
            <a:lvl2pPr indent="0" lvl="1" marL="0" marR="0" rtl="0" algn="ctr">
              <a:lnSpc>
                <a:spcPct val="100000"/>
              </a:lnSpc>
              <a:spcBef>
                <a:spcPts val="0"/>
              </a:spcBef>
              <a:spcAft>
                <a:spcPts val="0"/>
              </a:spcAft>
              <a:buClr>
                <a:srgbClr val="5E574E"/>
              </a:buClr>
              <a:buSzPts val="1400"/>
              <a:buFont typeface="Arial"/>
              <a:buNone/>
              <a:defRPr b="0" i="0" sz="1400" u="none" cap="none" strike="noStrike">
                <a:solidFill>
                  <a:srgbClr val="5E574E"/>
                </a:solidFill>
                <a:latin typeface="Arial"/>
                <a:ea typeface="Arial"/>
                <a:cs typeface="Arial"/>
                <a:sym typeface="Arial"/>
              </a:defRPr>
            </a:lvl2pPr>
            <a:lvl3pPr indent="0" lvl="2" marL="0" marR="0" rtl="0" algn="ctr">
              <a:lnSpc>
                <a:spcPct val="100000"/>
              </a:lnSpc>
              <a:spcBef>
                <a:spcPts val="0"/>
              </a:spcBef>
              <a:spcAft>
                <a:spcPts val="0"/>
              </a:spcAft>
              <a:buClr>
                <a:srgbClr val="5E574E"/>
              </a:buClr>
              <a:buSzPts val="1400"/>
              <a:buFont typeface="Arial"/>
              <a:buNone/>
              <a:defRPr b="0" i="0" sz="1400" u="none" cap="none" strike="noStrike">
                <a:solidFill>
                  <a:srgbClr val="5E574E"/>
                </a:solidFill>
                <a:latin typeface="Arial"/>
                <a:ea typeface="Arial"/>
                <a:cs typeface="Arial"/>
                <a:sym typeface="Arial"/>
              </a:defRPr>
            </a:lvl3pPr>
            <a:lvl4pPr indent="0" lvl="3" marL="0" marR="0" rtl="0" algn="ctr">
              <a:lnSpc>
                <a:spcPct val="100000"/>
              </a:lnSpc>
              <a:spcBef>
                <a:spcPts val="0"/>
              </a:spcBef>
              <a:spcAft>
                <a:spcPts val="0"/>
              </a:spcAft>
              <a:buClr>
                <a:srgbClr val="5E574E"/>
              </a:buClr>
              <a:buSzPts val="1400"/>
              <a:buFont typeface="Arial"/>
              <a:buNone/>
              <a:defRPr b="0" i="0" sz="1400" u="none" cap="none" strike="noStrike">
                <a:solidFill>
                  <a:srgbClr val="5E574E"/>
                </a:solidFill>
                <a:latin typeface="Arial"/>
                <a:ea typeface="Arial"/>
                <a:cs typeface="Arial"/>
                <a:sym typeface="Arial"/>
              </a:defRPr>
            </a:lvl4pPr>
            <a:lvl5pPr indent="0" lvl="4" marL="0" marR="0" rtl="0" algn="ctr">
              <a:lnSpc>
                <a:spcPct val="100000"/>
              </a:lnSpc>
              <a:spcBef>
                <a:spcPts val="0"/>
              </a:spcBef>
              <a:spcAft>
                <a:spcPts val="0"/>
              </a:spcAft>
              <a:buClr>
                <a:srgbClr val="5E574E"/>
              </a:buClr>
              <a:buSzPts val="1400"/>
              <a:buFont typeface="Arial"/>
              <a:buNone/>
              <a:defRPr b="0" i="0" sz="1400" u="none" cap="none" strike="noStrike">
                <a:solidFill>
                  <a:srgbClr val="5E574E"/>
                </a:solidFill>
                <a:latin typeface="Arial"/>
                <a:ea typeface="Arial"/>
                <a:cs typeface="Arial"/>
                <a:sym typeface="Arial"/>
              </a:defRPr>
            </a:lvl5pPr>
            <a:lvl6pPr indent="0" lvl="5" marL="0" marR="0" rtl="0" algn="ctr">
              <a:lnSpc>
                <a:spcPct val="100000"/>
              </a:lnSpc>
              <a:spcBef>
                <a:spcPts val="0"/>
              </a:spcBef>
              <a:spcAft>
                <a:spcPts val="0"/>
              </a:spcAft>
              <a:buClr>
                <a:srgbClr val="5E574E"/>
              </a:buClr>
              <a:buSzPts val="1400"/>
              <a:buFont typeface="Arial"/>
              <a:buNone/>
              <a:defRPr b="0" i="0" sz="1400" u="none" cap="none" strike="noStrike">
                <a:solidFill>
                  <a:srgbClr val="5E574E"/>
                </a:solidFill>
                <a:latin typeface="Arial"/>
                <a:ea typeface="Arial"/>
                <a:cs typeface="Arial"/>
                <a:sym typeface="Arial"/>
              </a:defRPr>
            </a:lvl6pPr>
            <a:lvl7pPr indent="0" lvl="6" marL="0" marR="0" rtl="0" algn="ctr">
              <a:lnSpc>
                <a:spcPct val="100000"/>
              </a:lnSpc>
              <a:spcBef>
                <a:spcPts val="0"/>
              </a:spcBef>
              <a:spcAft>
                <a:spcPts val="0"/>
              </a:spcAft>
              <a:buClr>
                <a:srgbClr val="5E574E"/>
              </a:buClr>
              <a:buSzPts val="1400"/>
              <a:buFont typeface="Arial"/>
              <a:buNone/>
              <a:defRPr b="0" i="0" sz="1400" u="none" cap="none" strike="noStrike">
                <a:solidFill>
                  <a:srgbClr val="5E574E"/>
                </a:solidFill>
                <a:latin typeface="Arial"/>
                <a:ea typeface="Arial"/>
                <a:cs typeface="Arial"/>
                <a:sym typeface="Arial"/>
              </a:defRPr>
            </a:lvl7pPr>
            <a:lvl8pPr indent="0" lvl="7" marL="0" marR="0" rtl="0" algn="ctr">
              <a:lnSpc>
                <a:spcPct val="100000"/>
              </a:lnSpc>
              <a:spcBef>
                <a:spcPts val="0"/>
              </a:spcBef>
              <a:spcAft>
                <a:spcPts val="0"/>
              </a:spcAft>
              <a:buClr>
                <a:srgbClr val="5E574E"/>
              </a:buClr>
              <a:buSzPts val="1400"/>
              <a:buFont typeface="Arial"/>
              <a:buNone/>
              <a:defRPr b="0" i="0" sz="1400" u="none" cap="none" strike="noStrike">
                <a:solidFill>
                  <a:srgbClr val="5E574E"/>
                </a:solidFill>
                <a:latin typeface="Arial"/>
                <a:ea typeface="Arial"/>
                <a:cs typeface="Arial"/>
                <a:sym typeface="Arial"/>
              </a:defRPr>
            </a:lvl8pPr>
            <a:lvl9pPr indent="0" lvl="8" marL="0" marR="0" rtl="0" algn="ctr">
              <a:lnSpc>
                <a:spcPct val="100000"/>
              </a:lnSpc>
              <a:spcBef>
                <a:spcPts val="0"/>
              </a:spcBef>
              <a:spcAft>
                <a:spcPts val="0"/>
              </a:spcAft>
              <a:buClr>
                <a:srgbClr val="5E574E"/>
              </a:buClr>
              <a:buSzPts val="1400"/>
              <a:buFont typeface="Arial"/>
              <a:buNone/>
              <a:defRPr b="0" i="0" sz="1400" u="none" cap="none" strike="noStrike">
                <a:solidFill>
                  <a:srgbClr val="5E574E"/>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solidFill>
                <a:srgbClr val="000000"/>
              </a:solidFill>
            </a:endParaRPr>
          </a:p>
        </p:txBody>
      </p:sp>
    </p:spTree>
  </p:cSld>
  <p:clrMap accent1="accent1" accent2="accent2" accent3="accent3" accent4="accent4" accent5="accent5" accent6="accent6" bg1="lt1" bg2="dk2" tx1="dk1" tx2="lt2" folHlink="folHlink" hlink="hlink"/>
  <p:sldLayoutIdLst>
    <p:sldLayoutId id="2147483668" r:id="rId1"/>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 id="214748367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6.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94" name="Shape 194"/>
        <p:cNvGrpSpPr/>
        <p:nvPr/>
      </p:nvGrpSpPr>
      <p:grpSpPr>
        <a:xfrm>
          <a:off x="0" y="0"/>
          <a:ext cx="0" cy="0"/>
          <a:chOff x="0" y="0"/>
          <a:chExt cx="0" cy="0"/>
        </a:xfrm>
      </p:grpSpPr>
      <p:sp>
        <p:nvSpPr>
          <p:cNvPr id="195" name="Google Shape;195;p37"/>
          <p:cNvSpPr txBox="1"/>
          <p:nvPr>
            <p:ph type="title"/>
          </p:nvPr>
        </p:nvSpPr>
        <p:spPr>
          <a:xfrm>
            <a:off x="914400" y="609600"/>
            <a:ext cx="10363200" cy="11430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4400" u="none" cap="none" strike="noStrike">
                <a:solidFill>
                  <a:schemeClr val="dk2"/>
                </a:solidFill>
                <a:latin typeface="Arial"/>
                <a:ea typeface="Arial"/>
                <a:cs typeface="Arial"/>
                <a:sym typeface="Arial"/>
              </a:defRPr>
            </a:lvl1pPr>
            <a:lvl2pPr lvl="1" marR="0" rtl="0" algn="ctr">
              <a:lnSpc>
                <a:spcPct val="100000"/>
              </a:lnSpc>
              <a:spcBef>
                <a:spcPts val="0"/>
              </a:spcBef>
              <a:spcAft>
                <a:spcPts val="0"/>
              </a:spcAft>
              <a:buClr>
                <a:srgbClr val="000000"/>
              </a:buClr>
              <a:buSzPts val="1400"/>
              <a:buFont typeface="Arial"/>
              <a:buNone/>
              <a:defRPr b="0" i="0" sz="4400" u="none" cap="none" strike="noStrike">
                <a:solidFill>
                  <a:schemeClr val="dk2"/>
                </a:solidFill>
                <a:latin typeface="Arial"/>
                <a:ea typeface="Arial"/>
                <a:cs typeface="Arial"/>
                <a:sym typeface="Arial"/>
              </a:defRPr>
            </a:lvl2pPr>
            <a:lvl3pPr lvl="2" marR="0" rtl="0" algn="ctr">
              <a:lnSpc>
                <a:spcPct val="100000"/>
              </a:lnSpc>
              <a:spcBef>
                <a:spcPts val="0"/>
              </a:spcBef>
              <a:spcAft>
                <a:spcPts val="0"/>
              </a:spcAft>
              <a:buClr>
                <a:srgbClr val="000000"/>
              </a:buClr>
              <a:buSzPts val="1400"/>
              <a:buFont typeface="Arial"/>
              <a:buNone/>
              <a:defRPr b="0" i="0" sz="4400" u="none" cap="none" strike="noStrike">
                <a:solidFill>
                  <a:schemeClr val="dk2"/>
                </a:solidFill>
                <a:latin typeface="Arial"/>
                <a:ea typeface="Arial"/>
                <a:cs typeface="Arial"/>
                <a:sym typeface="Arial"/>
              </a:defRPr>
            </a:lvl3pPr>
            <a:lvl4pPr lvl="3" marR="0" rtl="0" algn="ctr">
              <a:lnSpc>
                <a:spcPct val="100000"/>
              </a:lnSpc>
              <a:spcBef>
                <a:spcPts val="0"/>
              </a:spcBef>
              <a:spcAft>
                <a:spcPts val="0"/>
              </a:spcAft>
              <a:buClr>
                <a:srgbClr val="000000"/>
              </a:buClr>
              <a:buSzPts val="1400"/>
              <a:buFont typeface="Arial"/>
              <a:buNone/>
              <a:defRPr b="0" i="0" sz="4400" u="none" cap="none" strike="noStrike">
                <a:solidFill>
                  <a:schemeClr val="dk2"/>
                </a:solidFill>
                <a:latin typeface="Arial"/>
                <a:ea typeface="Arial"/>
                <a:cs typeface="Arial"/>
                <a:sym typeface="Arial"/>
              </a:defRPr>
            </a:lvl4pPr>
            <a:lvl5pPr lvl="4" marR="0" rtl="0" algn="ctr">
              <a:lnSpc>
                <a:spcPct val="100000"/>
              </a:lnSpc>
              <a:spcBef>
                <a:spcPts val="0"/>
              </a:spcBef>
              <a:spcAft>
                <a:spcPts val="0"/>
              </a:spcAft>
              <a:buClr>
                <a:srgbClr val="000000"/>
              </a:buClr>
              <a:buSzPts val="1400"/>
              <a:buFont typeface="Arial"/>
              <a:buNone/>
              <a:defRPr b="0" i="0" sz="4400" u="none" cap="none" strike="noStrike">
                <a:solidFill>
                  <a:schemeClr val="dk2"/>
                </a:solidFill>
                <a:latin typeface="Arial"/>
                <a:ea typeface="Arial"/>
                <a:cs typeface="Arial"/>
                <a:sym typeface="Arial"/>
              </a:defRPr>
            </a:lvl5pPr>
            <a:lvl6pPr lvl="5" marR="0" rtl="0" algn="ctr">
              <a:lnSpc>
                <a:spcPct val="100000"/>
              </a:lnSpc>
              <a:spcBef>
                <a:spcPts val="0"/>
              </a:spcBef>
              <a:spcAft>
                <a:spcPts val="0"/>
              </a:spcAft>
              <a:buClr>
                <a:srgbClr val="000000"/>
              </a:buClr>
              <a:buSzPts val="1400"/>
              <a:buFont typeface="Arial"/>
              <a:buNone/>
              <a:defRPr b="0" i="0" sz="4400" u="none" cap="none" strike="noStrike">
                <a:solidFill>
                  <a:schemeClr val="dk2"/>
                </a:solidFill>
                <a:latin typeface="Arial"/>
                <a:ea typeface="Arial"/>
                <a:cs typeface="Arial"/>
                <a:sym typeface="Arial"/>
              </a:defRPr>
            </a:lvl6pPr>
            <a:lvl7pPr lvl="6" marR="0" rtl="0" algn="ctr">
              <a:lnSpc>
                <a:spcPct val="100000"/>
              </a:lnSpc>
              <a:spcBef>
                <a:spcPts val="0"/>
              </a:spcBef>
              <a:spcAft>
                <a:spcPts val="0"/>
              </a:spcAft>
              <a:buClr>
                <a:srgbClr val="000000"/>
              </a:buClr>
              <a:buSzPts val="1400"/>
              <a:buFont typeface="Arial"/>
              <a:buNone/>
              <a:defRPr b="0" i="0" sz="4400" u="none" cap="none" strike="noStrike">
                <a:solidFill>
                  <a:schemeClr val="dk2"/>
                </a:solidFill>
                <a:latin typeface="Arial"/>
                <a:ea typeface="Arial"/>
                <a:cs typeface="Arial"/>
                <a:sym typeface="Arial"/>
              </a:defRPr>
            </a:lvl7pPr>
            <a:lvl8pPr lvl="7" marR="0" rtl="0" algn="ctr">
              <a:lnSpc>
                <a:spcPct val="100000"/>
              </a:lnSpc>
              <a:spcBef>
                <a:spcPts val="0"/>
              </a:spcBef>
              <a:spcAft>
                <a:spcPts val="0"/>
              </a:spcAft>
              <a:buClr>
                <a:srgbClr val="000000"/>
              </a:buClr>
              <a:buSzPts val="1400"/>
              <a:buFont typeface="Arial"/>
              <a:buNone/>
              <a:defRPr b="0" i="0" sz="4400" u="none" cap="none" strike="noStrike">
                <a:solidFill>
                  <a:schemeClr val="dk2"/>
                </a:solidFill>
                <a:latin typeface="Arial"/>
                <a:ea typeface="Arial"/>
                <a:cs typeface="Arial"/>
                <a:sym typeface="Arial"/>
              </a:defRPr>
            </a:lvl8pPr>
            <a:lvl9pPr lvl="8" marR="0" rtl="0" algn="ctr">
              <a:lnSpc>
                <a:spcPct val="100000"/>
              </a:lnSpc>
              <a:spcBef>
                <a:spcPts val="0"/>
              </a:spcBef>
              <a:spcAft>
                <a:spcPts val="0"/>
              </a:spcAft>
              <a:buClr>
                <a:srgbClr val="000000"/>
              </a:buClr>
              <a:buSzPts val="1400"/>
              <a:buFont typeface="Arial"/>
              <a:buNone/>
              <a:defRPr b="0" i="0" sz="4400" u="none" cap="none" strike="noStrike">
                <a:solidFill>
                  <a:schemeClr val="dk2"/>
                </a:solidFill>
                <a:latin typeface="Arial"/>
                <a:ea typeface="Arial"/>
                <a:cs typeface="Arial"/>
                <a:sym typeface="Arial"/>
              </a:defRPr>
            </a:lvl9pPr>
          </a:lstStyle>
          <a:p/>
        </p:txBody>
      </p:sp>
      <p:sp>
        <p:nvSpPr>
          <p:cNvPr id="196" name="Google Shape;196;p37"/>
          <p:cNvSpPr txBox="1"/>
          <p:nvPr>
            <p:ph idx="1" type="body"/>
          </p:nvPr>
        </p:nvSpPr>
        <p:spPr>
          <a:xfrm>
            <a:off x="914400" y="1981200"/>
            <a:ext cx="10363200" cy="4114800"/>
          </a:xfrm>
          <a:prstGeom prst="rect">
            <a:avLst/>
          </a:prstGeom>
          <a:noFill/>
          <a:ln>
            <a:noFill/>
          </a:ln>
        </p:spPr>
        <p:txBody>
          <a:bodyPr anchorCtr="0" anchor="t" bIns="45700" lIns="91425" spcFirstLastPara="1" rIns="91425" wrap="square" tIns="45700">
            <a:no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97" name="Google Shape;197;p37"/>
          <p:cNvSpPr txBox="1"/>
          <p:nvPr>
            <p:ph idx="10" type="dt"/>
          </p:nvPr>
        </p:nvSpPr>
        <p:spPr>
          <a:xfrm>
            <a:off x="914400" y="6248400"/>
            <a:ext cx="25400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Baskerville"/>
                <a:ea typeface="Libre Baskerville"/>
                <a:cs typeface="Libre Baskerville"/>
                <a:sym typeface="Libre Baskerville"/>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Baskerville"/>
                <a:ea typeface="Libre Baskerville"/>
                <a:cs typeface="Libre Baskerville"/>
                <a:sym typeface="Libre Baskerville"/>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Baskerville"/>
                <a:ea typeface="Libre Baskerville"/>
                <a:cs typeface="Libre Baskerville"/>
                <a:sym typeface="Libre Baskerville"/>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Baskerville"/>
                <a:ea typeface="Libre Baskerville"/>
                <a:cs typeface="Libre Baskerville"/>
                <a:sym typeface="Libre Baskerville"/>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Baskerville"/>
                <a:ea typeface="Libre Baskerville"/>
                <a:cs typeface="Libre Baskerville"/>
                <a:sym typeface="Libre Baskerville"/>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Baskerville"/>
                <a:ea typeface="Libre Baskerville"/>
                <a:cs typeface="Libre Baskerville"/>
                <a:sym typeface="Libre Baskerville"/>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Baskerville"/>
                <a:ea typeface="Libre Baskerville"/>
                <a:cs typeface="Libre Baskerville"/>
                <a:sym typeface="Libre Baskerville"/>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Baskerville"/>
                <a:ea typeface="Libre Baskerville"/>
                <a:cs typeface="Libre Baskerville"/>
                <a:sym typeface="Libre Baskerville"/>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Baskerville"/>
                <a:ea typeface="Libre Baskerville"/>
                <a:cs typeface="Libre Baskerville"/>
                <a:sym typeface="Libre Baskerville"/>
              </a:defRPr>
            </a:lvl9pPr>
          </a:lstStyle>
          <a:p/>
        </p:txBody>
      </p:sp>
      <p:sp>
        <p:nvSpPr>
          <p:cNvPr id="198" name="Google Shape;198;p37"/>
          <p:cNvSpPr txBox="1"/>
          <p:nvPr>
            <p:ph idx="11" type="ftr"/>
          </p:nvPr>
        </p:nvSpPr>
        <p:spPr>
          <a:xfrm>
            <a:off x="3556000" y="6248400"/>
            <a:ext cx="5181600" cy="457200"/>
          </a:xfrm>
          <a:prstGeom prst="rect">
            <a:avLst/>
          </a:prstGeom>
          <a:noFill/>
          <a:ln>
            <a:noFill/>
          </a:ln>
        </p:spPr>
        <p:txBody>
          <a:bodyPr anchorCtr="0" anchor="t"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0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Baskerville"/>
                <a:ea typeface="Libre Baskerville"/>
                <a:cs typeface="Libre Baskerville"/>
                <a:sym typeface="Libre Baskerville"/>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Baskerville"/>
                <a:ea typeface="Libre Baskerville"/>
                <a:cs typeface="Libre Baskerville"/>
                <a:sym typeface="Libre Baskerville"/>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Baskerville"/>
                <a:ea typeface="Libre Baskerville"/>
                <a:cs typeface="Libre Baskerville"/>
                <a:sym typeface="Libre Baskerville"/>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Baskerville"/>
                <a:ea typeface="Libre Baskerville"/>
                <a:cs typeface="Libre Baskerville"/>
                <a:sym typeface="Libre Baskerville"/>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Baskerville"/>
                <a:ea typeface="Libre Baskerville"/>
                <a:cs typeface="Libre Baskerville"/>
                <a:sym typeface="Libre Baskerville"/>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Baskerville"/>
                <a:ea typeface="Libre Baskerville"/>
                <a:cs typeface="Libre Baskerville"/>
                <a:sym typeface="Libre Baskerville"/>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Baskerville"/>
                <a:ea typeface="Libre Baskerville"/>
                <a:cs typeface="Libre Baskerville"/>
                <a:sym typeface="Libre Baskerville"/>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Baskerville"/>
                <a:ea typeface="Libre Baskerville"/>
                <a:cs typeface="Libre Baskerville"/>
                <a:sym typeface="Libre Baskerville"/>
              </a:defRPr>
            </a:lvl9pPr>
          </a:lstStyle>
          <a:p/>
        </p:txBody>
      </p:sp>
      <p:sp>
        <p:nvSpPr>
          <p:cNvPr id="199" name="Google Shape;199;p37"/>
          <p:cNvSpPr txBox="1"/>
          <p:nvPr>
            <p:ph idx="12" type="sldNum"/>
          </p:nvPr>
        </p:nvSpPr>
        <p:spPr>
          <a:xfrm>
            <a:off x="8737600" y="6248400"/>
            <a:ext cx="2540000" cy="4572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7.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66"/>
        </a:solidFill>
      </p:bgPr>
    </p:bg>
    <p:spTree>
      <p:nvGrpSpPr>
        <p:cNvPr id="269" name="Shape 269"/>
        <p:cNvGrpSpPr/>
        <p:nvPr/>
      </p:nvGrpSpPr>
      <p:grpSpPr>
        <a:xfrm>
          <a:off x="0" y="0"/>
          <a:ext cx="0" cy="0"/>
          <a:chOff x="0" y="0"/>
          <a:chExt cx="0" cy="0"/>
        </a:xfrm>
      </p:grpSpPr>
      <p:sp>
        <p:nvSpPr>
          <p:cNvPr id="270" name="Google Shape;270;p49"/>
          <p:cNvSpPr txBox="1"/>
          <p:nvPr>
            <p:ph type="title"/>
          </p:nvPr>
        </p:nvSpPr>
        <p:spPr>
          <a:xfrm>
            <a:off x="541337" y="228600"/>
            <a:ext cx="10355262" cy="1060450"/>
          </a:xfrm>
          <a:prstGeom prst="rect">
            <a:avLst/>
          </a:prstGeom>
          <a:noFill/>
          <a:ln>
            <a:noFill/>
          </a:ln>
        </p:spPr>
        <p:txBody>
          <a:bodyPr anchorCtr="0" anchor="b" bIns="46800" lIns="90000" spcFirstLastPara="1" rIns="90000" wrap="square" tIns="46800">
            <a:noAutofit/>
          </a:bodyPr>
          <a:lstStyle>
            <a:lvl1pPr lvl="0" marR="0" rtl="0" algn="l">
              <a:lnSpc>
                <a:spcPct val="100000"/>
              </a:lnSpc>
              <a:spcBef>
                <a:spcPts val="0"/>
              </a:spcBef>
              <a:spcAft>
                <a:spcPts val="0"/>
              </a:spcAft>
              <a:buClr>
                <a:srgbClr val="000000"/>
              </a:buClr>
              <a:buSzPts val="1400"/>
              <a:buFont typeface="Arial"/>
              <a:buNone/>
              <a:defRPr b="0" i="0" sz="3600" u="none" cap="none" strike="noStrike">
                <a:solidFill>
                  <a:srgbClr val="FFCC00"/>
                </a:solidFill>
                <a:latin typeface="Comic Sans MS"/>
                <a:ea typeface="Comic Sans MS"/>
                <a:cs typeface="Comic Sans MS"/>
                <a:sym typeface="Comic Sans MS"/>
              </a:defRPr>
            </a:lvl1pPr>
            <a:lvl2pPr lvl="1" marR="0" rtl="0" algn="l">
              <a:lnSpc>
                <a:spcPct val="100000"/>
              </a:lnSpc>
              <a:spcBef>
                <a:spcPts val="0"/>
              </a:spcBef>
              <a:spcAft>
                <a:spcPts val="0"/>
              </a:spcAft>
              <a:buClr>
                <a:srgbClr val="000000"/>
              </a:buClr>
              <a:buSzPts val="1400"/>
              <a:buFont typeface="Arial"/>
              <a:buNone/>
              <a:defRPr b="0" i="0" sz="3600" u="none" cap="none" strike="noStrike">
                <a:solidFill>
                  <a:srgbClr val="FFCC00"/>
                </a:solidFill>
                <a:latin typeface="Comic Sans MS"/>
                <a:ea typeface="Comic Sans MS"/>
                <a:cs typeface="Comic Sans MS"/>
                <a:sym typeface="Comic Sans MS"/>
              </a:defRPr>
            </a:lvl2pPr>
            <a:lvl3pPr lvl="2" marR="0" rtl="0" algn="l">
              <a:lnSpc>
                <a:spcPct val="100000"/>
              </a:lnSpc>
              <a:spcBef>
                <a:spcPts val="0"/>
              </a:spcBef>
              <a:spcAft>
                <a:spcPts val="0"/>
              </a:spcAft>
              <a:buClr>
                <a:srgbClr val="000000"/>
              </a:buClr>
              <a:buSzPts val="1400"/>
              <a:buFont typeface="Arial"/>
              <a:buNone/>
              <a:defRPr b="0" i="0" sz="3600" u="none" cap="none" strike="noStrike">
                <a:solidFill>
                  <a:srgbClr val="FFCC00"/>
                </a:solidFill>
                <a:latin typeface="Comic Sans MS"/>
                <a:ea typeface="Comic Sans MS"/>
                <a:cs typeface="Comic Sans MS"/>
                <a:sym typeface="Comic Sans MS"/>
              </a:defRPr>
            </a:lvl3pPr>
            <a:lvl4pPr lvl="3" marR="0" rtl="0" algn="l">
              <a:lnSpc>
                <a:spcPct val="100000"/>
              </a:lnSpc>
              <a:spcBef>
                <a:spcPts val="0"/>
              </a:spcBef>
              <a:spcAft>
                <a:spcPts val="0"/>
              </a:spcAft>
              <a:buClr>
                <a:srgbClr val="000000"/>
              </a:buClr>
              <a:buSzPts val="1400"/>
              <a:buFont typeface="Arial"/>
              <a:buNone/>
              <a:defRPr b="0" i="0" sz="3600" u="none" cap="none" strike="noStrike">
                <a:solidFill>
                  <a:srgbClr val="FFCC00"/>
                </a:solidFill>
                <a:latin typeface="Comic Sans MS"/>
                <a:ea typeface="Comic Sans MS"/>
                <a:cs typeface="Comic Sans MS"/>
                <a:sym typeface="Comic Sans MS"/>
              </a:defRPr>
            </a:lvl4pPr>
            <a:lvl5pPr lvl="4" marR="0" rtl="0" algn="l">
              <a:lnSpc>
                <a:spcPct val="100000"/>
              </a:lnSpc>
              <a:spcBef>
                <a:spcPts val="0"/>
              </a:spcBef>
              <a:spcAft>
                <a:spcPts val="0"/>
              </a:spcAft>
              <a:buClr>
                <a:srgbClr val="000000"/>
              </a:buClr>
              <a:buSzPts val="1400"/>
              <a:buFont typeface="Arial"/>
              <a:buNone/>
              <a:defRPr b="0" i="0" sz="3600" u="none" cap="none" strike="noStrike">
                <a:solidFill>
                  <a:srgbClr val="FFCC00"/>
                </a:solidFill>
                <a:latin typeface="Comic Sans MS"/>
                <a:ea typeface="Comic Sans MS"/>
                <a:cs typeface="Comic Sans MS"/>
                <a:sym typeface="Comic Sans MS"/>
              </a:defRPr>
            </a:lvl5pPr>
            <a:lvl6pPr lvl="5" marR="0" rtl="0" algn="l">
              <a:lnSpc>
                <a:spcPct val="100000"/>
              </a:lnSpc>
              <a:spcBef>
                <a:spcPts val="0"/>
              </a:spcBef>
              <a:spcAft>
                <a:spcPts val="0"/>
              </a:spcAft>
              <a:buClr>
                <a:srgbClr val="000000"/>
              </a:buClr>
              <a:buSzPts val="1400"/>
              <a:buFont typeface="Arial"/>
              <a:buNone/>
              <a:defRPr b="0" i="0" sz="3600" u="none" cap="none" strike="noStrike">
                <a:solidFill>
                  <a:srgbClr val="FFCC00"/>
                </a:solidFill>
                <a:latin typeface="Comic Sans MS"/>
                <a:ea typeface="Comic Sans MS"/>
                <a:cs typeface="Comic Sans MS"/>
                <a:sym typeface="Comic Sans MS"/>
              </a:defRPr>
            </a:lvl6pPr>
            <a:lvl7pPr lvl="6" marR="0" rtl="0" algn="l">
              <a:lnSpc>
                <a:spcPct val="100000"/>
              </a:lnSpc>
              <a:spcBef>
                <a:spcPts val="0"/>
              </a:spcBef>
              <a:spcAft>
                <a:spcPts val="0"/>
              </a:spcAft>
              <a:buClr>
                <a:srgbClr val="000000"/>
              </a:buClr>
              <a:buSzPts val="1400"/>
              <a:buFont typeface="Arial"/>
              <a:buNone/>
              <a:defRPr b="0" i="0" sz="3600" u="none" cap="none" strike="noStrike">
                <a:solidFill>
                  <a:srgbClr val="FFCC00"/>
                </a:solidFill>
                <a:latin typeface="Comic Sans MS"/>
                <a:ea typeface="Comic Sans MS"/>
                <a:cs typeface="Comic Sans MS"/>
                <a:sym typeface="Comic Sans MS"/>
              </a:defRPr>
            </a:lvl7pPr>
            <a:lvl8pPr lvl="7" marR="0" rtl="0" algn="l">
              <a:lnSpc>
                <a:spcPct val="100000"/>
              </a:lnSpc>
              <a:spcBef>
                <a:spcPts val="0"/>
              </a:spcBef>
              <a:spcAft>
                <a:spcPts val="0"/>
              </a:spcAft>
              <a:buClr>
                <a:srgbClr val="000000"/>
              </a:buClr>
              <a:buSzPts val="1400"/>
              <a:buFont typeface="Arial"/>
              <a:buNone/>
              <a:defRPr b="0" i="0" sz="3600" u="none" cap="none" strike="noStrike">
                <a:solidFill>
                  <a:srgbClr val="FFCC00"/>
                </a:solidFill>
                <a:latin typeface="Comic Sans MS"/>
                <a:ea typeface="Comic Sans MS"/>
                <a:cs typeface="Comic Sans MS"/>
                <a:sym typeface="Comic Sans MS"/>
              </a:defRPr>
            </a:lvl8pPr>
            <a:lvl9pPr lvl="8" marR="0" rtl="0" algn="l">
              <a:lnSpc>
                <a:spcPct val="100000"/>
              </a:lnSpc>
              <a:spcBef>
                <a:spcPts val="0"/>
              </a:spcBef>
              <a:spcAft>
                <a:spcPts val="0"/>
              </a:spcAft>
              <a:buClr>
                <a:srgbClr val="000000"/>
              </a:buClr>
              <a:buSzPts val="1400"/>
              <a:buFont typeface="Arial"/>
              <a:buNone/>
              <a:defRPr b="0" i="0" sz="3600" u="none" cap="none" strike="noStrike">
                <a:solidFill>
                  <a:srgbClr val="FFCC00"/>
                </a:solidFill>
                <a:latin typeface="Comic Sans MS"/>
                <a:ea typeface="Comic Sans MS"/>
                <a:cs typeface="Comic Sans MS"/>
                <a:sym typeface="Comic Sans MS"/>
              </a:defRPr>
            </a:lvl9pPr>
          </a:lstStyle>
          <a:p/>
        </p:txBody>
      </p:sp>
      <p:sp>
        <p:nvSpPr>
          <p:cNvPr id="271" name="Google Shape;271;p49"/>
          <p:cNvSpPr txBox="1"/>
          <p:nvPr>
            <p:ph idx="1" type="body"/>
          </p:nvPr>
        </p:nvSpPr>
        <p:spPr>
          <a:xfrm>
            <a:off x="609600" y="1676400"/>
            <a:ext cx="10896600" cy="4413250"/>
          </a:xfrm>
          <a:prstGeom prst="rect">
            <a:avLst/>
          </a:prstGeom>
          <a:noFill/>
          <a:ln>
            <a:noFill/>
          </a:ln>
        </p:spPr>
        <p:txBody>
          <a:bodyPr anchorCtr="0" anchor="t" bIns="46800" lIns="90000" spcFirstLastPara="1" rIns="90000" wrap="square" tIns="46800">
            <a:noAutofit/>
          </a:bodyPr>
          <a:lstStyle>
            <a:lvl1pPr indent="-228600" lvl="0" marL="457200" marR="0" rtl="0" algn="l">
              <a:lnSpc>
                <a:spcPct val="100000"/>
              </a:lnSpc>
              <a:spcBef>
                <a:spcPts val="800"/>
              </a:spcBef>
              <a:spcAft>
                <a:spcPts val="0"/>
              </a:spcAft>
              <a:buClr>
                <a:srgbClr val="000000"/>
              </a:buClr>
              <a:buSzPts val="1400"/>
              <a:buFont typeface="Arial"/>
              <a:buNone/>
              <a:defRPr b="0" i="0" sz="2800" u="none" cap="none" strike="noStrike">
                <a:solidFill>
                  <a:srgbClr val="FFFFFF"/>
                </a:solidFill>
                <a:latin typeface="Verdana"/>
                <a:ea typeface="Verdana"/>
                <a:cs typeface="Verdana"/>
                <a:sym typeface="Verdana"/>
              </a:defRPr>
            </a:lvl1pPr>
            <a:lvl2pPr indent="-228600" lvl="1" marL="914400" marR="0" rtl="0" algn="l">
              <a:lnSpc>
                <a:spcPct val="100000"/>
              </a:lnSpc>
              <a:spcBef>
                <a:spcPts val="700"/>
              </a:spcBef>
              <a:spcAft>
                <a:spcPts val="0"/>
              </a:spcAft>
              <a:buClr>
                <a:srgbClr val="000000"/>
              </a:buClr>
              <a:buSzPts val="1400"/>
              <a:buFont typeface="Arial"/>
              <a:buNone/>
              <a:defRPr b="0" i="1" sz="2000" u="none" cap="none" strike="noStrike">
                <a:solidFill>
                  <a:srgbClr val="FFFFFF"/>
                </a:solidFill>
                <a:latin typeface="Verdana"/>
                <a:ea typeface="Verdana"/>
                <a:cs typeface="Verdana"/>
                <a:sym typeface="Verdana"/>
              </a:defRPr>
            </a:lvl2pPr>
            <a:lvl3pPr indent="-228600" lvl="2" marL="1371600" marR="0" rtl="0" algn="l">
              <a:lnSpc>
                <a:spcPct val="100000"/>
              </a:lnSpc>
              <a:spcBef>
                <a:spcPts val="600"/>
              </a:spcBef>
              <a:spcAft>
                <a:spcPts val="0"/>
              </a:spcAft>
              <a:buClr>
                <a:srgbClr val="000000"/>
              </a:buClr>
              <a:buSzPts val="1400"/>
              <a:buFont typeface="Arial"/>
              <a:buNone/>
              <a:defRPr b="0" i="0" sz="2400" u="none" cap="none" strike="noStrike">
                <a:solidFill>
                  <a:srgbClr val="FFFFFF"/>
                </a:solidFill>
                <a:latin typeface="Verdana"/>
                <a:ea typeface="Verdana"/>
                <a:cs typeface="Verdana"/>
                <a:sym typeface="Verdana"/>
              </a:defRPr>
            </a:lvl3pPr>
            <a:lvl4pPr indent="-228600" lvl="3" marL="1828800" marR="0" rtl="0" algn="l">
              <a:lnSpc>
                <a:spcPct val="100000"/>
              </a:lnSpc>
              <a:spcBef>
                <a:spcPts val="500"/>
              </a:spcBef>
              <a:spcAft>
                <a:spcPts val="0"/>
              </a:spcAft>
              <a:buClr>
                <a:srgbClr val="000000"/>
              </a:buClr>
              <a:buSzPts val="1400"/>
              <a:buFont typeface="Arial"/>
              <a:buNone/>
              <a:defRPr b="0" i="0" sz="2000" u="none" cap="none" strike="noStrike">
                <a:solidFill>
                  <a:srgbClr val="FFFFFF"/>
                </a:solidFill>
                <a:latin typeface="Verdana"/>
                <a:ea typeface="Verdana"/>
                <a:cs typeface="Verdana"/>
                <a:sym typeface="Verdana"/>
              </a:defRPr>
            </a:lvl4pPr>
            <a:lvl5pPr indent="-228600" lvl="4" marL="2286000" marR="0" rtl="0" algn="l">
              <a:lnSpc>
                <a:spcPct val="100000"/>
              </a:lnSpc>
              <a:spcBef>
                <a:spcPts val="500"/>
              </a:spcBef>
              <a:spcAft>
                <a:spcPts val="0"/>
              </a:spcAft>
              <a:buClr>
                <a:srgbClr val="000000"/>
              </a:buClr>
              <a:buSzPts val="1400"/>
              <a:buFont typeface="Arial"/>
              <a:buNone/>
              <a:defRPr b="0" i="0" sz="2000" u="none" cap="none" strike="noStrike">
                <a:solidFill>
                  <a:srgbClr val="FFFFFF"/>
                </a:solidFill>
                <a:latin typeface="Verdana"/>
                <a:ea typeface="Verdana"/>
                <a:cs typeface="Verdana"/>
                <a:sym typeface="Verdana"/>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Verdana"/>
                <a:ea typeface="Verdana"/>
                <a:cs typeface="Verdana"/>
                <a:sym typeface="Verdana"/>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Verdana"/>
                <a:ea typeface="Verdana"/>
                <a:cs typeface="Verdana"/>
                <a:sym typeface="Verdana"/>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Verdana"/>
                <a:ea typeface="Verdana"/>
                <a:cs typeface="Verdana"/>
                <a:sym typeface="Verdana"/>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Verdana"/>
                <a:ea typeface="Verdana"/>
                <a:cs typeface="Verdana"/>
                <a:sym typeface="Verdana"/>
              </a:defRPr>
            </a:lvl9pPr>
          </a:lstStyle>
          <a:p/>
        </p:txBody>
      </p:sp>
      <p:sp>
        <p:nvSpPr>
          <p:cNvPr id="272" name="Google Shape;272;p49"/>
          <p:cNvSpPr txBox="1"/>
          <p:nvPr/>
        </p:nvSpPr>
        <p:spPr>
          <a:xfrm>
            <a:off x="4165600" y="6229350"/>
            <a:ext cx="3860800" cy="457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Libre Baskerville"/>
              <a:ea typeface="Libre Baskerville"/>
              <a:cs typeface="Libre Baskerville"/>
              <a:sym typeface="Libre Baskerville"/>
            </a:endParaRPr>
          </a:p>
        </p:txBody>
      </p:sp>
      <p:sp>
        <p:nvSpPr>
          <p:cNvPr id="273" name="Google Shape;273;p49"/>
          <p:cNvSpPr txBox="1"/>
          <p:nvPr>
            <p:ph idx="12" type="sldNum"/>
          </p:nvPr>
        </p:nvSpPr>
        <p:spPr>
          <a:xfrm>
            <a:off x="8974137" y="6229350"/>
            <a:ext cx="2532062" cy="450850"/>
          </a:xfrm>
          <a:prstGeom prst="rect">
            <a:avLst/>
          </a:prstGeom>
          <a:noFill/>
          <a:ln>
            <a:noFill/>
          </a:ln>
        </p:spPr>
        <p:txBody>
          <a:bodyPr anchorCtr="0" anchor="b" bIns="46800" lIns="90000" spcFirstLastPara="1" rIns="90000" wrap="square" tIns="46800">
            <a:noAutofit/>
          </a:bodyPr>
          <a:lstStyle>
            <a:lvl1pPr indent="0" lvl="0" marL="0" marR="0" rtl="0" algn="ctr">
              <a:lnSpc>
                <a:spcPct val="100000"/>
              </a:lnSpc>
              <a:spcBef>
                <a:spcPts val="0"/>
              </a:spcBef>
              <a:spcAft>
                <a:spcPts val="0"/>
              </a:spcAft>
              <a:buClr>
                <a:srgbClr val="FFCC00"/>
              </a:buClr>
              <a:buSzPts val="2400"/>
              <a:buFont typeface="Times New Roman"/>
              <a:buNone/>
              <a:defRPr b="0" i="0" sz="2400" u="none" cap="none" strike="noStrike">
                <a:solidFill>
                  <a:srgbClr val="FFCC00"/>
                </a:solidFill>
                <a:latin typeface="Times New Roman"/>
                <a:ea typeface="Times New Roman"/>
                <a:cs typeface="Times New Roman"/>
                <a:sym typeface="Times New Roman"/>
              </a:defRPr>
            </a:lvl1pPr>
            <a:lvl2pPr indent="0" lvl="1" marL="0" marR="0" rtl="0" algn="ctr">
              <a:lnSpc>
                <a:spcPct val="100000"/>
              </a:lnSpc>
              <a:spcBef>
                <a:spcPts val="0"/>
              </a:spcBef>
              <a:spcAft>
                <a:spcPts val="0"/>
              </a:spcAft>
              <a:buClr>
                <a:srgbClr val="FFCC00"/>
              </a:buClr>
              <a:buSzPts val="2400"/>
              <a:buFont typeface="Times New Roman"/>
              <a:buNone/>
              <a:defRPr b="0" i="0" sz="2400" u="none" cap="none" strike="noStrike">
                <a:solidFill>
                  <a:srgbClr val="FFCC00"/>
                </a:solidFill>
                <a:latin typeface="Times New Roman"/>
                <a:ea typeface="Times New Roman"/>
                <a:cs typeface="Times New Roman"/>
                <a:sym typeface="Times New Roman"/>
              </a:defRPr>
            </a:lvl2pPr>
            <a:lvl3pPr indent="0" lvl="2" marL="0" marR="0" rtl="0" algn="ctr">
              <a:lnSpc>
                <a:spcPct val="100000"/>
              </a:lnSpc>
              <a:spcBef>
                <a:spcPts val="0"/>
              </a:spcBef>
              <a:spcAft>
                <a:spcPts val="0"/>
              </a:spcAft>
              <a:buClr>
                <a:srgbClr val="FFCC00"/>
              </a:buClr>
              <a:buSzPts val="2400"/>
              <a:buFont typeface="Times New Roman"/>
              <a:buNone/>
              <a:defRPr b="0" i="0" sz="2400" u="none" cap="none" strike="noStrike">
                <a:solidFill>
                  <a:srgbClr val="FFCC00"/>
                </a:solidFill>
                <a:latin typeface="Times New Roman"/>
                <a:ea typeface="Times New Roman"/>
                <a:cs typeface="Times New Roman"/>
                <a:sym typeface="Times New Roman"/>
              </a:defRPr>
            </a:lvl3pPr>
            <a:lvl4pPr indent="0" lvl="3" marL="0" marR="0" rtl="0" algn="ctr">
              <a:lnSpc>
                <a:spcPct val="100000"/>
              </a:lnSpc>
              <a:spcBef>
                <a:spcPts val="0"/>
              </a:spcBef>
              <a:spcAft>
                <a:spcPts val="0"/>
              </a:spcAft>
              <a:buClr>
                <a:srgbClr val="FFCC00"/>
              </a:buClr>
              <a:buSzPts val="2400"/>
              <a:buFont typeface="Times New Roman"/>
              <a:buNone/>
              <a:defRPr b="0" i="0" sz="2400" u="none" cap="none" strike="noStrike">
                <a:solidFill>
                  <a:srgbClr val="FFCC00"/>
                </a:solidFill>
                <a:latin typeface="Times New Roman"/>
                <a:ea typeface="Times New Roman"/>
                <a:cs typeface="Times New Roman"/>
                <a:sym typeface="Times New Roman"/>
              </a:defRPr>
            </a:lvl4pPr>
            <a:lvl5pPr indent="0" lvl="4" marL="0" marR="0" rtl="0" algn="ctr">
              <a:lnSpc>
                <a:spcPct val="100000"/>
              </a:lnSpc>
              <a:spcBef>
                <a:spcPts val="0"/>
              </a:spcBef>
              <a:spcAft>
                <a:spcPts val="0"/>
              </a:spcAft>
              <a:buClr>
                <a:srgbClr val="FFCC00"/>
              </a:buClr>
              <a:buSzPts val="2400"/>
              <a:buFont typeface="Times New Roman"/>
              <a:buNone/>
              <a:defRPr b="0" i="0" sz="2400" u="none" cap="none" strike="noStrike">
                <a:solidFill>
                  <a:srgbClr val="FFCC00"/>
                </a:solidFill>
                <a:latin typeface="Times New Roman"/>
                <a:ea typeface="Times New Roman"/>
                <a:cs typeface="Times New Roman"/>
                <a:sym typeface="Times New Roman"/>
              </a:defRPr>
            </a:lvl5pPr>
            <a:lvl6pPr indent="0" lvl="5" marL="0" marR="0" rtl="0" algn="ctr">
              <a:lnSpc>
                <a:spcPct val="100000"/>
              </a:lnSpc>
              <a:spcBef>
                <a:spcPts val="0"/>
              </a:spcBef>
              <a:spcAft>
                <a:spcPts val="0"/>
              </a:spcAft>
              <a:buClr>
                <a:srgbClr val="FFCC00"/>
              </a:buClr>
              <a:buSzPts val="2400"/>
              <a:buFont typeface="Times New Roman"/>
              <a:buNone/>
              <a:defRPr b="0" i="0" sz="2400" u="none" cap="none" strike="noStrike">
                <a:solidFill>
                  <a:srgbClr val="FFCC00"/>
                </a:solidFill>
                <a:latin typeface="Times New Roman"/>
                <a:ea typeface="Times New Roman"/>
                <a:cs typeface="Times New Roman"/>
                <a:sym typeface="Times New Roman"/>
              </a:defRPr>
            </a:lvl6pPr>
            <a:lvl7pPr indent="0" lvl="6" marL="0" marR="0" rtl="0" algn="ctr">
              <a:lnSpc>
                <a:spcPct val="100000"/>
              </a:lnSpc>
              <a:spcBef>
                <a:spcPts val="0"/>
              </a:spcBef>
              <a:spcAft>
                <a:spcPts val="0"/>
              </a:spcAft>
              <a:buClr>
                <a:srgbClr val="FFCC00"/>
              </a:buClr>
              <a:buSzPts val="2400"/>
              <a:buFont typeface="Times New Roman"/>
              <a:buNone/>
              <a:defRPr b="0" i="0" sz="2400" u="none" cap="none" strike="noStrike">
                <a:solidFill>
                  <a:srgbClr val="FFCC00"/>
                </a:solidFill>
                <a:latin typeface="Times New Roman"/>
                <a:ea typeface="Times New Roman"/>
                <a:cs typeface="Times New Roman"/>
                <a:sym typeface="Times New Roman"/>
              </a:defRPr>
            </a:lvl7pPr>
            <a:lvl8pPr indent="0" lvl="7" marL="0" marR="0" rtl="0" algn="ctr">
              <a:lnSpc>
                <a:spcPct val="100000"/>
              </a:lnSpc>
              <a:spcBef>
                <a:spcPts val="0"/>
              </a:spcBef>
              <a:spcAft>
                <a:spcPts val="0"/>
              </a:spcAft>
              <a:buClr>
                <a:srgbClr val="FFCC00"/>
              </a:buClr>
              <a:buSzPts val="2400"/>
              <a:buFont typeface="Times New Roman"/>
              <a:buNone/>
              <a:defRPr b="0" i="0" sz="2400" u="none" cap="none" strike="noStrike">
                <a:solidFill>
                  <a:srgbClr val="FFCC00"/>
                </a:solidFill>
                <a:latin typeface="Times New Roman"/>
                <a:ea typeface="Times New Roman"/>
                <a:cs typeface="Times New Roman"/>
                <a:sym typeface="Times New Roman"/>
              </a:defRPr>
            </a:lvl8pPr>
            <a:lvl9pPr indent="0" lvl="8" marL="0" marR="0" rtl="0" algn="ctr">
              <a:lnSpc>
                <a:spcPct val="100000"/>
              </a:lnSpc>
              <a:spcBef>
                <a:spcPts val="0"/>
              </a:spcBef>
              <a:spcAft>
                <a:spcPts val="0"/>
              </a:spcAft>
              <a:buClr>
                <a:srgbClr val="FFCC00"/>
              </a:buClr>
              <a:buSzPts val="2400"/>
              <a:buFont typeface="Times New Roman"/>
              <a:buNone/>
              <a:defRPr b="0" i="0" sz="2400" u="none" cap="none" strike="noStrike">
                <a:solidFill>
                  <a:srgbClr val="FFCC00"/>
                </a:solidFill>
                <a:latin typeface="Times New Roman"/>
                <a:ea typeface="Times New Roman"/>
                <a:cs typeface="Times New Roman"/>
                <a:sym typeface="Times New Roman"/>
              </a:defRPr>
            </a:lvl9pPr>
          </a:lstStyle>
          <a:p>
            <a:pPr indent="0" lvl="0" marL="0" rtl="0" algn="ct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8.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321" name="Shape 321"/>
        <p:cNvGrpSpPr/>
        <p:nvPr/>
      </p:nvGrpSpPr>
      <p:grpSpPr>
        <a:xfrm>
          <a:off x="0" y="0"/>
          <a:ext cx="0" cy="0"/>
          <a:chOff x="0" y="0"/>
          <a:chExt cx="0" cy="0"/>
        </a:xfrm>
      </p:grpSpPr>
      <p:sp>
        <p:nvSpPr>
          <p:cNvPr id="322" name="Google Shape;322;p61"/>
          <p:cNvSpPr txBox="1"/>
          <p:nvPr/>
        </p:nvSpPr>
        <p:spPr>
          <a:xfrm>
            <a:off x="0" y="0"/>
            <a:ext cx="121920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Libre Baskerville"/>
              <a:ea typeface="Libre Baskerville"/>
              <a:cs typeface="Libre Baskerville"/>
              <a:sym typeface="Libre Baskerville"/>
            </a:endParaRPr>
          </a:p>
        </p:txBody>
      </p:sp>
      <p:sp>
        <p:nvSpPr>
          <p:cNvPr id="323" name="Google Shape;323;p61"/>
          <p:cNvSpPr/>
          <p:nvPr/>
        </p:nvSpPr>
        <p:spPr>
          <a:xfrm>
            <a:off x="87312" y="69850"/>
            <a:ext cx="12017375" cy="6691312"/>
          </a:xfrm>
          <a:prstGeom prst="roundRect">
            <a:avLst>
              <a:gd fmla="val 1065" name="adj"/>
            </a:avLst>
          </a:prstGeom>
          <a:blipFill rotWithShape="1">
            <a:blip r:embed="rId1">
              <a:alphaModFix/>
            </a:blip>
            <a:stretch>
              <a:fillRect b="0" l="0" r="0" t="0"/>
            </a:stretch>
          </a:blipFill>
          <a:ln cap="sq"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Libre Baskerville"/>
              <a:ea typeface="Libre Baskerville"/>
              <a:cs typeface="Libre Baskerville"/>
              <a:sym typeface="Libre Baskerville"/>
            </a:endParaRPr>
          </a:p>
        </p:txBody>
      </p:sp>
      <p:sp>
        <p:nvSpPr>
          <p:cNvPr id="324" name="Google Shape;324;p61"/>
          <p:cNvSpPr txBox="1"/>
          <p:nvPr/>
        </p:nvSpPr>
        <p:spPr>
          <a:xfrm>
            <a:off x="84137" y="1449387"/>
            <a:ext cx="12026900" cy="1527175"/>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Libre Baskerville"/>
              <a:ea typeface="Libre Baskerville"/>
              <a:cs typeface="Libre Baskerville"/>
              <a:sym typeface="Libre Baskerville"/>
            </a:endParaRPr>
          </a:p>
        </p:txBody>
      </p:sp>
      <p:sp>
        <p:nvSpPr>
          <p:cNvPr id="325" name="Google Shape;325;p61"/>
          <p:cNvSpPr txBox="1"/>
          <p:nvPr/>
        </p:nvSpPr>
        <p:spPr>
          <a:xfrm>
            <a:off x="84137" y="1397000"/>
            <a:ext cx="12026900" cy="120650"/>
          </a:xfrm>
          <a:prstGeom prst="rect">
            <a:avLst/>
          </a:prstGeom>
          <a:solidFill>
            <a:srgbClr val="E6B1AB"/>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Libre Baskerville"/>
              <a:ea typeface="Libre Baskerville"/>
              <a:cs typeface="Libre Baskerville"/>
              <a:sym typeface="Libre Baskerville"/>
            </a:endParaRPr>
          </a:p>
        </p:txBody>
      </p:sp>
      <p:sp>
        <p:nvSpPr>
          <p:cNvPr id="326" name="Google Shape;326;p61"/>
          <p:cNvSpPr txBox="1"/>
          <p:nvPr/>
        </p:nvSpPr>
        <p:spPr>
          <a:xfrm>
            <a:off x="84137" y="2976562"/>
            <a:ext cx="12026900" cy="111125"/>
          </a:xfrm>
          <a:prstGeom prst="rect">
            <a:avLst/>
          </a:prstGeom>
          <a:solidFill>
            <a:srgbClr val="91848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Libre Baskerville"/>
              <a:ea typeface="Libre Baskerville"/>
              <a:cs typeface="Libre Baskerville"/>
              <a:sym typeface="Libre Baskerville"/>
            </a:endParaRPr>
          </a:p>
        </p:txBody>
      </p:sp>
      <p:sp>
        <p:nvSpPr>
          <p:cNvPr id="327" name="Google Shape;327;p61"/>
          <p:cNvSpPr txBox="1"/>
          <p:nvPr>
            <p:ph type="title"/>
          </p:nvPr>
        </p:nvSpPr>
        <p:spPr>
          <a:xfrm>
            <a:off x="1219200" y="274637"/>
            <a:ext cx="10363200" cy="1143000"/>
          </a:xfrm>
          <a:prstGeom prst="rect">
            <a:avLst/>
          </a:prstGeom>
          <a:noFill/>
          <a:ln>
            <a:noFill/>
          </a:ln>
        </p:spPr>
        <p:txBody>
          <a:bodyPr anchorCtr="0" anchor="b" bIns="91425"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4000" u="none" cap="none" strike="noStrike">
                <a:solidFill>
                  <a:schemeClr val="dk2"/>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4000" u="none" cap="none" strike="noStrike">
                <a:solidFill>
                  <a:schemeClr val="dk2"/>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4000" u="none" cap="none" strike="noStrike">
                <a:solidFill>
                  <a:schemeClr val="dk2"/>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4000" u="none" cap="none" strike="noStrike">
                <a:solidFill>
                  <a:schemeClr val="dk2"/>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4000" u="none" cap="none" strike="noStrike">
                <a:solidFill>
                  <a:schemeClr val="dk2"/>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4000" u="none" cap="none" strike="noStrike">
                <a:solidFill>
                  <a:schemeClr val="dk2"/>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4000" u="none" cap="none" strike="noStrike">
                <a:solidFill>
                  <a:schemeClr val="dk2"/>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4000" u="none" cap="none" strike="noStrike">
                <a:solidFill>
                  <a:schemeClr val="dk2"/>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4000" u="none" cap="none" strike="noStrike">
                <a:solidFill>
                  <a:schemeClr val="dk2"/>
                </a:solidFill>
                <a:latin typeface="Libre Franklin"/>
                <a:ea typeface="Libre Franklin"/>
                <a:cs typeface="Libre Franklin"/>
                <a:sym typeface="Libre Franklin"/>
              </a:defRPr>
            </a:lvl9pPr>
          </a:lstStyle>
          <a:p/>
        </p:txBody>
      </p:sp>
      <p:sp>
        <p:nvSpPr>
          <p:cNvPr id="328" name="Google Shape;328;p61"/>
          <p:cNvSpPr txBox="1"/>
          <p:nvPr>
            <p:ph idx="1" type="body"/>
          </p:nvPr>
        </p:nvSpPr>
        <p:spPr>
          <a:xfrm>
            <a:off x="1219200" y="1447800"/>
            <a:ext cx="10363200" cy="4572000"/>
          </a:xfrm>
          <a:prstGeom prst="rect">
            <a:avLst/>
          </a:prstGeom>
          <a:noFill/>
          <a:ln>
            <a:noFill/>
          </a:ln>
        </p:spPr>
        <p:txBody>
          <a:bodyPr anchorCtr="0" anchor="t" bIns="45700" lIns="91425" spcFirstLastPara="1" rIns="91425" wrap="square" tIns="45700">
            <a:noAutofit/>
          </a:bodyPr>
          <a:lstStyle>
            <a:lvl1pPr indent="-368935" lvl="0" marL="457200" marR="0" rtl="0" algn="l">
              <a:lnSpc>
                <a:spcPct val="100000"/>
              </a:lnSpc>
              <a:spcBef>
                <a:spcPts val="575"/>
              </a:spcBef>
              <a:spcAft>
                <a:spcPts val="0"/>
              </a:spcAft>
              <a:buClr>
                <a:schemeClr val="accent1"/>
              </a:buClr>
              <a:buSzPts val="2210"/>
              <a:buFont typeface="Noto Sans Symbols"/>
              <a:buChar char="⚫"/>
              <a:defRPr b="0" i="0" sz="2600" u="none" cap="none" strike="noStrike">
                <a:solidFill>
                  <a:schemeClr val="dk1"/>
                </a:solidFill>
                <a:latin typeface="Libre Baskerville"/>
                <a:ea typeface="Libre Baskerville"/>
                <a:cs typeface="Libre Baskerville"/>
                <a:sym typeface="Libre Baskerville"/>
              </a:defRPr>
            </a:lvl1pPr>
            <a:lvl2pPr indent="-358140" lvl="1" marL="914400" marR="0" rtl="0" algn="l">
              <a:lnSpc>
                <a:spcPct val="100000"/>
              </a:lnSpc>
              <a:spcBef>
                <a:spcPts val="375"/>
              </a:spcBef>
              <a:spcAft>
                <a:spcPts val="0"/>
              </a:spcAft>
              <a:buClr>
                <a:schemeClr val="accent2"/>
              </a:buClr>
              <a:buSzPts val="2040"/>
              <a:buFont typeface="Noto Sans Symbols"/>
              <a:buChar char="⚫"/>
              <a:defRPr b="0" i="0" sz="2400" u="none" cap="none" strike="noStrike">
                <a:solidFill>
                  <a:schemeClr val="dk1"/>
                </a:solidFill>
                <a:latin typeface="Libre Baskerville"/>
                <a:ea typeface="Libre Baskerville"/>
                <a:cs typeface="Libre Baskerville"/>
                <a:sym typeface="Libre Baskerville"/>
              </a:defRPr>
            </a:lvl2pPr>
            <a:lvl3pPr indent="-336550" lvl="2" marL="1371600" marR="0" rtl="0" algn="l">
              <a:lnSpc>
                <a:spcPct val="100000"/>
              </a:lnSpc>
              <a:spcBef>
                <a:spcPts val="375"/>
              </a:spcBef>
              <a:spcAft>
                <a:spcPts val="0"/>
              </a:spcAft>
              <a:buClr>
                <a:srgbClr val="E6B1AB"/>
              </a:buClr>
              <a:buSzPts val="1700"/>
              <a:buFont typeface="Noto Sans Symbols"/>
              <a:buChar char="⚫"/>
              <a:defRPr b="0" i="0" sz="2000" u="none" cap="none" strike="noStrike">
                <a:solidFill>
                  <a:schemeClr val="dk1"/>
                </a:solidFill>
                <a:latin typeface="Libre Baskerville"/>
                <a:ea typeface="Libre Baskerville"/>
                <a:cs typeface="Libre Baskerville"/>
                <a:sym typeface="Libre Baskerville"/>
              </a:defRPr>
            </a:lvl3pPr>
            <a:lvl4pPr indent="-330200" lvl="3" marL="1828800" marR="0" rtl="0" algn="l">
              <a:lnSpc>
                <a:spcPct val="100000"/>
              </a:lnSpc>
              <a:spcBef>
                <a:spcPts val="375"/>
              </a:spcBef>
              <a:spcAft>
                <a:spcPts val="0"/>
              </a:spcAft>
              <a:buClr>
                <a:srgbClr val="A28E6A"/>
              </a:buClr>
              <a:buSzPts val="1600"/>
              <a:buFont typeface="Noto Sans Symbols"/>
              <a:buChar char="⚫"/>
              <a:defRPr b="0" i="0" sz="2000" u="none" cap="none" strike="noStrike">
                <a:solidFill>
                  <a:schemeClr val="dk1"/>
                </a:solidFill>
                <a:latin typeface="Libre Baskerville"/>
                <a:ea typeface="Libre Baskerville"/>
                <a:cs typeface="Libre Baskerville"/>
                <a:sym typeface="Libre Baskerville"/>
              </a:defRPr>
            </a:lvl4pPr>
            <a:lvl5pPr indent="-355600" lvl="4" marL="2286000" marR="0" rtl="0" algn="l">
              <a:lnSpc>
                <a:spcPct val="100000"/>
              </a:lnSpc>
              <a:spcBef>
                <a:spcPts val="375"/>
              </a:spcBef>
              <a:spcAft>
                <a:spcPts val="0"/>
              </a:spcAft>
              <a:buClr>
                <a:srgbClr val="A28E6A"/>
              </a:buClr>
              <a:buSzPts val="2000"/>
              <a:buFont typeface="Libre Baskerville"/>
              <a:buChar char="o"/>
              <a:defRPr b="0" i="0" sz="2000" u="none" cap="none" strike="noStrike">
                <a:solidFill>
                  <a:schemeClr val="dk1"/>
                </a:solidFill>
                <a:latin typeface="Libre Baskerville"/>
                <a:ea typeface="Libre Baskerville"/>
                <a:cs typeface="Libre Baskerville"/>
                <a:sym typeface="Libre Baskerville"/>
              </a:defRPr>
            </a:lvl5pPr>
            <a:lvl6pPr indent="-342900" lvl="5" marL="2743200" marR="0" rtl="0" algn="l">
              <a:lnSpc>
                <a:spcPct val="100000"/>
              </a:lnSpc>
              <a:spcBef>
                <a:spcPts val="370"/>
              </a:spcBef>
              <a:spcAft>
                <a:spcPts val="0"/>
              </a:spcAft>
              <a:buClr>
                <a:schemeClr val="accent3"/>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6pPr>
            <a:lvl7pPr indent="-342900" lvl="6" marL="3200400" marR="0" rtl="0" algn="l">
              <a:lnSpc>
                <a:spcPct val="100000"/>
              </a:lnSpc>
              <a:spcBef>
                <a:spcPts val="370"/>
              </a:spcBef>
              <a:spcAft>
                <a:spcPts val="0"/>
              </a:spcAft>
              <a:buClr>
                <a:schemeClr val="accent2"/>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7pPr>
            <a:lvl8pPr indent="-342900" lvl="7" marL="3657600" marR="0" rtl="0" algn="l">
              <a:lnSpc>
                <a:spcPct val="100000"/>
              </a:lnSpc>
              <a:spcBef>
                <a:spcPts val="370"/>
              </a:spcBef>
              <a:spcAft>
                <a:spcPts val="0"/>
              </a:spcAft>
              <a:buClr>
                <a:srgbClr val="E6AFA9"/>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8pPr>
            <a:lvl9pPr indent="-342900" lvl="8" marL="4114800" marR="0" rtl="0" algn="l">
              <a:lnSpc>
                <a:spcPct val="100000"/>
              </a:lnSpc>
              <a:spcBef>
                <a:spcPts val="370"/>
              </a:spcBef>
              <a:spcAft>
                <a:spcPts val="0"/>
              </a:spcAft>
              <a:buClr>
                <a:srgbClr val="CAABA9"/>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9pPr>
          </a:lstStyle>
          <a:p/>
        </p:txBody>
      </p:sp>
      <p:sp>
        <p:nvSpPr>
          <p:cNvPr id="329" name="Google Shape;329;p61"/>
          <p:cNvSpPr txBox="1"/>
          <p:nvPr>
            <p:ph idx="10" type="dt"/>
          </p:nvPr>
        </p:nvSpPr>
        <p:spPr>
          <a:xfrm>
            <a:off x="8229600" y="6191250"/>
            <a:ext cx="3302000" cy="476250"/>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400" u="none" cap="none" strike="noStrike">
                <a:solidFill>
                  <a:srgbClr val="696464"/>
                </a:solidFill>
                <a:latin typeface="Libre Baskerville"/>
                <a:ea typeface="Libre Baskerville"/>
                <a:cs typeface="Libre Baskerville"/>
                <a:sym typeface="Libre Baskerville"/>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Baskerville"/>
                <a:ea typeface="Libre Baskerville"/>
                <a:cs typeface="Libre Baskerville"/>
                <a:sym typeface="Libre Baskerville"/>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Baskerville"/>
                <a:ea typeface="Libre Baskerville"/>
                <a:cs typeface="Libre Baskerville"/>
                <a:sym typeface="Libre Baskerville"/>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Baskerville"/>
                <a:ea typeface="Libre Baskerville"/>
                <a:cs typeface="Libre Baskerville"/>
                <a:sym typeface="Libre Baskerville"/>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Baskerville"/>
                <a:ea typeface="Libre Baskerville"/>
                <a:cs typeface="Libre Baskerville"/>
                <a:sym typeface="Libre Baskerville"/>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Baskerville"/>
                <a:ea typeface="Libre Baskerville"/>
                <a:cs typeface="Libre Baskerville"/>
                <a:sym typeface="Libre Baskerville"/>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Baskerville"/>
                <a:ea typeface="Libre Baskerville"/>
                <a:cs typeface="Libre Baskerville"/>
                <a:sym typeface="Libre Baskerville"/>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Baskerville"/>
                <a:ea typeface="Libre Baskerville"/>
                <a:cs typeface="Libre Baskerville"/>
                <a:sym typeface="Libre Baskerville"/>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Baskerville"/>
                <a:ea typeface="Libre Baskerville"/>
                <a:cs typeface="Libre Baskerville"/>
                <a:sym typeface="Libre Baskerville"/>
              </a:defRPr>
            </a:lvl9pPr>
          </a:lstStyle>
          <a:p/>
        </p:txBody>
      </p:sp>
      <p:sp>
        <p:nvSpPr>
          <p:cNvPr id="330" name="Google Shape;330;p61"/>
          <p:cNvSpPr txBox="1"/>
          <p:nvPr>
            <p:ph idx="11" type="ftr"/>
          </p:nvPr>
        </p:nvSpPr>
        <p:spPr>
          <a:xfrm>
            <a:off x="1219200" y="6172200"/>
            <a:ext cx="5283200" cy="4572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Baskerville"/>
                <a:ea typeface="Libre Baskerville"/>
                <a:cs typeface="Libre Baskerville"/>
                <a:sym typeface="Libre Baskerville"/>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Baskerville"/>
                <a:ea typeface="Libre Baskerville"/>
                <a:cs typeface="Libre Baskerville"/>
                <a:sym typeface="Libre Baskerville"/>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Baskerville"/>
                <a:ea typeface="Libre Baskerville"/>
                <a:cs typeface="Libre Baskerville"/>
                <a:sym typeface="Libre Baskerville"/>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Baskerville"/>
                <a:ea typeface="Libre Baskerville"/>
                <a:cs typeface="Libre Baskerville"/>
                <a:sym typeface="Libre Baskerville"/>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Baskerville"/>
                <a:ea typeface="Libre Baskerville"/>
                <a:cs typeface="Libre Baskerville"/>
                <a:sym typeface="Libre Baskerville"/>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Baskerville"/>
                <a:ea typeface="Libre Baskerville"/>
                <a:cs typeface="Libre Baskerville"/>
                <a:sym typeface="Libre Baskerville"/>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Baskerville"/>
                <a:ea typeface="Libre Baskerville"/>
                <a:cs typeface="Libre Baskerville"/>
                <a:sym typeface="Libre Baskerville"/>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Baskerville"/>
                <a:ea typeface="Libre Baskerville"/>
                <a:cs typeface="Libre Baskerville"/>
                <a:sym typeface="Libre Baskerville"/>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Baskerville"/>
                <a:ea typeface="Libre Baskerville"/>
                <a:cs typeface="Libre Baskerville"/>
                <a:sym typeface="Libre Baskerville"/>
              </a:defRPr>
            </a:lvl9pPr>
          </a:lstStyle>
          <a:p/>
        </p:txBody>
      </p:sp>
      <p:sp>
        <p:nvSpPr>
          <p:cNvPr id="331" name="Google Shape;331;p61"/>
          <p:cNvSpPr/>
          <p:nvPr>
            <p:ph idx="12" type="sldNum"/>
          </p:nvPr>
        </p:nvSpPr>
        <p:spPr>
          <a:xfrm>
            <a:off x="195262" y="6210300"/>
            <a:ext cx="609600" cy="457200"/>
          </a:xfrm>
          <a:prstGeom prst="ellipse">
            <a:avLst/>
          </a:prstGeom>
          <a:solidFill>
            <a:schemeClr val="accent1"/>
          </a:solidFill>
          <a:ln>
            <a:noFill/>
          </a:ln>
        </p:spPr>
        <p:txBody>
          <a:bodyPr anchorCtr="1" anchor="ctr" bIns="0" lIns="0" spcFirstLastPara="1" rIns="0" wrap="square" tIns="0">
            <a:noAutofit/>
          </a:bodyPr>
          <a:lstStyle>
            <a:lvl1pPr indent="0" lvl="0" marL="0" marR="0" rtl="0" algn="ctr">
              <a:lnSpc>
                <a:spcPct val="100000"/>
              </a:lnSpc>
              <a:spcBef>
                <a:spcPts val="0"/>
              </a:spcBef>
              <a:spcAft>
                <a:spcPts val="0"/>
              </a:spcAft>
              <a:buClr>
                <a:srgbClr val="FFFFFF"/>
              </a:buClr>
              <a:buSzPts val="1400"/>
              <a:buFont typeface="Libre Franklin"/>
              <a:buNone/>
              <a:defRPr b="0" i="0" sz="1400" u="none" cap="none" strike="noStrike">
                <a:solidFill>
                  <a:srgbClr val="FFFFFF"/>
                </a:solidFill>
                <a:latin typeface="Libre Franklin"/>
                <a:ea typeface="Libre Franklin"/>
                <a:cs typeface="Libre Franklin"/>
                <a:sym typeface="Libre Franklin"/>
              </a:defRPr>
            </a:lvl1pPr>
            <a:lvl2pPr indent="0" lvl="1" marL="0" marR="0" rtl="0" algn="ctr">
              <a:lnSpc>
                <a:spcPct val="100000"/>
              </a:lnSpc>
              <a:spcBef>
                <a:spcPts val="0"/>
              </a:spcBef>
              <a:spcAft>
                <a:spcPts val="0"/>
              </a:spcAft>
              <a:buClr>
                <a:srgbClr val="FFFFFF"/>
              </a:buClr>
              <a:buSzPts val="1400"/>
              <a:buFont typeface="Libre Franklin"/>
              <a:buNone/>
              <a:defRPr b="0" i="0" sz="1400" u="none" cap="none" strike="noStrike">
                <a:solidFill>
                  <a:srgbClr val="FFFFFF"/>
                </a:solidFill>
                <a:latin typeface="Libre Franklin"/>
                <a:ea typeface="Libre Franklin"/>
                <a:cs typeface="Libre Franklin"/>
                <a:sym typeface="Libre Franklin"/>
              </a:defRPr>
            </a:lvl2pPr>
            <a:lvl3pPr indent="0" lvl="2" marL="0" marR="0" rtl="0" algn="ctr">
              <a:lnSpc>
                <a:spcPct val="100000"/>
              </a:lnSpc>
              <a:spcBef>
                <a:spcPts val="0"/>
              </a:spcBef>
              <a:spcAft>
                <a:spcPts val="0"/>
              </a:spcAft>
              <a:buClr>
                <a:srgbClr val="FFFFFF"/>
              </a:buClr>
              <a:buSzPts val="1400"/>
              <a:buFont typeface="Libre Franklin"/>
              <a:buNone/>
              <a:defRPr b="0" i="0" sz="1400" u="none" cap="none" strike="noStrike">
                <a:solidFill>
                  <a:srgbClr val="FFFFFF"/>
                </a:solidFill>
                <a:latin typeface="Libre Franklin"/>
                <a:ea typeface="Libre Franklin"/>
                <a:cs typeface="Libre Franklin"/>
                <a:sym typeface="Libre Franklin"/>
              </a:defRPr>
            </a:lvl3pPr>
            <a:lvl4pPr indent="0" lvl="3" marL="0" marR="0" rtl="0" algn="ctr">
              <a:lnSpc>
                <a:spcPct val="100000"/>
              </a:lnSpc>
              <a:spcBef>
                <a:spcPts val="0"/>
              </a:spcBef>
              <a:spcAft>
                <a:spcPts val="0"/>
              </a:spcAft>
              <a:buClr>
                <a:srgbClr val="FFFFFF"/>
              </a:buClr>
              <a:buSzPts val="1400"/>
              <a:buFont typeface="Libre Franklin"/>
              <a:buNone/>
              <a:defRPr b="0" i="0" sz="1400" u="none" cap="none" strike="noStrike">
                <a:solidFill>
                  <a:srgbClr val="FFFFFF"/>
                </a:solidFill>
                <a:latin typeface="Libre Franklin"/>
                <a:ea typeface="Libre Franklin"/>
                <a:cs typeface="Libre Franklin"/>
                <a:sym typeface="Libre Franklin"/>
              </a:defRPr>
            </a:lvl4pPr>
            <a:lvl5pPr indent="0" lvl="4" marL="0" marR="0" rtl="0" algn="ctr">
              <a:lnSpc>
                <a:spcPct val="100000"/>
              </a:lnSpc>
              <a:spcBef>
                <a:spcPts val="0"/>
              </a:spcBef>
              <a:spcAft>
                <a:spcPts val="0"/>
              </a:spcAft>
              <a:buClr>
                <a:srgbClr val="FFFFFF"/>
              </a:buClr>
              <a:buSzPts val="1400"/>
              <a:buFont typeface="Libre Franklin"/>
              <a:buNone/>
              <a:defRPr b="0" i="0" sz="1400" u="none" cap="none" strike="noStrike">
                <a:solidFill>
                  <a:srgbClr val="FFFFFF"/>
                </a:solidFill>
                <a:latin typeface="Libre Franklin"/>
                <a:ea typeface="Libre Franklin"/>
                <a:cs typeface="Libre Franklin"/>
                <a:sym typeface="Libre Franklin"/>
              </a:defRPr>
            </a:lvl5pPr>
            <a:lvl6pPr indent="0" lvl="5" marL="0" marR="0" rtl="0" algn="ctr">
              <a:lnSpc>
                <a:spcPct val="100000"/>
              </a:lnSpc>
              <a:spcBef>
                <a:spcPts val="0"/>
              </a:spcBef>
              <a:spcAft>
                <a:spcPts val="0"/>
              </a:spcAft>
              <a:buClr>
                <a:srgbClr val="FFFFFF"/>
              </a:buClr>
              <a:buSzPts val="1400"/>
              <a:buFont typeface="Libre Franklin"/>
              <a:buNone/>
              <a:defRPr b="0" i="0" sz="1400" u="none" cap="none" strike="noStrike">
                <a:solidFill>
                  <a:srgbClr val="FFFFFF"/>
                </a:solidFill>
                <a:latin typeface="Libre Franklin"/>
                <a:ea typeface="Libre Franklin"/>
                <a:cs typeface="Libre Franklin"/>
                <a:sym typeface="Libre Franklin"/>
              </a:defRPr>
            </a:lvl6pPr>
            <a:lvl7pPr indent="0" lvl="6" marL="0" marR="0" rtl="0" algn="ctr">
              <a:lnSpc>
                <a:spcPct val="100000"/>
              </a:lnSpc>
              <a:spcBef>
                <a:spcPts val="0"/>
              </a:spcBef>
              <a:spcAft>
                <a:spcPts val="0"/>
              </a:spcAft>
              <a:buClr>
                <a:srgbClr val="FFFFFF"/>
              </a:buClr>
              <a:buSzPts val="1400"/>
              <a:buFont typeface="Libre Franklin"/>
              <a:buNone/>
              <a:defRPr b="0" i="0" sz="1400" u="none" cap="none" strike="noStrike">
                <a:solidFill>
                  <a:srgbClr val="FFFFFF"/>
                </a:solidFill>
                <a:latin typeface="Libre Franklin"/>
                <a:ea typeface="Libre Franklin"/>
                <a:cs typeface="Libre Franklin"/>
                <a:sym typeface="Libre Franklin"/>
              </a:defRPr>
            </a:lvl7pPr>
            <a:lvl8pPr indent="0" lvl="7" marL="0" marR="0" rtl="0" algn="ctr">
              <a:lnSpc>
                <a:spcPct val="100000"/>
              </a:lnSpc>
              <a:spcBef>
                <a:spcPts val="0"/>
              </a:spcBef>
              <a:spcAft>
                <a:spcPts val="0"/>
              </a:spcAft>
              <a:buClr>
                <a:srgbClr val="FFFFFF"/>
              </a:buClr>
              <a:buSzPts val="1400"/>
              <a:buFont typeface="Libre Franklin"/>
              <a:buNone/>
              <a:defRPr b="0" i="0" sz="1400" u="none" cap="none" strike="noStrike">
                <a:solidFill>
                  <a:srgbClr val="FFFFFF"/>
                </a:solidFill>
                <a:latin typeface="Libre Franklin"/>
                <a:ea typeface="Libre Franklin"/>
                <a:cs typeface="Libre Franklin"/>
                <a:sym typeface="Libre Franklin"/>
              </a:defRPr>
            </a:lvl8pPr>
            <a:lvl9pPr indent="0" lvl="8" marL="0" marR="0" rtl="0" algn="ctr">
              <a:lnSpc>
                <a:spcPct val="100000"/>
              </a:lnSpc>
              <a:spcBef>
                <a:spcPts val="0"/>
              </a:spcBef>
              <a:spcAft>
                <a:spcPts val="0"/>
              </a:spcAft>
              <a:buClr>
                <a:srgbClr val="FFFFFF"/>
              </a:buClr>
              <a:buSzPts val="1400"/>
              <a:buFont typeface="Libre Franklin"/>
              <a:buNone/>
              <a:defRPr b="0" i="0" sz="1400" u="none" cap="none" strike="noStrike">
                <a:solidFill>
                  <a:srgbClr val="FFFFFF"/>
                </a:solidFill>
                <a:latin typeface="Libre Franklin"/>
                <a:ea typeface="Libre Franklin"/>
                <a:cs typeface="Libre Franklin"/>
                <a:sym typeface="Libre Franklin"/>
              </a:defRPr>
            </a:lvl9pPr>
          </a:lstStyle>
          <a:p>
            <a:pPr indent="0" lvl="0" marL="0" rtl="0" algn="ctr">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701"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9.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338" name="Shape 338"/>
        <p:cNvGrpSpPr/>
        <p:nvPr/>
      </p:nvGrpSpPr>
      <p:grpSpPr>
        <a:xfrm>
          <a:off x="0" y="0"/>
          <a:ext cx="0" cy="0"/>
          <a:chOff x="0" y="0"/>
          <a:chExt cx="0" cy="0"/>
        </a:xfrm>
      </p:grpSpPr>
      <p:sp>
        <p:nvSpPr>
          <p:cNvPr id="339" name="Google Shape;339;p63"/>
          <p:cNvSpPr txBox="1"/>
          <p:nvPr/>
        </p:nvSpPr>
        <p:spPr>
          <a:xfrm>
            <a:off x="0" y="0"/>
            <a:ext cx="121920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Libre Baskerville"/>
              <a:ea typeface="Libre Baskerville"/>
              <a:cs typeface="Libre Baskerville"/>
              <a:sym typeface="Libre Baskerville"/>
            </a:endParaRPr>
          </a:p>
        </p:txBody>
      </p:sp>
      <p:sp>
        <p:nvSpPr>
          <p:cNvPr id="340" name="Google Shape;340;p63"/>
          <p:cNvSpPr/>
          <p:nvPr/>
        </p:nvSpPr>
        <p:spPr>
          <a:xfrm>
            <a:off x="87313" y="69850"/>
            <a:ext cx="12017375" cy="6692900"/>
          </a:xfrm>
          <a:prstGeom prst="roundRect">
            <a:avLst>
              <a:gd fmla="val 4929" name="adj"/>
            </a:avLst>
          </a:prstGeom>
          <a:blipFill rotWithShape="1">
            <a:blip r:embed="rId1">
              <a:alphaModFix/>
            </a:blip>
            <a:stretch>
              <a:fillRect b="0" l="0" r="0" t="0"/>
            </a:stretch>
          </a:blipFill>
          <a:ln cap="sq"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rgbClr val="FFFFFF"/>
              </a:solidFill>
              <a:latin typeface="Libre Baskerville"/>
              <a:ea typeface="Libre Baskerville"/>
              <a:cs typeface="Libre Baskerville"/>
              <a:sym typeface="Libre Baskerville"/>
            </a:endParaRPr>
          </a:p>
        </p:txBody>
      </p:sp>
      <p:sp>
        <p:nvSpPr>
          <p:cNvPr id="341" name="Google Shape;341;p63"/>
          <p:cNvSpPr txBox="1"/>
          <p:nvPr/>
        </p:nvSpPr>
        <p:spPr>
          <a:xfrm flipH="1" rot="10800000">
            <a:off x="93662" y="2376487"/>
            <a:ext cx="12017375" cy="92075"/>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Libre Baskerville"/>
              <a:ea typeface="Libre Baskerville"/>
              <a:cs typeface="Libre Baskerville"/>
              <a:sym typeface="Libre Baskerville"/>
            </a:endParaRPr>
          </a:p>
        </p:txBody>
      </p:sp>
      <p:sp>
        <p:nvSpPr>
          <p:cNvPr id="342" name="Google Shape;342;p63"/>
          <p:cNvSpPr txBox="1"/>
          <p:nvPr/>
        </p:nvSpPr>
        <p:spPr>
          <a:xfrm>
            <a:off x="93662" y="2341562"/>
            <a:ext cx="12017375" cy="46037"/>
          </a:xfrm>
          <a:prstGeom prst="rect">
            <a:avLst/>
          </a:prstGeom>
          <a:solidFill>
            <a:srgbClr val="E6B1AB"/>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Libre Baskerville"/>
              <a:ea typeface="Libre Baskerville"/>
              <a:cs typeface="Libre Baskerville"/>
              <a:sym typeface="Libre Baskerville"/>
            </a:endParaRPr>
          </a:p>
        </p:txBody>
      </p:sp>
      <p:sp>
        <p:nvSpPr>
          <p:cNvPr id="343" name="Google Shape;343;p63"/>
          <p:cNvSpPr txBox="1"/>
          <p:nvPr/>
        </p:nvSpPr>
        <p:spPr>
          <a:xfrm>
            <a:off x="90487" y="2468562"/>
            <a:ext cx="12020550" cy="46037"/>
          </a:xfrm>
          <a:prstGeom prst="rect">
            <a:avLst/>
          </a:prstGeom>
          <a:solidFill>
            <a:srgbClr val="91848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Libre Baskerville"/>
              <a:ea typeface="Libre Baskerville"/>
              <a:cs typeface="Libre Baskerville"/>
              <a:sym typeface="Libre Baskerville"/>
            </a:endParaRPr>
          </a:p>
        </p:txBody>
      </p:sp>
      <p:sp>
        <p:nvSpPr>
          <p:cNvPr id="344" name="Google Shape;344;p63"/>
          <p:cNvSpPr txBox="1"/>
          <p:nvPr>
            <p:ph type="title"/>
          </p:nvPr>
        </p:nvSpPr>
        <p:spPr>
          <a:xfrm>
            <a:off x="1219200" y="274637"/>
            <a:ext cx="10363200" cy="1143000"/>
          </a:xfrm>
          <a:prstGeom prst="rect">
            <a:avLst/>
          </a:prstGeom>
          <a:noFill/>
          <a:ln>
            <a:noFill/>
          </a:ln>
        </p:spPr>
        <p:txBody>
          <a:bodyPr anchorCtr="0" anchor="b" bIns="91425"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4000" u="none" cap="none" strike="noStrike">
                <a:solidFill>
                  <a:schemeClr val="dk2"/>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4000" u="none" cap="none" strike="noStrike">
                <a:solidFill>
                  <a:schemeClr val="dk2"/>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4000" u="none" cap="none" strike="noStrike">
                <a:solidFill>
                  <a:schemeClr val="dk2"/>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4000" u="none" cap="none" strike="noStrike">
                <a:solidFill>
                  <a:schemeClr val="dk2"/>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4000" u="none" cap="none" strike="noStrike">
                <a:solidFill>
                  <a:schemeClr val="dk2"/>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4000" u="none" cap="none" strike="noStrike">
                <a:solidFill>
                  <a:schemeClr val="dk2"/>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4000" u="none" cap="none" strike="noStrike">
                <a:solidFill>
                  <a:schemeClr val="dk2"/>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4000" u="none" cap="none" strike="noStrike">
                <a:solidFill>
                  <a:schemeClr val="dk2"/>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4000" u="none" cap="none" strike="noStrike">
                <a:solidFill>
                  <a:schemeClr val="dk2"/>
                </a:solidFill>
                <a:latin typeface="Libre Franklin"/>
                <a:ea typeface="Libre Franklin"/>
                <a:cs typeface="Libre Franklin"/>
                <a:sym typeface="Libre Franklin"/>
              </a:defRPr>
            </a:lvl9pPr>
          </a:lstStyle>
          <a:p/>
        </p:txBody>
      </p:sp>
      <p:sp>
        <p:nvSpPr>
          <p:cNvPr id="345" name="Google Shape;345;p63"/>
          <p:cNvSpPr txBox="1"/>
          <p:nvPr>
            <p:ph idx="1" type="body"/>
          </p:nvPr>
        </p:nvSpPr>
        <p:spPr>
          <a:xfrm>
            <a:off x="1219200" y="1447800"/>
            <a:ext cx="10363200" cy="4572000"/>
          </a:xfrm>
          <a:prstGeom prst="rect">
            <a:avLst/>
          </a:prstGeom>
          <a:noFill/>
          <a:ln>
            <a:noFill/>
          </a:ln>
        </p:spPr>
        <p:txBody>
          <a:bodyPr anchorCtr="0" anchor="t" bIns="45700" lIns="91425" spcFirstLastPara="1" rIns="91425" wrap="square" tIns="45700">
            <a:noAutofit/>
          </a:bodyPr>
          <a:lstStyle>
            <a:lvl1pPr indent="-368935" lvl="0" marL="457200" marR="0" rtl="0" algn="l">
              <a:lnSpc>
                <a:spcPct val="100000"/>
              </a:lnSpc>
              <a:spcBef>
                <a:spcPts val="575"/>
              </a:spcBef>
              <a:spcAft>
                <a:spcPts val="0"/>
              </a:spcAft>
              <a:buClr>
                <a:schemeClr val="accent1"/>
              </a:buClr>
              <a:buSzPts val="2210"/>
              <a:buFont typeface="Noto Sans Symbols"/>
              <a:buChar char="⚫"/>
              <a:defRPr b="0" i="0" sz="2600" u="none" cap="none" strike="noStrike">
                <a:solidFill>
                  <a:schemeClr val="dk1"/>
                </a:solidFill>
                <a:latin typeface="Libre Baskerville"/>
                <a:ea typeface="Libre Baskerville"/>
                <a:cs typeface="Libre Baskerville"/>
                <a:sym typeface="Libre Baskerville"/>
              </a:defRPr>
            </a:lvl1pPr>
            <a:lvl2pPr indent="-358140" lvl="1" marL="914400" marR="0" rtl="0" algn="l">
              <a:lnSpc>
                <a:spcPct val="100000"/>
              </a:lnSpc>
              <a:spcBef>
                <a:spcPts val="375"/>
              </a:spcBef>
              <a:spcAft>
                <a:spcPts val="0"/>
              </a:spcAft>
              <a:buClr>
                <a:schemeClr val="accent2"/>
              </a:buClr>
              <a:buSzPts val="2040"/>
              <a:buFont typeface="Noto Sans Symbols"/>
              <a:buChar char="⚫"/>
              <a:defRPr b="0" i="0" sz="2400" u="none" cap="none" strike="noStrike">
                <a:solidFill>
                  <a:schemeClr val="dk1"/>
                </a:solidFill>
                <a:latin typeface="Libre Baskerville"/>
                <a:ea typeface="Libre Baskerville"/>
                <a:cs typeface="Libre Baskerville"/>
                <a:sym typeface="Libre Baskerville"/>
              </a:defRPr>
            </a:lvl2pPr>
            <a:lvl3pPr indent="-336550" lvl="2" marL="1371600" marR="0" rtl="0" algn="l">
              <a:lnSpc>
                <a:spcPct val="100000"/>
              </a:lnSpc>
              <a:spcBef>
                <a:spcPts val="375"/>
              </a:spcBef>
              <a:spcAft>
                <a:spcPts val="0"/>
              </a:spcAft>
              <a:buClr>
                <a:srgbClr val="E6B1AB"/>
              </a:buClr>
              <a:buSzPts val="1700"/>
              <a:buFont typeface="Noto Sans Symbols"/>
              <a:buChar char="⚫"/>
              <a:defRPr b="0" i="0" sz="2000" u="none" cap="none" strike="noStrike">
                <a:solidFill>
                  <a:schemeClr val="dk1"/>
                </a:solidFill>
                <a:latin typeface="Libre Baskerville"/>
                <a:ea typeface="Libre Baskerville"/>
                <a:cs typeface="Libre Baskerville"/>
                <a:sym typeface="Libre Baskerville"/>
              </a:defRPr>
            </a:lvl3pPr>
            <a:lvl4pPr indent="-330200" lvl="3" marL="1828800" marR="0" rtl="0" algn="l">
              <a:lnSpc>
                <a:spcPct val="100000"/>
              </a:lnSpc>
              <a:spcBef>
                <a:spcPts val="375"/>
              </a:spcBef>
              <a:spcAft>
                <a:spcPts val="0"/>
              </a:spcAft>
              <a:buClr>
                <a:srgbClr val="A28E6A"/>
              </a:buClr>
              <a:buSzPts val="1600"/>
              <a:buFont typeface="Noto Sans Symbols"/>
              <a:buChar char="⚫"/>
              <a:defRPr b="0" i="0" sz="2000" u="none" cap="none" strike="noStrike">
                <a:solidFill>
                  <a:schemeClr val="dk1"/>
                </a:solidFill>
                <a:latin typeface="Libre Baskerville"/>
                <a:ea typeface="Libre Baskerville"/>
                <a:cs typeface="Libre Baskerville"/>
                <a:sym typeface="Libre Baskerville"/>
              </a:defRPr>
            </a:lvl4pPr>
            <a:lvl5pPr indent="-355600" lvl="4" marL="2286000" marR="0" rtl="0" algn="l">
              <a:lnSpc>
                <a:spcPct val="100000"/>
              </a:lnSpc>
              <a:spcBef>
                <a:spcPts val="375"/>
              </a:spcBef>
              <a:spcAft>
                <a:spcPts val="0"/>
              </a:spcAft>
              <a:buClr>
                <a:srgbClr val="A28E6A"/>
              </a:buClr>
              <a:buSzPts val="2000"/>
              <a:buFont typeface="Libre Baskerville"/>
              <a:buChar char="o"/>
              <a:defRPr b="0" i="0" sz="2000" u="none" cap="none" strike="noStrike">
                <a:solidFill>
                  <a:schemeClr val="dk1"/>
                </a:solidFill>
                <a:latin typeface="Libre Baskerville"/>
                <a:ea typeface="Libre Baskerville"/>
                <a:cs typeface="Libre Baskerville"/>
                <a:sym typeface="Libre Baskerville"/>
              </a:defRPr>
            </a:lvl5pPr>
            <a:lvl6pPr indent="-342900" lvl="5" marL="2743200" marR="0" rtl="0" algn="l">
              <a:lnSpc>
                <a:spcPct val="100000"/>
              </a:lnSpc>
              <a:spcBef>
                <a:spcPts val="370"/>
              </a:spcBef>
              <a:spcAft>
                <a:spcPts val="0"/>
              </a:spcAft>
              <a:buClr>
                <a:schemeClr val="accent3"/>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6pPr>
            <a:lvl7pPr indent="-342900" lvl="6" marL="3200400" marR="0" rtl="0" algn="l">
              <a:lnSpc>
                <a:spcPct val="100000"/>
              </a:lnSpc>
              <a:spcBef>
                <a:spcPts val="370"/>
              </a:spcBef>
              <a:spcAft>
                <a:spcPts val="0"/>
              </a:spcAft>
              <a:buClr>
                <a:schemeClr val="accent2"/>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7pPr>
            <a:lvl8pPr indent="-342900" lvl="7" marL="3657600" marR="0" rtl="0" algn="l">
              <a:lnSpc>
                <a:spcPct val="100000"/>
              </a:lnSpc>
              <a:spcBef>
                <a:spcPts val="370"/>
              </a:spcBef>
              <a:spcAft>
                <a:spcPts val="0"/>
              </a:spcAft>
              <a:buClr>
                <a:srgbClr val="E6AFA9"/>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8pPr>
            <a:lvl9pPr indent="-342900" lvl="8" marL="4114800" marR="0" rtl="0" algn="l">
              <a:lnSpc>
                <a:spcPct val="100000"/>
              </a:lnSpc>
              <a:spcBef>
                <a:spcPts val="370"/>
              </a:spcBef>
              <a:spcAft>
                <a:spcPts val="0"/>
              </a:spcAft>
              <a:buClr>
                <a:srgbClr val="CAABA9"/>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9pPr>
          </a:lstStyle>
          <a:p/>
        </p:txBody>
      </p:sp>
      <p:sp>
        <p:nvSpPr>
          <p:cNvPr id="346" name="Google Shape;346;p63"/>
          <p:cNvSpPr txBox="1"/>
          <p:nvPr>
            <p:ph idx="10" type="dt"/>
          </p:nvPr>
        </p:nvSpPr>
        <p:spPr>
          <a:xfrm>
            <a:off x="8229600" y="6191250"/>
            <a:ext cx="3302000" cy="476250"/>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400" u="none" cap="none" strike="noStrike">
                <a:solidFill>
                  <a:srgbClr val="696464"/>
                </a:solidFill>
                <a:latin typeface="Libre Baskerville"/>
                <a:ea typeface="Libre Baskerville"/>
                <a:cs typeface="Libre Baskerville"/>
                <a:sym typeface="Libre Baskerville"/>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Baskerville"/>
                <a:ea typeface="Libre Baskerville"/>
                <a:cs typeface="Libre Baskerville"/>
                <a:sym typeface="Libre Baskerville"/>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Baskerville"/>
                <a:ea typeface="Libre Baskerville"/>
                <a:cs typeface="Libre Baskerville"/>
                <a:sym typeface="Libre Baskerville"/>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Baskerville"/>
                <a:ea typeface="Libre Baskerville"/>
                <a:cs typeface="Libre Baskerville"/>
                <a:sym typeface="Libre Baskerville"/>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Baskerville"/>
                <a:ea typeface="Libre Baskerville"/>
                <a:cs typeface="Libre Baskerville"/>
                <a:sym typeface="Libre Baskerville"/>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Baskerville"/>
                <a:ea typeface="Libre Baskerville"/>
                <a:cs typeface="Libre Baskerville"/>
                <a:sym typeface="Libre Baskerville"/>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Baskerville"/>
                <a:ea typeface="Libre Baskerville"/>
                <a:cs typeface="Libre Baskerville"/>
                <a:sym typeface="Libre Baskerville"/>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Baskerville"/>
                <a:ea typeface="Libre Baskerville"/>
                <a:cs typeface="Libre Baskerville"/>
                <a:sym typeface="Libre Baskerville"/>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Baskerville"/>
                <a:ea typeface="Libre Baskerville"/>
                <a:cs typeface="Libre Baskerville"/>
                <a:sym typeface="Libre Baskerville"/>
              </a:defRPr>
            </a:lvl9pPr>
          </a:lstStyle>
          <a:p/>
        </p:txBody>
      </p:sp>
      <p:sp>
        <p:nvSpPr>
          <p:cNvPr id="347" name="Google Shape;347;p63"/>
          <p:cNvSpPr txBox="1"/>
          <p:nvPr>
            <p:ph idx="11" type="ftr"/>
          </p:nvPr>
        </p:nvSpPr>
        <p:spPr>
          <a:xfrm>
            <a:off x="1066800" y="6172200"/>
            <a:ext cx="5334000" cy="4572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Baskerville"/>
                <a:ea typeface="Libre Baskerville"/>
                <a:cs typeface="Libre Baskerville"/>
                <a:sym typeface="Libre Baskerville"/>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Baskerville"/>
                <a:ea typeface="Libre Baskerville"/>
                <a:cs typeface="Libre Baskerville"/>
                <a:sym typeface="Libre Baskerville"/>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Baskerville"/>
                <a:ea typeface="Libre Baskerville"/>
                <a:cs typeface="Libre Baskerville"/>
                <a:sym typeface="Libre Baskerville"/>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Baskerville"/>
                <a:ea typeface="Libre Baskerville"/>
                <a:cs typeface="Libre Baskerville"/>
                <a:sym typeface="Libre Baskerville"/>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Baskerville"/>
                <a:ea typeface="Libre Baskerville"/>
                <a:cs typeface="Libre Baskerville"/>
                <a:sym typeface="Libre Baskerville"/>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Baskerville"/>
                <a:ea typeface="Libre Baskerville"/>
                <a:cs typeface="Libre Baskerville"/>
                <a:sym typeface="Libre Baskerville"/>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Baskerville"/>
                <a:ea typeface="Libre Baskerville"/>
                <a:cs typeface="Libre Baskerville"/>
                <a:sym typeface="Libre Baskerville"/>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Baskerville"/>
                <a:ea typeface="Libre Baskerville"/>
                <a:cs typeface="Libre Baskerville"/>
                <a:sym typeface="Libre Baskerville"/>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Baskerville"/>
                <a:ea typeface="Libre Baskerville"/>
                <a:cs typeface="Libre Baskerville"/>
                <a:sym typeface="Libre Baskerville"/>
              </a:defRPr>
            </a:lvl9pPr>
          </a:lstStyle>
          <a:p/>
        </p:txBody>
      </p:sp>
      <p:sp>
        <p:nvSpPr>
          <p:cNvPr id="348" name="Google Shape;348;p63"/>
          <p:cNvSpPr/>
          <p:nvPr>
            <p:ph idx="12" type="sldNum"/>
          </p:nvPr>
        </p:nvSpPr>
        <p:spPr>
          <a:xfrm>
            <a:off x="195262" y="6208712"/>
            <a:ext cx="609600" cy="457200"/>
          </a:xfrm>
          <a:prstGeom prst="ellipse">
            <a:avLst/>
          </a:prstGeom>
          <a:solidFill>
            <a:schemeClr val="accent1"/>
          </a:solidFill>
          <a:ln>
            <a:noFill/>
          </a:ln>
        </p:spPr>
        <p:txBody>
          <a:bodyPr anchorCtr="1" anchor="ctr" bIns="0" lIns="0" spcFirstLastPara="1" rIns="0" wrap="square" tIns="0">
            <a:noAutofit/>
          </a:bodyPr>
          <a:lstStyle>
            <a:lvl1pPr indent="0" lvl="0" marL="0" marR="0" rtl="0" algn="ctr">
              <a:lnSpc>
                <a:spcPct val="100000"/>
              </a:lnSpc>
              <a:spcBef>
                <a:spcPts val="0"/>
              </a:spcBef>
              <a:spcAft>
                <a:spcPts val="0"/>
              </a:spcAft>
              <a:buClr>
                <a:srgbClr val="FFFFFF"/>
              </a:buClr>
              <a:buSzPts val="1400"/>
              <a:buFont typeface="Libre Franklin"/>
              <a:buNone/>
              <a:defRPr b="0" i="0" sz="1400" u="none" cap="none" strike="noStrike">
                <a:solidFill>
                  <a:srgbClr val="FFFFFF"/>
                </a:solidFill>
                <a:latin typeface="Libre Franklin"/>
                <a:ea typeface="Libre Franklin"/>
                <a:cs typeface="Libre Franklin"/>
                <a:sym typeface="Libre Franklin"/>
              </a:defRPr>
            </a:lvl1pPr>
            <a:lvl2pPr indent="0" lvl="1" marL="0" marR="0" rtl="0" algn="ctr">
              <a:lnSpc>
                <a:spcPct val="100000"/>
              </a:lnSpc>
              <a:spcBef>
                <a:spcPts val="0"/>
              </a:spcBef>
              <a:spcAft>
                <a:spcPts val="0"/>
              </a:spcAft>
              <a:buClr>
                <a:srgbClr val="FFFFFF"/>
              </a:buClr>
              <a:buSzPts val="1400"/>
              <a:buFont typeface="Libre Franklin"/>
              <a:buNone/>
              <a:defRPr b="0" i="0" sz="1400" u="none" cap="none" strike="noStrike">
                <a:solidFill>
                  <a:srgbClr val="FFFFFF"/>
                </a:solidFill>
                <a:latin typeface="Libre Franklin"/>
                <a:ea typeface="Libre Franklin"/>
                <a:cs typeface="Libre Franklin"/>
                <a:sym typeface="Libre Franklin"/>
              </a:defRPr>
            </a:lvl2pPr>
            <a:lvl3pPr indent="0" lvl="2" marL="0" marR="0" rtl="0" algn="ctr">
              <a:lnSpc>
                <a:spcPct val="100000"/>
              </a:lnSpc>
              <a:spcBef>
                <a:spcPts val="0"/>
              </a:spcBef>
              <a:spcAft>
                <a:spcPts val="0"/>
              </a:spcAft>
              <a:buClr>
                <a:srgbClr val="FFFFFF"/>
              </a:buClr>
              <a:buSzPts val="1400"/>
              <a:buFont typeface="Libre Franklin"/>
              <a:buNone/>
              <a:defRPr b="0" i="0" sz="1400" u="none" cap="none" strike="noStrike">
                <a:solidFill>
                  <a:srgbClr val="FFFFFF"/>
                </a:solidFill>
                <a:latin typeface="Libre Franklin"/>
                <a:ea typeface="Libre Franklin"/>
                <a:cs typeface="Libre Franklin"/>
                <a:sym typeface="Libre Franklin"/>
              </a:defRPr>
            </a:lvl3pPr>
            <a:lvl4pPr indent="0" lvl="3" marL="0" marR="0" rtl="0" algn="ctr">
              <a:lnSpc>
                <a:spcPct val="100000"/>
              </a:lnSpc>
              <a:spcBef>
                <a:spcPts val="0"/>
              </a:spcBef>
              <a:spcAft>
                <a:spcPts val="0"/>
              </a:spcAft>
              <a:buClr>
                <a:srgbClr val="FFFFFF"/>
              </a:buClr>
              <a:buSzPts val="1400"/>
              <a:buFont typeface="Libre Franklin"/>
              <a:buNone/>
              <a:defRPr b="0" i="0" sz="1400" u="none" cap="none" strike="noStrike">
                <a:solidFill>
                  <a:srgbClr val="FFFFFF"/>
                </a:solidFill>
                <a:latin typeface="Libre Franklin"/>
                <a:ea typeface="Libre Franklin"/>
                <a:cs typeface="Libre Franklin"/>
                <a:sym typeface="Libre Franklin"/>
              </a:defRPr>
            </a:lvl4pPr>
            <a:lvl5pPr indent="0" lvl="4" marL="0" marR="0" rtl="0" algn="ctr">
              <a:lnSpc>
                <a:spcPct val="100000"/>
              </a:lnSpc>
              <a:spcBef>
                <a:spcPts val="0"/>
              </a:spcBef>
              <a:spcAft>
                <a:spcPts val="0"/>
              </a:spcAft>
              <a:buClr>
                <a:srgbClr val="FFFFFF"/>
              </a:buClr>
              <a:buSzPts val="1400"/>
              <a:buFont typeface="Libre Franklin"/>
              <a:buNone/>
              <a:defRPr b="0" i="0" sz="1400" u="none" cap="none" strike="noStrike">
                <a:solidFill>
                  <a:srgbClr val="FFFFFF"/>
                </a:solidFill>
                <a:latin typeface="Libre Franklin"/>
                <a:ea typeface="Libre Franklin"/>
                <a:cs typeface="Libre Franklin"/>
                <a:sym typeface="Libre Franklin"/>
              </a:defRPr>
            </a:lvl5pPr>
            <a:lvl6pPr indent="0" lvl="5" marL="0" marR="0" rtl="0" algn="ctr">
              <a:lnSpc>
                <a:spcPct val="100000"/>
              </a:lnSpc>
              <a:spcBef>
                <a:spcPts val="0"/>
              </a:spcBef>
              <a:spcAft>
                <a:spcPts val="0"/>
              </a:spcAft>
              <a:buClr>
                <a:srgbClr val="FFFFFF"/>
              </a:buClr>
              <a:buSzPts val="1400"/>
              <a:buFont typeface="Libre Franklin"/>
              <a:buNone/>
              <a:defRPr b="0" i="0" sz="1400" u="none" cap="none" strike="noStrike">
                <a:solidFill>
                  <a:srgbClr val="FFFFFF"/>
                </a:solidFill>
                <a:latin typeface="Libre Franklin"/>
                <a:ea typeface="Libre Franklin"/>
                <a:cs typeface="Libre Franklin"/>
                <a:sym typeface="Libre Franklin"/>
              </a:defRPr>
            </a:lvl6pPr>
            <a:lvl7pPr indent="0" lvl="6" marL="0" marR="0" rtl="0" algn="ctr">
              <a:lnSpc>
                <a:spcPct val="100000"/>
              </a:lnSpc>
              <a:spcBef>
                <a:spcPts val="0"/>
              </a:spcBef>
              <a:spcAft>
                <a:spcPts val="0"/>
              </a:spcAft>
              <a:buClr>
                <a:srgbClr val="FFFFFF"/>
              </a:buClr>
              <a:buSzPts val="1400"/>
              <a:buFont typeface="Libre Franklin"/>
              <a:buNone/>
              <a:defRPr b="0" i="0" sz="1400" u="none" cap="none" strike="noStrike">
                <a:solidFill>
                  <a:srgbClr val="FFFFFF"/>
                </a:solidFill>
                <a:latin typeface="Libre Franklin"/>
                <a:ea typeface="Libre Franklin"/>
                <a:cs typeface="Libre Franklin"/>
                <a:sym typeface="Libre Franklin"/>
              </a:defRPr>
            </a:lvl7pPr>
            <a:lvl8pPr indent="0" lvl="7" marL="0" marR="0" rtl="0" algn="ctr">
              <a:lnSpc>
                <a:spcPct val="100000"/>
              </a:lnSpc>
              <a:spcBef>
                <a:spcPts val="0"/>
              </a:spcBef>
              <a:spcAft>
                <a:spcPts val="0"/>
              </a:spcAft>
              <a:buClr>
                <a:srgbClr val="FFFFFF"/>
              </a:buClr>
              <a:buSzPts val="1400"/>
              <a:buFont typeface="Libre Franklin"/>
              <a:buNone/>
              <a:defRPr b="0" i="0" sz="1400" u="none" cap="none" strike="noStrike">
                <a:solidFill>
                  <a:srgbClr val="FFFFFF"/>
                </a:solidFill>
                <a:latin typeface="Libre Franklin"/>
                <a:ea typeface="Libre Franklin"/>
                <a:cs typeface="Libre Franklin"/>
                <a:sym typeface="Libre Franklin"/>
              </a:defRPr>
            </a:lvl8pPr>
            <a:lvl9pPr indent="0" lvl="8" marL="0" marR="0" rtl="0" algn="ctr">
              <a:lnSpc>
                <a:spcPct val="100000"/>
              </a:lnSpc>
              <a:spcBef>
                <a:spcPts val="0"/>
              </a:spcBef>
              <a:spcAft>
                <a:spcPts val="0"/>
              </a:spcAft>
              <a:buClr>
                <a:srgbClr val="FFFFFF"/>
              </a:buClr>
              <a:buSzPts val="1400"/>
              <a:buFont typeface="Libre Franklin"/>
              <a:buNone/>
              <a:defRPr b="0" i="0" sz="1400" u="none" cap="none" strike="noStrike">
                <a:solidFill>
                  <a:srgbClr val="FFFFFF"/>
                </a:solidFill>
                <a:latin typeface="Libre Franklin"/>
                <a:ea typeface="Libre Franklin"/>
                <a:cs typeface="Libre Franklin"/>
                <a:sym typeface="Libre Franklin"/>
              </a:defRPr>
            </a:lvl9pPr>
          </a:lstStyle>
          <a:p>
            <a:pPr indent="0" lvl="0" marL="0" rtl="0" algn="ctr">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702"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00.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1.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0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103.xml"/><Relationship Id="rId3" Type="http://schemas.openxmlformats.org/officeDocument/2006/relationships/image" Target="../media/image2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04.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05.xml"/><Relationship Id="rId3" Type="http://schemas.openxmlformats.org/officeDocument/2006/relationships/hyperlink" Target="http://en.wikipedia.org/wiki/Data_mart" TargetMode="External"/><Relationship Id="rId4" Type="http://schemas.openxmlformats.org/officeDocument/2006/relationships/hyperlink" Target="http://en.wikipedia.org/wiki/Business_process" TargetMode="Externa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06.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0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08.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9.xml"/><Relationship Id="rId3" Type="http://schemas.openxmlformats.org/officeDocument/2006/relationships/image" Target="../media/image1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0.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1.xml"/><Relationship Id="rId3" Type="http://schemas.openxmlformats.org/officeDocument/2006/relationships/image" Target="../media/image20.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2.xml"/><Relationship Id="rId3" Type="http://schemas.openxmlformats.org/officeDocument/2006/relationships/image" Target="../media/image26.png"/><Relationship Id="rId4" Type="http://schemas.openxmlformats.org/officeDocument/2006/relationships/image" Target="../media/image25.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3.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4.xml"/><Relationship Id="rId3" Type="http://schemas.openxmlformats.org/officeDocument/2006/relationships/hyperlink" Target="http://datawarehouse4u.info/OLTP-vs-OLAP.html" TargetMode="External"/><Relationship Id="rId4" Type="http://schemas.openxmlformats.org/officeDocument/2006/relationships/hyperlink" Target="http://datawarehouse4u.info/OLTP-vs-OLAP.html" TargetMode="External"/><Relationship Id="rId5" Type="http://schemas.openxmlformats.org/officeDocument/2006/relationships/image" Target="../media/image22.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5.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6.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8.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43.xml"/><Relationship Id="rId2" Type="http://schemas.openxmlformats.org/officeDocument/2006/relationships/notesSlide" Target="../notesSlides/notesSlide120.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43.xml"/><Relationship Id="rId2" Type="http://schemas.openxmlformats.org/officeDocument/2006/relationships/notesSlide" Target="../notesSlides/notesSlide121.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43.xml"/><Relationship Id="rId2" Type="http://schemas.openxmlformats.org/officeDocument/2006/relationships/notesSlide" Target="../notesSlides/notesSlide12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43.xml"/><Relationship Id="rId2" Type="http://schemas.openxmlformats.org/officeDocument/2006/relationships/notesSlide" Target="../notesSlides/notesSlide12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5.xml"/><Relationship Id="rId3" Type="http://schemas.openxmlformats.org/officeDocument/2006/relationships/image" Target="../media/image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 Id="rId3" Type="http://schemas.openxmlformats.org/officeDocument/2006/relationships/image" Target="../media/image18.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3.xml"/><Relationship Id="rId3" Type="http://schemas.openxmlformats.org/officeDocument/2006/relationships/image" Target="../media/image7.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7.xml"/><Relationship Id="rId3" Type="http://schemas.openxmlformats.org/officeDocument/2006/relationships/image" Target="../media/image10.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9.xml"/><Relationship Id="rId3"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1.xml"/><Relationship Id="rId3" Type="http://schemas.openxmlformats.org/officeDocument/2006/relationships/image" Target="../media/image23.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5.xml"/><Relationship Id="rId3" Type="http://schemas.openxmlformats.org/officeDocument/2006/relationships/image" Target="../media/image15.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6.xml"/><Relationship Id="rId3" Type="http://schemas.openxmlformats.org/officeDocument/2006/relationships/image" Target="../media/image6.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7.xml"/><Relationship Id="rId3" Type="http://schemas.openxmlformats.org/officeDocument/2006/relationships/image" Target="../media/image13.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8.xml"/><Relationship Id="rId3" Type="http://schemas.openxmlformats.org/officeDocument/2006/relationships/image" Target="../media/image16.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1.xml"/><Relationship Id="rId3" Type="http://schemas.openxmlformats.org/officeDocument/2006/relationships/image" Target="../media/image14.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5.xml"/><Relationship Id="rId3" Type="http://schemas.openxmlformats.org/officeDocument/2006/relationships/image" Target="../media/image17.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9.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6.xml"/><Relationship Id="rId3" Type="http://schemas.openxmlformats.org/officeDocument/2006/relationships/image" Target="../media/image1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8.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0.xml"/><Relationship Id="rId3" Type="http://schemas.openxmlformats.org/officeDocument/2006/relationships/image" Target="../media/image23.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1.xml"/><Relationship Id="rId3" Type="http://schemas.openxmlformats.org/officeDocument/2006/relationships/image" Target="../media/image12.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9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9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5.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96.xml"/><Relationship Id="rId3" Type="http://schemas.openxmlformats.org/officeDocument/2006/relationships/hyperlink" Target="http://en.wikipedia.org/wiki/Data_warehouse" TargetMode="Externa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9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98.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9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 name="Shape 393"/>
        <p:cNvGrpSpPr/>
        <p:nvPr/>
      </p:nvGrpSpPr>
      <p:grpSpPr>
        <a:xfrm>
          <a:off x="0" y="0"/>
          <a:ext cx="0" cy="0"/>
          <a:chOff x="0" y="0"/>
          <a:chExt cx="0" cy="0"/>
        </a:xfrm>
      </p:grpSpPr>
      <p:sp>
        <p:nvSpPr>
          <p:cNvPr id="394" name="Google Shape;394;p69"/>
          <p:cNvSpPr txBox="1"/>
          <p:nvPr>
            <p:ph idx="1" type="body"/>
          </p:nvPr>
        </p:nvSpPr>
        <p:spPr>
          <a:xfrm>
            <a:off x="1219200" y="-241300"/>
            <a:ext cx="10363200" cy="4572000"/>
          </a:xfrm>
          <a:prstGeom prst="rect">
            <a:avLst/>
          </a:prstGeom>
          <a:noFill/>
          <a:ln>
            <a:noFill/>
          </a:ln>
        </p:spPr>
        <p:txBody>
          <a:bodyPr anchorCtr="0" anchor="ctr" bIns="44450" lIns="90475" spcFirstLastPara="1" rIns="90475" wrap="square" tIns="44450">
            <a:noAutofit/>
          </a:bodyPr>
          <a:lstStyle/>
          <a:p>
            <a:pPr indent="0" lvl="0" marL="0" marR="0" rtl="0" algn="ctr">
              <a:lnSpc>
                <a:spcPct val="100000"/>
              </a:lnSpc>
              <a:spcBef>
                <a:spcPts val="0"/>
              </a:spcBef>
              <a:spcAft>
                <a:spcPts val="0"/>
              </a:spcAft>
              <a:buClr>
                <a:schemeClr val="accent1"/>
              </a:buClr>
              <a:buSzPts val="3060"/>
              <a:buFont typeface="Noto Sans Symbols"/>
              <a:buNone/>
            </a:pPr>
            <a:r>
              <a:rPr b="1" i="0" lang="en-US" sz="3600" u="none" cap="none" strike="noStrike">
                <a:solidFill>
                  <a:srgbClr val="7030A0"/>
                </a:solidFill>
                <a:latin typeface="Comic Sans MS"/>
                <a:ea typeface="Comic Sans MS"/>
                <a:cs typeface="Comic Sans MS"/>
                <a:sym typeface="Comic Sans MS"/>
              </a:rPr>
              <a:t>DATA WAREHOUSING </a:t>
            </a:r>
            <a:br>
              <a:rPr b="1" i="0" lang="en-US" sz="3600" u="none" cap="none" strike="noStrike">
                <a:solidFill>
                  <a:srgbClr val="7030A0"/>
                </a:solidFill>
                <a:latin typeface="Comic Sans MS"/>
                <a:ea typeface="Comic Sans MS"/>
                <a:cs typeface="Comic Sans MS"/>
                <a:sym typeface="Comic Sans MS"/>
              </a:rPr>
            </a:br>
            <a:r>
              <a:rPr b="0" i="0" lang="en-US" sz="3600" u="none" cap="none" strike="noStrike">
                <a:solidFill>
                  <a:srgbClr val="FFCC00"/>
                </a:solidFill>
                <a:latin typeface="Comic Sans MS"/>
                <a:ea typeface="Comic Sans MS"/>
                <a:cs typeface="Comic Sans MS"/>
                <a:sym typeface="Comic Sans MS"/>
              </a:rPr>
              <a:t>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2" name="Shape 482"/>
        <p:cNvGrpSpPr/>
        <p:nvPr/>
      </p:nvGrpSpPr>
      <p:grpSpPr>
        <a:xfrm>
          <a:off x="0" y="0"/>
          <a:ext cx="0" cy="0"/>
          <a:chOff x="0" y="0"/>
          <a:chExt cx="0" cy="0"/>
        </a:xfrm>
      </p:grpSpPr>
      <p:sp>
        <p:nvSpPr>
          <p:cNvPr id="483" name="Google Shape;483;p78"/>
          <p:cNvSpPr txBox="1"/>
          <p:nvPr>
            <p:ph type="title"/>
          </p:nvPr>
        </p:nvSpPr>
        <p:spPr>
          <a:xfrm>
            <a:off x="2209800" y="609600"/>
            <a:ext cx="7772400" cy="7620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Libre Franklin"/>
              <a:buNone/>
            </a:pPr>
            <a:r>
              <a:rPr b="0" i="0" lang="en-US" sz="4000" u="none">
                <a:solidFill>
                  <a:schemeClr val="dk2"/>
                </a:solidFill>
                <a:latin typeface="Libre Franklin"/>
                <a:ea typeface="Libre Franklin"/>
                <a:cs typeface="Libre Franklin"/>
                <a:sym typeface="Libre Franklin"/>
              </a:rPr>
              <a:t>Scenario 3</a:t>
            </a:r>
            <a:endParaRPr/>
          </a:p>
        </p:txBody>
      </p:sp>
      <p:sp>
        <p:nvSpPr>
          <p:cNvPr id="484" name="Google Shape;484;p78"/>
          <p:cNvSpPr txBox="1"/>
          <p:nvPr/>
        </p:nvSpPr>
        <p:spPr>
          <a:xfrm>
            <a:off x="2209800" y="1981200"/>
            <a:ext cx="7772400" cy="18002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800"/>
              <a:buFont typeface="Times New Roman"/>
              <a:buNone/>
            </a:pPr>
            <a:r>
              <a:rPr b="0" i="0" lang="en-US" sz="2800" u="none" cap="none" strike="noStrike">
                <a:solidFill>
                  <a:schemeClr val="dk1"/>
                </a:solidFill>
                <a:latin typeface="Times New Roman"/>
                <a:ea typeface="Times New Roman"/>
                <a:cs typeface="Times New Roman"/>
                <a:sym typeface="Times New Roman"/>
              </a:rPr>
              <a:t>Cakes &amp; Cookies is a small,new company.President of the company wants his company should grow.He needs information so that he can make correct decisions.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9" name="Shape 1379"/>
        <p:cNvGrpSpPr/>
        <p:nvPr/>
      </p:nvGrpSpPr>
      <p:grpSpPr>
        <a:xfrm>
          <a:off x="0" y="0"/>
          <a:ext cx="0" cy="0"/>
          <a:chOff x="0" y="0"/>
          <a:chExt cx="0" cy="0"/>
        </a:xfrm>
      </p:grpSpPr>
      <p:sp>
        <p:nvSpPr>
          <p:cNvPr id="1380" name="Google Shape;1380;p168"/>
          <p:cNvSpPr txBox="1"/>
          <p:nvPr/>
        </p:nvSpPr>
        <p:spPr>
          <a:xfrm>
            <a:off x="0" y="23812"/>
            <a:ext cx="5792787" cy="4419600"/>
          </a:xfrm>
          <a:prstGeom prst="rect">
            <a:avLst/>
          </a:prstGeom>
          <a:noFill/>
          <a:ln>
            <a:noFill/>
          </a:ln>
        </p:spPr>
        <p:txBody>
          <a:bodyPr anchorCtr="0" anchor="t" bIns="45700" lIns="91425" spcFirstLastPara="1" rIns="91425" wrap="square" tIns="45700">
            <a:noAutofit/>
          </a:bodyPr>
          <a:lstStyle/>
          <a:p>
            <a:pPr indent="-341312" lvl="0" marL="342900" marR="0" rtl="0" algn="l">
              <a:lnSpc>
                <a:spcPct val="100000"/>
              </a:lnSpc>
              <a:spcBef>
                <a:spcPts val="0"/>
              </a:spcBef>
              <a:spcAft>
                <a:spcPts val="0"/>
              </a:spcAft>
              <a:buClr>
                <a:srgbClr val="FFFFFF"/>
              </a:buClr>
              <a:buSzPts val="2800"/>
              <a:buFont typeface="Verdana"/>
              <a:buNone/>
            </a:pPr>
            <a:r>
              <a:rPr b="0" i="0" lang="en-US" sz="2800" u="none" cap="none" strike="noStrike">
                <a:solidFill>
                  <a:srgbClr val="FFFFFF"/>
                </a:solidFill>
                <a:latin typeface="Verdana"/>
                <a:ea typeface="Verdana"/>
                <a:cs typeface="Verdana"/>
                <a:sym typeface="Verdana"/>
              </a:rPr>
              <a:t>Data Warehouse</a:t>
            </a:r>
            <a:endParaRPr b="0" i="0" sz="1400" u="none" cap="none" strike="noStrike">
              <a:solidFill>
                <a:srgbClr val="000000"/>
              </a:solidFill>
              <a:latin typeface="Arial"/>
              <a:ea typeface="Arial"/>
              <a:cs typeface="Arial"/>
              <a:sym typeface="Arial"/>
            </a:endParaRPr>
          </a:p>
          <a:p>
            <a:pPr indent="-341312" lvl="0" marL="342900" marR="0" rtl="0" algn="l">
              <a:lnSpc>
                <a:spcPct val="100000"/>
              </a:lnSpc>
              <a:spcBef>
                <a:spcPts val="700"/>
              </a:spcBef>
              <a:spcAft>
                <a:spcPts val="0"/>
              </a:spcAft>
              <a:buClr>
                <a:srgbClr val="FFFFFF"/>
              </a:buClr>
              <a:buSzPts val="2800"/>
              <a:buFont typeface="Verdana"/>
              <a:buNone/>
            </a:pPr>
            <a:r>
              <a:rPr b="0" i="0" lang="en-US" sz="2800" u="none" cap="none" strike="noStrike">
                <a:solidFill>
                  <a:srgbClr val="FFFFFF"/>
                </a:solidFill>
                <a:latin typeface="Verdana"/>
                <a:ea typeface="Verdana"/>
                <a:cs typeface="Verdana"/>
                <a:sym typeface="Verdana"/>
              </a:rPr>
              <a:t>	</a:t>
            </a:r>
            <a:endParaRPr b="0" i="0" sz="1400" u="none" cap="none" strike="noStrike">
              <a:solidFill>
                <a:srgbClr val="000000"/>
              </a:solidFill>
              <a:latin typeface="Arial"/>
              <a:ea typeface="Arial"/>
              <a:cs typeface="Arial"/>
              <a:sym typeface="Arial"/>
            </a:endParaRPr>
          </a:p>
          <a:p>
            <a:pPr indent="-341312" lvl="0" marL="342900" marR="0" rtl="0" algn="l">
              <a:lnSpc>
                <a:spcPct val="100000"/>
              </a:lnSpc>
              <a:spcBef>
                <a:spcPts val="600"/>
              </a:spcBef>
              <a:spcAft>
                <a:spcPts val="0"/>
              </a:spcAft>
              <a:buClr>
                <a:srgbClr val="33CCCC"/>
              </a:buClr>
              <a:buSzPts val="2400"/>
              <a:buFont typeface="Arial"/>
              <a:buChar char="●"/>
            </a:pPr>
            <a:r>
              <a:rPr b="0" i="0" lang="en-US" sz="2400" u="none" cap="none" strike="noStrike">
                <a:solidFill>
                  <a:srgbClr val="FFFFFF"/>
                </a:solidFill>
                <a:latin typeface="Verdana"/>
                <a:ea typeface="Verdana"/>
                <a:cs typeface="Verdana"/>
                <a:sym typeface="Verdana"/>
              </a:rPr>
              <a:t>Corporate/Enterprise-wide	</a:t>
            </a:r>
            <a:endParaRPr b="0" i="0" sz="1400" u="none" cap="none" strike="noStrike">
              <a:solidFill>
                <a:srgbClr val="000000"/>
              </a:solidFill>
              <a:latin typeface="Arial"/>
              <a:ea typeface="Arial"/>
              <a:cs typeface="Arial"/>
              <a:sym typeface="Arial"/>
            </a:endParaRPr>
          </a:p>
          <a:p>
            <a:pPr indent="-341312" lvl="0" marL="342900" marR="0" rtl="0" algn="l">
              <a:lnSpc>
                <a:spcPct val="100000"/>
              </a:lnSpc>
              <a:spcBef>
                <a:spcPts val="600"/>
              </a:spcBef>
              <a:spcAft>
                <a:spcPts val="0"/>
              </a:spcAft>
              <a:buClr>
                <a:srgbClr val="33CCCC"/>
              </a:buClr>
              <a:buSzPts val="2400"/>
              <a:buFont typeface="Arial"/>
              <a:buChar char="●"/>
            </a:pPr>
            <a:r>
              <a:rPr b="0" i="0" lang="en-US" sz="2400" u="none" cap="none" strike="noStrike">
                <a:solidFill>
                  <a:srgbClr val="FFFFFF"/>
                </a:solidFill>
                <a:latin typeface="Verdana"/>
                <a:ea typeface="Verdana"/>
                <a:cs typeface="Verdana"/>
                <a:sym typeface="Verdana"/>
              </a:rPr>
              <a:t>Combination of all data marts</a:t>
            </a:r>
            <a:endParaRPr b="0" i="0" sz="1400" u="none" cap="none" strike="noStrike">
              <a:solidFill>
                <a:srgbClr val="000000"/>
              </a:solidFill>
              <a:latin typeface="Arial"/>
              <a:ea typeface="Arial"/>
              <a:cs typeface="Arial"/>
              <a:sym typeface="Arial"/>
            </a:endParaRPr>
          </a:p>
          <a:p>
            <a:pPr indent="-341312" lvl="0" marL="342900" marR="0" rtl="0" algn="l">
              <a:lnSpc>
                <a:spcPct val="100000"/>
              </a:lnSpc>
              <a:spcBef>
                <a:spcPts val="600"/>
              </a:spcBef>
              <a:spcAft>
                <a:spcPts val="0"/>
              </a:spcAft>
              <a:buClr>
                <a:srgbClr val="33CCCC"/>
              </a:buClr>
              <a:buSzPts val="2400"/>
              <a:buFont typeface="Arial"/>
              <a:buChar char="●"/>
            </a:pPr>
            <a:r>
              <a:rPr b="0" i="0" lang="en-US" sz="2400" u="none" cap="none" strike="noStrike">
                <a:solidFill>
                  <a:srgbClr val="FFFFFF"/>
                </a:solidFill>
                <a:latin typeface="Verdana"/>
                <a:ea typeface="Verdana"/>
                <a:cs typeface="Verdana"/>
                <a:sym typeface="Verdana"/>
              </a:rPr>
              <a:t>Data received from staging area</a:t>
            </a:r>
            <a:endParaRPr b="0" i="0" sz="1400" u="none" cap="none" strike="noStrike">
              <a:solidFill>
                <a:srgbClr val="000000"/>
              </a:solidFill>
              <a:latin typeface="Arial"/>
              <a:ea typeface="Arial"/>
              <a:cs typeface="Arial"/>
              <a:sym typeface="Arial"/>
            </a:endParaRPr>
          </a:p>
          <a:p>
            <a:pPr indent="-341312" lvl="0" marL="342900" marR="0" rtl="0" algn="l">
              <a:lnSpc>
                <a:spcPct val="100000"/>
              </a:lnSpc>
              <a:spcBef>
                <a:spcPts val="600"/>
              </a:spcBef>
              <a:spcAft>
                <a:spcPts val="0"/>
              </a:spcAft>
              <a:buClr>
                <a:srgbClr val="33CCCC"/>
              </a:buClr>
              <a:buSzPts val="2400"/>
              <a:buFont typeface="Arial"/>
              <a:buChar char="●"/>
            </a:pPr>
            <a:r>
              <a:rPr b="0" i="0" lang="en-US" sz="2400" u="none" cap="none" strike="noStrike">
                <a:solidFill>
                  <a:srgbClr val="FFFFFF"/>
                </a:solidFill>
                <a:latin typeface="Verdana"/>
                <a:ea typeface="Verdana"/>
                <a:cs typeface="Verdana"/>
                <a:sym typeface="Verdana"/>
              </a:rPr>
              <a:t>Structure for corporate view of data</a:t>
            </a:r>
            <a:endParaRPr b="0" i="0" sz="1400" u="none" cap="none" strike="noStrike">
              <a:solidFill>
                <a:srgbClr val="000000"/>
              </a:solidFill>
              <a:latin typeface="Arial"/>
              <a:ea typeface="Arial"/>
              <a:cs typeface="Arial"/>
              <a:sym typeface="Arial"/>
            </a:endParaRPr>
          </a:p>
          <a:p>
            <a:pPr indent="-188912" lvl="0" marL="342900" marR="0" rtl="0" algn="l">
              <a:lnSpc>
                <a:spcPct val="100000"/>
              </a:lnSpc>
              <a:spcBef>
                <a:spcPts val="600"/>
              </a:spcBef>
              <a:spcAft>
                <a:spcPts val="0"/>
              </a:spcAft>
              <a:buClr>
                <a:srgbClr val="33CCCC"/>
              </a:buClr>
              <a:buSzPts val="2400"/>
              <a:buFont typeface="Arial"/>
              <a:buNone/>
            </a:pPr>
            <a:r>
              <a:t/>
            </a:r>
            <a:endParaRPr b="0" i="0" sz="2400" u="none" cap="none" strike="noStrike">
              <a:solidFill>
                <a:srgbClr val="FFFFFF"/>
              </a:solidFill>
              <a:latin typeface="Verdana"/>
              <a:ea typeface="Verdana"/>
              <a:cs typeface="Verdana"/>
              <a:sym typeface="Verdana"/>
            </a:endParaRPr>
          </a:p>
          <a:p>
            <a:pPr indent="-341312" lvl="0" marL="342900" marR="0" rtl="0" algn="l">
              <a:lnSpc>
                <a:spcPct val="100000"/>
              </a:lnSpc>
              <a:spcBef>
                <a:spcPts val="600"/>
              </a:spcBef>
              <a:spcAft>
                <a:spcPts val="0"/>
              </a:spcAft>
              <a:buClr>
                <a:srgbClr val="33CCCC"/>
              </a:buClr>
              <a:buSzPts val="2400"/>
              <a:buFont typeface="Arial"/>
              <a:buChar char="●"/>
            </a:pPr>
            <a:r>
              <a:rPr b="0" i="0" lang="en-US" sz="2400" u="none" cap="none" strike="noStrike">
                <a:solidFill>
                  <a:srgbClr val="FFFFFF"/>
                </a:solidFill>
                <a:latin typeface="Verdana"/>
                <a:ea typeface="Verdana"/>
                <a:cs typeface="Verdana"/>
                <a:sym typeface="Verdana"/>
              </a:rPr>
              <a:t>Low level of granularity.</a:t>
            </a:r>
            <a:endParaRPr b="0" i="0" sz="1400" u="none" cap="none" strike="noStrike">
              <a:solidFill>
                <a:srgbClr val="000000"/>
              </a:solidFill>
              <a:latin typeface="Arial"/>
              <a:ea typeface="Arial"/>
              <a:cs typeface="Arial"/>
              <a:sym typeface="Arial"/>
            </a:endParaRPr>
          </a:p>
          <a:p>
            <a:pPr indent="-341312" lvl="0" marL="342900" marR="0" rtl="0" algn="l">
              <a:lnSpc>
                <a:spcPct val="100000"/>
              </a:lnSpc>
              <a:spcBef>
                <a:spcPts val="600"/>
              </a:spcBef>
              <a:spcAft>
                <a:spcPts val="0"/>
              </a:spcAft>
              <a:buClr>
                <a:srgbClr val="33CCCC"/>
              </a:buClr>
              <a:buSzPts val="2400"/>
              <a:buFont typeface="Arial"/>
              <a:buChar char="●"/>
            </a:pPr>
            <a:r>
              <a:rPr b="0" i="0" lang="en-US" sz="2400" u="none" cap="none" strike="noStrike">
                <a:solidFill>
                  <a:srgbClr val="FFFFFF"/>
                </a:solidFill>
                <a:latin typeface="Verdana"/>
                <a:ea typeface="Verdana"/>
                <a:cs typeface="Verdana"/>
                <a:sym typeface="Verdana"/>
              </a:rPr>
              <a:t>Takes Months to years to implement.</a:t>
            </a:r>
            <a:endParaRPr b="0" i="0" sz="1400" u="none" cap="none" strike="noStrike">
              <a:solidFill>
                <a:srgbClr val="000000"/>
              </a:solidFill>
              <a:latin typeface="Arial"/>
              <a:ea typeface="Arial"/>
              <a:cs typeface="Arial"/>
              <a:sym typeface="Arial"/>
            </a:endParaRPr>
          </a:p>
          <a:p>
            <a:pPr indent="-341312" lvl="0" marL="342900" marR="0" rtl="0" algn="l">
              <a:lnSpc>
                <a:spcPct val="100000"/>
              </a:lnSpc>
              <a:spcBef>
                <a:spcPts val="600"/>
              </a:spcBef>
              <a:spcAft>
                <a:spcPts val="0"/>
              </a:spcAft>
              <a:buClr>
                <a:srgbClr val="33CCCC"/>
              </a:buClr>
              <a:buSzPts val="2400"/>
              <a:buFont typeface="Arial"/>
              <a:buChar char="●"/>
            </a:pPr>
            <a:r>
              <a:rPr b="0" i="0" lang="en-US" sz="2400" u="none" cap="none" strike="noStrike">
                <a:solidFill>
                  <a:srgbClr val="FFFFFF"/>
                </a:solidFill>
                <a:latin typeface="Verdana"/>
                <a:ea typeface="Verdana"/>
                <a:cs typeface="Verdana"/>
                <a:sym typeface="Verdana"/>
              </a:rPr>
              <a:t> Data Warehouse size varies from 100 GB to TB.</a:t>
            </a:r>
            <a:endParaRPr b="0" i="0" sz="1400" u="none" cap="none" strike="noStrike">
              <a:solidFill>
                <a:srgbClr val="000000"/>
              </a:solidFill>
              <a:latin typeface="Arial"/>
              <a:ea typeface="Arial"/>
              <a:cs typeface="Arial"/>
              <a:sym typeface="Arial"/>
            </a:endParaRPr>
          </a:p>
          <a:p>
            <a:pPr indent="-341312" lvl="0" marL="342900" marR="0" rtl="0" algn="l">
              <a:lnSpc>
                <a:spcPct val="100000"/>
              </a:lnSpc>
              <a:spcBef>
                <a:spcPts val="600"/>
              </a:spcBef>
              <a:spcAft>
                <a:spcPts val="0"/>
              </a:spcAft>
              <a:buClr>
                <a:srgbClr val="33CCCC"/>
              </a:buClr>
              <a:buSzPts val="2400"/>
              <a:buFont typeface="Arial"/>
              <a:buChar char="●"/>
            </a:pPr>
            <a:r>
              <a:rPr b="0" i="0" lang="en-US" sz="2400" u="none" cap="none" strike="noStrike">
                <a:solidFill>
                  <a:srgbClr val="FFFFFF"/>
                </a:solidFill>
                <a:latin typeface="Verdana"/>
                <a:ea typeface="Verdana"/>
                <a:cs typeface="Verdana"/>
                <a:sym typeface="Verdana"/>
              </a:rPr>
              <a:t>Flexible Query and Analysis.</a:t>
            </a:r>
            <a:endParaRPr b="0" i="0" sz="1400" u="none" cap="none" strike="noStrike">
              <a:solidFill>
                <a:srgbClr val="000000"/>
              </a:solidFill>
              <a:latin typeface="Arial"/>
              <a:ea typeface="Arial"/>
              <a:cs typeface="Arial"/>
              <a:sym typeface="Arial"/>
            </a:endParaRPr>
          </a:p>
        </p:txBody>
      </p:sp>
      <p:sp>
        <p:nvSpPr>
          <p:cNvPr id="1381" name="Google Shape;1381;p168"/>
          <p:cNvSpPr txBox="1"/>
          <p:nvPr/>
        </p:nvSpPr>
        <p:spPr>
          <a:xfrm>
            <a:off x="6146800" y="23812"/>
            <a:ext cx="5383212" cy="4419600"/>
          </a:xfrm>
          <a:prstGeom prst="rect">
            <a:avLst/>
          </a:prstGeom>
          <a:noFill/>
          <a:ln>
            <a:noFill/>
          </a:ln>
        </p:spPr>
        <p:txBody>
          <a:bodyPr anchorCtr="0" anchor="t" bIns="45700" lIns="91425" spcFirstLastPara="1" rIns="91425" wrap="square" tIns="45700">
            <a:noAutofit/>
          </a:bodyPr>
          <a:lstStyle/>
          <a:p>
            <a:pPr indent="-341312" lvl="0" marL="342900" marR="0" rtl="0" algn="l">
              <a:lnSpc>
                <a:spcPct val="100000"/>
              </a:lnSpc>
              <a:spcBef>
                <a:spcPts val="0"/>
              </a:spcBef>
              <a:spcAft>
                <a:spcPts val="0"/>
              </a:spcAft>
              <a:buClr>
                <a:srgbClr val="FFFFFF"/>
              </a:buClr>
              <a:buSzPts val="2800"/>
              <a:buFont typeface="Verdana"/>
              <a:buNone/>
            </a:pPr>
            <a:r>
              <a:rPr b="0" i="0" lang="en-US" sz="2800" u="none" cap="none" strike="noStrike">
                <a:solidFill>
                  <a:srgbClr val="FFFFFF"/>
                </a:solidFill>
                <a:latin typeface="Verdana"/>
                <a:ea typeface="Verdana"/>
                <a:cs typeface="Verdana"/>
                <a:sym typeface="Verdana"/>
              </a:rPr>
              <a:t>Data Mart</a:t>
            </a:r>
            <a:endParaRPr b="0" i="0" sz="1400" u="none" cap="none" strike="noStrike">
              <a:solidFill>
                <a:srgbClr val="000000"/>
              </a:solidFill>
              <a:latin typeface="Arial"/>
              <a:ea typeface="Arial"/>
              <a:cs typeface="Arial"/>
              <a:sym typeface="Arial"/>
            </a:endParaRPr>
          </a:p>
          <a:p>
            <a:pPr indent="-341312" lvl="0" marL="342900" marR="0" rtl="0" algn="l">
              <a:lnSpc>
                <a:spcPct val="100000"/>
              </a:lnSpc>
              <a:spcBef>
                <a:spcPts val="700"/>
              </a:spcBef>
              <a:spcAft>
                <a:spcPts val="0"/>
              </a:spcAft>
              <a:buClr>
                <a:schemeClr val="dk1"/>
              </a:buClr>
              <a:buSzPts val="2800"/>
              <a:buFont typeface="Libre Baskerville"/>
              <a:buNone/>
            </a:pPr>
            <a:r>
              <a:t/>
            </a:r>
            <a:endParaRPr b="0" i="0" sz="2800" u="none" cap="none" strike="noStrike">
              <a:solidFill>
                <a:srgbClr val="FFFFFF"/>
              </a:solidFill>
              <a:latin typeface="Verdana"/>
              <a:ea typeface="Verdana"/>
              <a:cs typeface="Verdana"/>
              <a:sym typeface="Verdana"/>
            </a:endParaRPr>
          </a:p>
          <a:p>
            <a:pPr indent="-341312" lvl="0" marL="342900" marR="0" rtl="0" algn="l">
              <a:lnSpc>
                <a:spcPct val="100000"/>
              </a:lnSpc>
              <a:spcBef>
                <a:spcPts val="600"/>
              </a:spcBef>
              <a:spcAft>
                <a:spcPts val="0"/>
              </a:spcAft>
              <a:buClr>
                <a:srgbClr val="33CCCC"/>
              </a:buClr>
              <a:buSzPts val="2400"/>
              <a:buFont typeface="Arial"/>
              <a:buChar char="●"/>
            </a:pPr>
            <a:r>
              <a:rPr b="0" i="0" lang="en-US" sz="2400" u="none" cap="none" strike="noStrike">
                <a:solidFill>
                  <a:srgbClr val="FFFFFF"/>
                </a:solidFill>
                <a:latin typeface="Verdana"/>
                <a:ea typeface="Verdana"/>
                <a:cs typeface="Verdana"/>
                <a:sym typeface="Verdana"/>
              </a:rPr>
              <a:t>Departmental</a:t>
            </a:r>
            <a:endParaRPr b="0" i="0" sz="1400" u="none" cap="none" strike="noStrike">
              <a:solidFill>
                <a:srgbClr val="000000"/>
              </a:solidFill>
              <a:latin typeface="Arial"/>
              <a:ea typeface="Arial"/>
              <a:cs typeface="Arial"/>
              <a:sym typeface="Arial"/>
            </a:endParaRPr>
          </a:p>
          <a:p>
            <a:pPr indent="-341312" lvl="0" marL="342900" marR="0" rtl="0" algn="l">
              <a:lnSpc>
                <a:spcPct val="100000"/>
              </a:lnSpc>
              <a:spcBef>
                <a:spcPts val="600"/>
              </a:spcBef>
              <a:spcAft>
                <a:spcPts val="0"/>
              </a:spcAft>
              <a:buClr>
                <a:schemeClr val="dk1"/>
              </a:buClr>
              <a:buSzPts val="2400"/>
              <a:buFont typeface="Libre Baskerville"/>
              <a:buNone/>
            </a:pPr>
            <a:r>
              <a:t/>
            </a:r>
            <a:endParaRPr b="0" i="0" sz="2400" u="none" cap="none" strike="noStrike">
              <a:solidFill>
                <a:srgbClr val="FFFFFF"/>
              </a:solidFill>
              <a:latin typeface="Verdana"/>
              <a:ea typeface="Verdana"/>
              <a:cs typeface="Verdana"/>
              <a:sym typeface="Verdana"/>
            </a:endParaRPr>
          </a:p>
          <a:p>
            <a:pPr indent="-341312" lvl="0" marL="342900" marR="0" rtl="0" algn="l">
              <a:lnSpc>
                <a:spcPct val="100000"/>
              </a:lnSpc>
              <a:spcBef>
                <a:spcPts val="600"/>
              </a:spcBef>
              <a:spcAft>
                <a:spcPts val="0"/>
              </a:spcAft>
              <a:buClr>
                <a:srgbClr val="33CCCC"/>
              </a:buClr>
              <a:buSzPts val="2400"/>
              <a:buFont typeface="Arial"/>
              <a:buChar char="●"/>
            </a:pPr>
            <a:r>
              <a:rPr b="0" i="0" lang="en-US" sz="2400" u="none" cap="none" strike="noStrike">
                <a:solidFill>
                  <a:srgbClr val="FFFFFF"/>
                </a:solidFill>
                <a:latin typeface="Verdana"/>
                <a:ea typeface="Verdana"/>
                <a:cs typeface="Verdana"/>
                <a:sym typeface="Verdana"/>
              </a:rPr>
              <a:t>A single business process</a:t>
            </a:r>
            <a:endParaRPr b="0" i="0" sz="1400" u="none" cap="none" strike="noStrike">
              <a:solidFill>
                <a:srgbClr val="000000"/>
              </a:solidFill>
              <a:latin typeface="Arial"/>
              <a:ea typeface="Arial"/>
              <a:cs typeface="Arial"/>
              <a:sym typeface="Arial"/>
            </a:endParaRPr>
          </a:p>
          <a:p>
            <a:pPr indent="-341312" lvl="0" marL="342900" marR="0" rtl="0" algn="l">
              <a:lnSpc>
                <a:spcPct val="100000"/>
              </a:lnSpc>
              <a:spcBef>
                <a:spcPts val="600"/>
              </a:spcBef>
              <a:spcAft>
                <a:spcPts val="0"/>
              </a:spcAft>
              <a:buClr>
                <a:srgbClr val="33CCCC"/>
              </a:buClr>
              <a:buSzPts val="2400"/>
              <a:buFont typeface="Arial"/>
              <a:buChar char="●"/>
            </a:pPr>
            <a:r>
              <a:rPr b="0" i="0" lang="en-US" sz="2400" u="none" cap="none" strike="noStrike">
                <a:solidFill>
                  <a:srgbClr val="FFFFFF"/>
                </a:solidFill>
                <a:latin typeface="Verdana"/>
                <a:ea typeface="Verdana"/>
                <a:cs typeface="Verdana"/>
                <a:sym typeface="Verdana"/>
              </a:rPr>
              <a:t>Star join (facts &amp; dim.)</a:t>
            </a:r>
            <a:endParaRPr b="0" i="0" sz="1400" u="none" cap="none" strike="noStrike">
              <a:solidFill>
                <a:srgbClr val="000000"/>
              </a:solidFill>
              <a:latin typeface="Arial"/>
              <a:ea typeface="Arial"/>
              <a:cs typeface="Arial"/>
              <a:sym typeface="Arial"/>
            </a:endParaRPr>
          </a:p>
          <a:p>
            <a:pPr indent="-341312" lvl="0" marL="342900" marR="0" rtl="0" algn="l">
              <a:lnSpc>
                <a:spcPct val="100000"/>
              </a:lnSpc>
              <a:spcBef>
                <a:spcPts val="600"/>
              </a:spcBef>
              <a:spcAft>
                <a:spcPts val="0"/>
              </a:spcAft>
              <a:buClr>
                <a:srgbClr val="33CCCC"/>
              </a:buClr>
              <a:buSzPts val="2400"/>
              <a:buFont typeface="Arial"/>
              <a:buChar char="●"/>
            </a:pPr>
            <a:r>
              <a:rPr b="0" i="0" lang="en-US" sz="2400" u="none" cap="none" strike="noStrike">
                <a:solidFill>
                  <a:srgbClr val="FFFFFF"/>
                </a:solidFill>
                <a:latin typeface="Verdana"/>
                <a:ea typeface="Verdana"/>
                <a:cs typeface="Verdana"/>
                <a:sym typeface="Verdana"/>
              </a:rPr>
              <a:t>Structure to suit the departmental view of data.</a:t>
            </a:r>
            <a:endParaRPr b="0" i="0" sz="1400" u="none" cap="none" strike="noStrike">
              <a:solidFill>
                <a:srgbClr val="000000"/>
              </a:solidFill>
              <a:latin typeface="Arial"/>
              <a:ea typeface="Arial"/>
              <a:cs typeface="Arial"/>
              <a:sym typeface="Arial"/>
            </a:endParaRPr>
          </a:p>
          <a:p>
            <a:pPr indent="-341312" lvl="0" marL="342900" marR="0" rtl="0" algn="l">
              <a:lnSpc>
                <a:spcPct val="100000"/>
              </a:lnSpc>
              <a:spcBef>
                <a:spcPts val="600"/>
              </a:spcBef>
              <a:spcAft>
                <a:spcPts val="0"/>
              </a:spcAft>
              <a:buClr>
                <a:srgbClr val="33CCCC"/>
              </a:buClr>
              <a:buSzPts val="2400"/>
              <a:buFont typeface="Arial"/>
              <a:buChar char="●"/>
            </a:pPr>
            <a:r>
              <a:rPr b="0" i="0" lang="en-US" sz="2400" u="none" cap="none" strike="noStrike">
                <a:solidFill>
                  <a:srgbClr val="FFFFFF"/>
                </a:solidFill>
                <a:latin typeface="Verdana"/>
                <a:ea typeface="Verdana"/>
                <a:cs typeface="Verdana"/>
                <a:sym typeface="Verdana"/>
              </a:rPr>
              <a:t>High level of granularity.</a:t>
            </a:r>
            <a:endParaRPr b="0" i="0" sz="1400" u="none" cap="none" strike="noStrike">
              <a:solidFill>
                <a:srgbClr val="000000"/>
              </a:solidFill>
              <a:latin typeface="Arial"/>
              <a:ea typeface="Arial"/>
              <a:cs typeface="Arial"/>
              <a:sym typeface="Arial"/>
            </a:endParaRPr>
          </a:p>
          <a:p>
            <a:pPr indent="-341312" lvl="0" marL="342900" marR="0" rtl="0" algn="l">
              <a:lnSpc>
                <a:spcPct val="100000"/>
              </a:lnSpc>
              <a:spcBef>
                <a:spcPts val="600"/>
              </a:spcBef>
              <a:spcAft>
                <a:spcPts val="0"/>
              </a:spcAft>
              <a:buClr>
                <a:srgbClr val="33CCCC"/>
              </a:buClr>
              <a:buSzPts val="2400"/>
              <a:buFont typeface="Arial"/>
              <a:buChar char="●"/>
            </a:pPr>
            <a:r>
              <a:rPr b="0" i="0" lang="en-US" sz="2400" u="none" cap="none" strike="noStrike">
                <a:solidFill>
                  <a:srgbClr val="FFFFFF"/>
                </a:solidFill>
                <a:latin typeface="Verdana"/>
                <a:ea typeface="Verdana"/>
                <a:cs typeface="Verdana"/>
                <a:sym typeface="Verdana"/>
              </a:rPr>
              <a:t>Takes months to implement.</a:t>
            </a:r>
            <a:endParaRPr b="0" i="0" sz="1400" u="none" cap="none" strike="noStrike">
              <a:solidFill>
                <a:srgbClr val="000000"/>
              </a:solidFill>
              <a:latin typeface="Arial"/>
              <a:ea typeface="Arial"/>
              <a:cs typeface="Arial"/>
              <a:sym typeface="Arial"/>
            </a:endParaRPr>
          </a:p>
          <a:p>
            <a:pPr indent="-188912" lvl="0" marL="342900" marR="0" rtl="0" algn="l">
              <a:lnSpc>
                <a:spcPct val="100000"/>
              </a:lnSpc>
              <a:spcBef>
                <a:spcPts val="600"/>
              </a:spcBef>
              <a:spcAft>
                <a:spcPts val="0"/>
              </a:spcAft>
              <a:buClr>
                <a:srgbClr val="33CCCC"/>
              </a:buClr>
              <a:buSzPts val="2400"/>
              <a:buFont typeface="Arial"/>
              <a:buNone/>
            </a:pPr>
            <a:r>
              <a:t/>
            </a:r>
            <a:endParaRPr b="0" i="0" sz="2400" u="none" cap="none" strike="noStrike">
              <a:solidFill>
                <a:srgbClr val="FFFFFF"/>
              </a:solidFill>
              <a:latin typeface="Verdana"/>
              <a:ea typeface="Verdana"/>
              <a:cs typeface="Verdana"/>
              <a:sym typeface="Verdana"/>
            </a:endParaRPr>
          </a:p>
          <a:p>
            <a:pPr indent="-341312" lvl="0" marL="342900" marR="0" rtl="0" algn="l">
              <a:lnSpc>
                <a:spcPct val="100000"/>
              </a:lnSpc>
              <a:spcBef>
                <a:spcPts val="600"/>
              </a:spcBef>
              <a:spcAft>
                <a:spcPts val="0"/>
              </a:spcAft>
              <a:buClr>
                <a:srgbClr val="33CCCC"/>
              </a:buClr>
              <a:buSzPts val="2400"/>
              <a:buFont typeface="Arial"/>
              <a:buChar char="●"/>
            </a:pPr>
            <a:r>
              <a:rPr b="0" i="0" lang="en-US" sz="2400" u="none" cap="none" strike="noStrike">
                <a:solidFill>
                  <a:srgbClr val="FFFFFF"/>
                </a:solidFill>
                <a:latin typeface="Verdana"/>
                <a:ea typeface="Verdana"/>
                <a:cs typeface="Verdana"/>
                <a:sym typeface="Verdana"/>
              </a:rPr>
              <a:t>Data Mart size is less than GB.</a:t>
            </a:r>
            <a:endParaRPr b="0" i="0" sz="1400" u="none" cap="none" strike="noStrike">
              <a:solidFill>
                <a:srgbClr val="000000"/>
              </a:solidFill>
              <a:latin typeface="Arial"/>
              <a:ea typeface="Arial"/>
              <a:cs typeface="Arial"/>
              <a:sym typeface="Arial"/>
            </a:endParaRPr>
          </a:p>
          <a:p>
            <a:pPr indent="-341312" lvl="0" marL="342900" marR="0" rtl="0" algn="l">
              <a:lnSpc>
                <a:spcPct val="100000"/>
              </a:lnSpc>
              <a:spcBef>
                <a:spcPts val="600"/>
              </a:spcBef>
              <a:spcAft>
                <a:spcPts val="0"/>
              </a:spcAft>
              <a:buClr>
                <a:srgbClr val="33CCCC"/>
              </a:buClr>
              <a:buSzPts val="2400"/>
              <a:buFont typeface="Arial"/>
              <a:buChar char="●"/>
            </a:pPr>
            <a:r>
              <a:rPr b="0" i="0" lang="en-US" sz="2400" u="none" cap="none" strike="noStrike">
                <a:solidFill>
                  <a:srgbClr val="FFFFFF"/>
                </a:solidFill>
                <a:latin typeface="Verdana"/>
                <a:ea typeface="Verdana"/>
                <a:cs typeface="Verdana"/>
                <a:sym typeface="Verdana"/>
              </a:rPr>
              <a:t>Restrictive Query and Analysis.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FFFFFF"/>
              </a:solidFill>
              <a:latin typeface="Verdana"/>
              <a:ea typeface="Verdana"/>
              <a:cs typeface="Verdana"/>
              <a:sym typeface="Verdana"/>
            </a:endParaRPr>
          </a:p>
        </p:txBody>
      </p:sp>
      <p:sp>
        <p:nvSpPr>
          <p:cNvPr id="1382" name="Google Shape;1382;p168"/>
          <p:cNvSpPr txBox="1"/>
          <p:nvPr/>
        </p:nvSpPr>
        <p:spPr>
          <a:xfrm>
            <a:off x="8255000" y="6229350"/>
            <a:ext cx="1905000" cy="457200"/>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FFFFFF"/>
              </a:buClr>
              <a:buSzPts val="1400"/>
              <a:buFont typeface="Arial"/>
              <a:buNone/>
            </a:pPr>
            <a:fld id="{00000000-1234-1234-1234-123412341234}" type="slidenum">
              <a:rPr b="1" i="0" lang="en-US" sz="1400" u="none" cap="none" strike="noStrike">
                <a:solidFill>
                  <a:srgbClr val="FFFFFF"/>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6" name="Shape 1386"/>
        <p:cNvGrpSpPr/>
        <p:nvPr/>
      </p:nvGrpSpPr>
      <p:grpSpPr>
        <a:xfrm>
          <a:off x="0" y="0"/>
          <a:ext cx="0" cy="0"/>
          <a:chOff x="0" y="0"/>
          <a:chExt cx="0" cy="0"/>
        </a:xfrm>
      </p:grpSpPr>
      <p:sp>
        <p:nvSpPr>
          <p:cNvPr id="1387" name="Google Shape;1387;p169"/>
          <p:cNvSpPr txBox="1"/>
          <p:nvPr>
            <p:ph type="title"/>
          </p:nvPr>
        </p:nvSpPr>
        <p:spPr>
          <a:xfrm>
            <a:off x="541337" y="228600"/>
            <a:ext cx="10355262" cy="1060450"/>
          </a:xfrm>
          <a:prstGeom prst="rect">
            <a:avLst/>
          </a:prstGeom>
          <a:noFill/>
          <a:ln>
            <a:noFill/>
          </a:ln>
        </p:spPr>
        <p:txBody>
          <a:bodyPr anchorCtr="0" anchor="b" bIns="46800" lIns="90000" spcFirstLastPara="1" rIns="90000" wrap="square" tIns="46800">
            <a:noAutofit/>
          </a:bodyPr>
          <a:lstStyle/>
          <a:p>
            <a:pPr indent="0" lvl="0" marL="0" rtl="0" algn="l">
              <a:lnSpc>
                <a:spcPct val="100000"/>
              </a:lnSpc>
              <a:spcBef>
                <a:spcPts val="0"/>
              </a:spcBef>
              <a:spcAft>
                <a:spcPts val="0"/>
              </a:spcAft>
              <a:buClr>
                <a:srgbClr val="FFCC00"/>
              </a:buClr>
              <a:buSzPts val="3600"/>
              <a:buNone/>
            </a:pPr>
            <a:r>
              <a:rPr b="1" i="0" lang="en-US" sz="3600" u="none">
                <a:solidFill>
                  <a:srgbClr val="FFCC00"/>
                </a:solidFill>
                <a:latin typeface="Comic Sans MS"/>
                <a:ea typeface="Comic Sans MS"/>
                <a:cs typeface="Comic Sans MS"/>
                <a:sym typeface="Comic Sans MS"/>
              </a:rPr>
              <a:t>Data Warehouse Design Approaches</a:t>
            </a:r>
            <a:endParaRPr/>
          </a:p>
        </p:txBody>
      </p:sp>
      <p:sp>
        <p:nvSpPr>
          <p:cNvPr id="1388" name="Google Shape;1388;p169"/>
          <p:cNvSpPr txBox="1"/>
          <p:nvPr>
            <p:ph idx="1" type="body"/>
          </p:nvPr>
        </p:nvSpPr>
        <p:spPr>
          <a:xfrm>
            <a:off x="217487" y="1676400"/>
            <a:ext cx="11288712" cy="4413250"/>
          </a:xfrm>
          <a:prstGeom prst="rect">
            <a:avLst/>
          </a:prstGeom>
          <a:noFill/>
          <a:ln>
            <a:noFill/>
          </a:ln>
        </p:spPr>
        <p:txBody>
          <a:bodyPr anchorCtr="0" anchor="t" bIns="46800" lIns="90000" spcFirstLastPara="1" rIns="90000" wrap="square" tIns="46800">
            <a:noAutofit/>
          </a:bodyPr>
          <a:lstStyle/>
          <a:p>
            <a:pPr indent="-457200" lvl="0" marL="457200" marR="0" rtl="0" algn="l">
              <a:lnSpc>
                <a:spcPct val="100000"/>
              </a:lnSpc>
              <a:spcBef>
                <a:spcPts val="0"/>
              </a:spcBef>
              <a:spcAft>
                <a:spcPts val="0"/>
              </a:spcAft>
              <a:buClr>
                <a:schemeClr val="accent1"/>
              </a:buClr>
              <a:buSzPts val="2800"/>
              <a:buFont typeface="Arial"/>
              <a:buChar char="•"/>
            </a:pPr>
            <a:r>
              <a:rPr b="0" i="0" lang="en-US" sz="2800" u="none" cap="none" strike="noStrike">
                <a:solidFill>
                  <a:srgbClr val="FFFFFF"/>
                </a:solidFill>
                <a:latin typeface="Verdana"/>
                <a:ea typeface="Verdana"/>
                <a:cs typeface="Verdana"/>
                <a:sym typeface="Verdana"/>
              </a:rPr>
              <a:t>Data warehouse design is one of the key technique in building the data warehouse. </a:t>
            </a:r>
            <a:endParaRPr/>
          </a:p>
          <a:p>
            <a:pPr indent="-457200" lvl="0" marL="457200" marR="0" rtl="0" algn="l">
              <a:lnSpc>
                <a:spcPct val="100000"/>
              </a:lnSpc>
              <a:spcBef>
                <a:spcPts val="800"/>
              </a:spcBef>
              <a:spcAft>
                <a:spcPts val="0"/>
              </a:spcAft>
              <a:buClr>
                <a:schemeClr val="accent1"/>
              </a:buClr>
              <a:buSzPts val="2800"/>
              <a:buFont typeface="Arial"/>
              <a:buChar char="•"/>
            </a:pPr>
            <a:r>
              <a:rPr b="0" i="0" lang="en-US" sz="2800" u="none" cap="none" strike="noStrike">
                <a:solidFill>
                  <a:srgbClr val="FFFFFF"/>
                </a:solidFill>
                <a:latin typeface="Verdana"/>
                <a:ea typeface="Verdana"/>
                <a:cs typeface="Verdana"/>
                <a:sym typeface="Verdana"/>
              </a:rPr>
              <a:t>Choosing a right data warehouse design can save the project time and cost. </a:t>
            </a:r>
            <a:endParaRPr/>
          </a:p>
          <a:p>
            <a:pPr indent="-457200" lvl="0" marL="457200" marR="0" rtl="0" algn="l">
              <a:lnSpc>
                <a:spcPct val="100000"/>
              </a:lnSpc>
              <a:spcBef>
                <a:spcPts val="800"/>
              </a:spcBef>
              <a:spcAft>
                <a:spcPts val="0"/>
              </a:spcAft>
              <a:buClr>
                <a:schemeClr val="accent1"/>
              </a:buClr>
              <a:buSzPts val="2800"/>
              <a:buFont typeface="Arial"/>
              <a:buChar char="•"/>
            </a:pPr>
            <a:r>
              <a:rPr b="0" i="0" lang="en-US" sz="2800" u="none" cap="none" strike="noStrike">
                <a:solidFill>
                  <a:srgbClr val="FFFFFF"/>
                </a:solidFill>
                <a:latin typeface="Verdana"/>
                <a:ea typeface="Verdana"/>
                <a:cs typeface="Verdana"/>
                <a:sym typeface="Verdana"/>
              </a:rPr>
              <a:t>Basically there are two data warehouse design approaches are popular.</a:t>
            </a:r>
            <a:endParaRPr/>
          </a:p>
          <a:p>
            <a:pPr indent="-457200" lvl="0" marL="457200" marR="0" rtl="0" algn="l">
              <a:lnSpc>
                <a:spcPct val="100000"/>
              </a:lnSpc>
              <a:spcBef>
                <a:spcPts val="800"/>
              </a:spcBef>
              <a:spcAft>
                <a:spcPts val="0"/>
              </a:spcAft>
              <a:buClr>
                <a:srgbClr val="85FFE0"/>
              </a:buClr>
              <a:buSzPts val="2800"/>
              <a:buFont typeface="Arial"/>
              <a:buChar char="•"/>
            </a:pPr>
            <a:r>
              <a:rPr b="0" i="0" lang="en-US" sz="2800" u="none" cap="none" strike="noStrike">
                <a:solidFill>
                  <a:srgbClr val="FFFFFF"/>
                </a:solidFill>
                <a:latin typeface="Verdana"/>
                <a:ea typeface="Verdana"/>
                <a:cs typeface="Verdana"/>
                <a:sym typeface="Verdana"/>
              </a:rPr>
              <a:t>1. Bottom up design</a:t>
            </a:r>
            <a:endParaRPr/>
          </a:p>
          <a:p>
            <a:pPr indent="-457200" lvl="0" marL="457200" marR="0" rtl="0" algn="l">
              <a:lnSpc>
                <a:spcPct val="100000"/>
              </a:lnSpc>
              <a:spcBef>
                <a:spcPts val="800"/>
              </a:spcBef>
              <a:spcAft>
                <a:spcPts val="0"/>
              </a:spcAft>
              <a:buClr>
                <a:srgbClr val="85FFE0"/>
              </a:buClr>
              <a:buSzPts val="2800"/>
              <a:buFont typeface="Arial"/>
              <a:buChar char="•"/>
            </a:pPr>
            <a:r>
              <a:rPr b="0" i="0" lang="en-US" sz="2800" u="none" cap="none" strike="noStrike">
                <a:solidFill>
                  <a:srgbClr val="FFFFFF"/>
                </a:solidFill>
                <a:latin typeface="Verdana"/>
                <a:ea typeface="Verdana"/>
                <a:cs typeface="Verdana"/>
                <a:sym typeface="Verdana"/>
              </a:rPr>
              <a:t>2. Top Down Design</a:t>
            </a:r>
            <a:endParaRPr/>
          </a:p>
        </p:txBody>
      </p:sp>
    </p:spTree>
  </p:cSld>
  <p:clrMapOvr>
    <a:masterClrMapping/>
  </p:clrMapOvr>
</p:sld>
</file>

<file path=ppt/slides/slide1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3" name="Shape 1393"/>
        <p:cNvGrpSpPr/>
        <p:nvPr/>
      </p:nvGrpSpPr>
      <p:grpSpPr>
        <a:xfrm>
          <a:off x="0" y="0"/>
          <a:ext cx="0" cy="0"/>
          <a:chOff x="0" y="0"/>
          <a:chExt cx="0" cy="0"/>
        </a:xfrm>
      </p:grpSpPr>
      <p:sp>
        <p:nvSpPr>
          <p:cNvPr id="1394" name="Google Shape;1394;p170"/>
          <p:cNvSpPr txBox="1"/>
          <p:nvPr/>
        </p:nvSpPr>
        <p:spPr>
          <a:xfrm>
            <a:off x="8255000" y="6229350"/>
            <a:ext cx="1905000" cy="457200"/>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FFFFFF"/>
              </a:buClr>
              <a:buSzPts val="1400"/>
              <a:buFont typeface="Arial"/>
              <a:buNone/>
            </a:pPr>
            <a:fld id="{00000000-1234-1234-1234-123412341234}" type="slidenum">
              <a:rPr b="1" i="0" lang="en-US" sz="1400" u="none" cap="none" strike="noStrike">
                <a:solidFill>
                  <a:srgbClr val="FFFFFF"/>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1395" name="Google Shape;1395;p170"/>
          <p:cNvSpPr txBox="1"/>
          <p:nvPr/>
        </p:nvSpPr>
        <p:spPr>
          <a:xfrm>
            <a:off x="1930400" y="228600"/>
            <a:ext cx="7772400" cy="10668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FFCC00"/>
              </a:buClr>
              <a:buSzPts val="3600"/>
              <a:buFont typeface="Comic Sans MS"/>
              <a:buNone/>
            </a:pPr>
            <a:r>
              <a:rPr b="0" i="0" lang="en-US" sz="3600" u="none" cap="none" strike="noStrike">
                <a:solidFill>
                  <a:srgbClr val="FFCC00"/>
                </a:solidFill>
                <a:latin typeface="Comic Sans MS"/>
                <a:ea typeface="Comic Sans MS"/>
                <a:cs typeface="Comic Sans MS"/>
                <a:sym typeface="Comic Sans MS"/>
              </a:rPr>
              <a:t>Top-Down approach Warehouse</a:t>
            </a:r>
            <a:endParaRPr b="0" i="0" sz="1400" u="none" cap="none" strike="noStrike">
              <a:solidFill>
                <a:srgbClr val="000000"/>
              </a:solidFill>
              <a:latin typeface="Arial"/>
              <a:ea typeface="Arial"/>
              <a:cs typeface="Arial"/>
              <a:sym typeface="Arial"/>
            </a:endParaRPr>
          </a:p>
        </p:txBody>
      </p:sp>
      <p:sp>
        <p:nvSpPr>
          <p:cNvPr id="1396" name="Google Shape;1396;p170"/>
          <p:cNvSpPr/>
          <p:nvPr/>
        </p:nvSpPr>
        <p:spPr>
          <a:xfrm>
            <a:off x="4038600" y="2057400"/>
            <a:ext cx="444500" cy="533400"/>
          </a:xfrm>
          <a:prstGeom prst="can">
            <a:avLst>
              <a:gd fmla="val 25000" name="adj"/>
            </a:avLst>
          </a:prstGeom>
          <a:solidFill>
            <a:srgbClr val="0066FF"/>
          </a:solidFill>
          <a:ln cap="sq" cmpd="sng" w="12600">
            <a:solidFill>
              <a:srgbClr val="FFFF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Libre Baskerville"/>
              <a:ea typeface="Libre Baskerville"/>
              <a:cs typeface="Libre Baskerville"/>
              <a:sym typeface="Libre Baskerville"/>
            </a:endParaRPr>
          </a:p>
        </p:txBody>
      </p:sp>
      <p:sp>
        <p:nvSpPr>
          <p:cNvPr id="1397" name="Google Shape;1397;p170"/>
          <p:cNvSpPr/>
          <p:nvPr/>
        </p:nvSpPr>
        <p:spPr>
          <a:xfrm>
            <a:off x="7099300" y="2057400"/>
            <a:ext cx="444500" cy="533400"/>
          </a:xfrm>
          <a:prstGeom prst="can">
            <a:avLst>
              <a:gd fmla="val 25000" name="adj"/>
            </a:avLst>
          </a:prstGeom>
          <a:solidFill>
            <a:srgbClr val="0066FF"/>
          </a:solidFill>
          <a:ln cap="sq" cmpd="sng" w="12600">
            <a:solidFill>
              <a:srgbClr val="FFFF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Libre Baskerville"/>
              <a:ea typeface="Libre Baskerville"/>
              <a:cs typeface="Libre Baskerville"/>
              <a:sym typeface="Libre Baskerville"/>
            </a:endParaRPr>
          </a:p>
        </p:txBody>
      </p:sp>
      <p:sp>
        <p:nvSpPr>
          <p:cNvPr id="1398" name="Google Shape;1398;p170"/>
          <p:cNvSpPr/>
          <p:nvPr/>
        </p:nvSpPr>
        <p:spPr>
          <a:xfrm>
            <a:off x="6097587" y="2057400"/>
            <a:ext cx="444500" cy="533400"/>
          </a:xfrm>
          <a:prstGeom prst="can">
            <a:avLst>
              <a:gd fmla="val 25000" name="adj"/>
            </a:avLst>
          </a:prstGeom>
          <a:solidFill>
            <a:srgbClr val="FFCC00"/>
          </a:solidFill>
          <a:ln cap="sq" cmpd="sng" w="12600">
            <a:solidFill>
              <a:srgbClr val="FFFF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Libre Baskerville"/>
              <a:ea typeface="Libre Baskerville"/>
              <a:cs typeface="Libre Baskerville"/>
              <a:sym typeface="Libre Baskerville"/>
            </a:endParaRPr>
          </a:p>
        </p:txBody>
      </p:sp>
      <p:sp>
        <p:nvSpPr>
          <p:cNvPr id="1399" name="Google Shape;1399;p170"/>
          <p:cNvSpPr/>
          <p:nvPr/>
        </p:nvSpPr>
        <p:spPr>
          <a:xfrm>
            <a:off x="5429250" y="2057400"/>
            <a:ext cx="446087" cy="533400"/>
          </a:xfrm>
          <a:prstGeom prst="can">
            <a:avLst>
              <a:gd fmla="val 5398" name="adj"/>
            </a:avLst>
          </a:prstGeom>
          <a:solidFill>
            <a:srgbClr val="0066FF"/>
          </a:solidFill>
          <a:ln cap="sq" cmpd="sng" w="12600">
            <a:solidFill>
              <a:srgbClr val="FFFF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Libre Baskerville"/>
              <a:ea typeface="Libre Baskerville"/>
              <a:cs typeface="Libre Baskerville"/>
              <a:sym typeface="Libre Baskerville"/>
            </a:endParaRPr>
          </a:p>
        </p:txBody>
      </p:sp>
      <p:sp>
        <p:nvSpPr>
          <p:cNvPr id="1400" name="Google Shape;1400;p170"/>
          <p:cNvSpPr/>
          <p:nvPr/>
        </p:nvSpPr>
        <p:spPr>
          <a:xfrm>
            <a:off x="4762500" y="2057400"/>
            <a:ext cx="444500" cy="533400"/>
          </a:xfrm>
          <a:prstGeom prst="can">
            <a:avLst>
              <a:gd fmla="val 25000" name="adj"/>
            </a:avLst>
          </a:prstGeom>
          <a:solidFill>
            <a:srgbClr val="FFCC00"/>
          </a:solidFill>
          <a:ln cap="sq" cmpd="sng" w="12600">
            <a:solidFill>
              <a:srgbClr val="FFFF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Libre Baskerville"/>
              <a:ea typeface="Libre Baskerville"/>
              <a:cs typeface="Libre Baskerville"/>
              <a:sym typeface="Libre Baskerville"/>
            </a:endParaRPr>
          </a:p>
        </p:txBody>
      </p:sp>
      <p:sp>
        <p:nvSpPr>
          <p:cNvPr id="1401" name="Google Shape;1401;p170"/>
          <p:cNvSpPr/>
          <p:nvPr/>
        </p:nvSpPr>
        <p:spPr>
          <a:xfrm>
            <a:off x="4114800" y="4800600"/>
            <a:ext cx="835025" cy="990600"/>
          </a:xfrm>
          <a:prstGeom prst="can">
            <a:avLst>
              <a:gd fmla="val 25000" name="adj"/>
            </a:avLst>
          </a:prstGeom>
          <a:solidFill>
            <a:srgbClr val="FF9900"/>
          </a:solidFill>
          <a:ln cap="sq" cmpd="sng" w="12600">
            <a:solidFill>
              <a:srgbClr val="FFFF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Libre Baskerville"/>
              <a:ea typeface="Libre Baskerville"/>
              <a:cs typeface="Libre Baskerville"/>
              <a:sym typeface="Libre Baskerville"/>
            </a:endParaRPr>
          </a:p>
        </p:txBody>
      </p:sp>
      <p:sp>
        <p:nvSpPr>
          <p:cNvPr id="1402" name="Google Shape;1402;p170"/>
          <p:cNvSpPr/>
          <p:nvPr/>
        </p:nvSpPr>
        <p:spPr>
          <a:xfrm>
            <a:off x="6705600" y="4800600"/>
            <a:ext cx="835025" cy="990600"/>
          </a:xfrm>
          <a:prstGeom prst="can">
            <a:avLst>
              <a:gd fmla="val 25000" name="adj"/>
            </a:avLst>
          </a:prstGeom>
          <a:solidFill>
            <a:srgbClr val="FF9900"/>
          </a:solidFill>
          <a:ln cap="sq" cmpd="sng" w="12600">
            <a:solidFill>
              <a:srgbClr val="FFFF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Libre Baskerville"/>
              <a:ea typeface="Libre Baskerville"/>
              <a:cs typeface="Libre Baskerville"/>
              <a:sym typeface="Libre Baskerville"/>
            </a:endParaRPr>
          </a:p>
        </p:txBody>
      </p:sp>
      <p:sp>
        <p:nvSpPr>
          <p:cNvPr id="1403" name="Google Shape;1403;p170"/>
          <p:cNvSpPr/>
          <p:nvPr/>
        </p:nvSpPr>
        <p:spPr>
          <a:xfrm>
            <a:off x="4876800" y="3124200"/>
            <a:ext cx="1668462" cy="990600"/>
          </a:xfrm>
          <a:prstGeom prst="can">
            <a:avLst>
              <a:gd fmla="val 25000" name="adj"/>
            </a:avLst>
          </a:prstGeom>
          <a:solidFill>
            <a:srgbClr val="FF00FF"/>
          </a:solidFill>
          <a:ln cap="sq" cmpd="sng" w="12600">
            <a:solidFill>
              <a:srgbClr val="FFFF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Libre Baskerville"/>
              <a:ea typeface="Libre Baskerville"/>
              <a:cs typeface="Libre Baskerville"/>
              <a:sym typeface="Libre Baskerville"/>
            </a:endParaRPr>
          </a:p>
        </p:txBody>
      </p:sp>
      <p:cxnSp>
        <p:nvCxnSpPr>
          <p:cNvPr id="1404" name="Google Shape;1404;p170"/>
          <p:cNvCxnSpPr/>
          <p:nvPr/>
        </p:nvCxnSpPr>
        <p:spPr>
          <a:xfrm>
            <a:off x="4316412" y="2514600"/>
            <a:ext cx="712787" cy="685800"/>
          </a:xfrm>
          <a:prstGeom prst="straightConnector1">
            <a:avLst/>
          </a:prstGeom>
          <a:noFill/>
          <a:ln cap="sq" cmpd="sng" w="57225">
            <a:solidFill>
              <a:srgbClr val="FFFFFF"/>
            </a:solidFill>
            <a:prstDash val="solid"/>
            <a:miter lim="800000"/>
            <a:headEnd len="sm" w="sm" type="none"/>
            <a:tailEnd len="med" w="med" type="triangle"/>
          </a:ln>
        </p:spPr>
      </p:cxnSp>
      <p:cxnSp>
        <p:nvCxnSpPr>
          <p:cNvPr id="1405" name="Google Shape;1405;p170"/>
          <p:cNvCxnSpPr/>
          <p:nvPr/>
        </p:nvCxnSpPr>
        <p:spPr>
          <a:xfrm>
            <a:off x="5029200" y="2590800"/>
            <a:ext cx="228600" cy="609600"/>
          </a:xfrm>
          <a:prstGeom prst="straightConnector1">
            <a:avLst/>
          </a:prstGeom>
          <a:noFill/>
          <a:ln cap="sq" cmpd="sng" w="57225">
            <a:solidFill>
              <a:srgbClr val="FFFFFF"/>
            </a:solidFill>
            <a:prstDash val="solid"/>
            <a:miter lim="800000"/>
            <a:headEnd len="sm" w="sm" type="none"/>
            <a:tailEnd len="med" w="med" type="triangle"/>
          </a:ln>
        </p:spPr>
      </p:cxnSp>
      <p:cxnSp>
        <p:nvCxnSpPr>
          <p:cNvPr id="1406" name="Google Shape;1406;p170"/>
          <p:cNvCxnSpPr/>
          <p:nvPr/>
        </p:nvCxnSpPr>
        <p:spPr>
          <a:xfrm>
            <a:off x="5715000" y="2590800"/>
            <a:ext cx="33337" cy="609600"/>
          </a:xfrm>
          <a:prstGeom prst="straightConnector1">
            <a:avLst/>
          </a:prstGeom>
          <a:noFill/>
          <a:ln cap="sq" cmpd="sng" w="57225">
            <a:solidFill>
              <a:srgbClr val="FFFFFF"/>
            </a:solidFill>
            <a:prstDash val="solid"/>
            <a:miter lim="800000"/>
            <a:headEnd len="sm" w="sm" type="none"/>
            <a:tailEnd len="med" w="med" type="triangle"/>
          </a:ln>
        </p:spPr>
      </p:cxnSp>
      <p:cxnSp>
        <p:nvCxnSpPr>
          <p:cNvPr id="1407" name="Google Shape;1407;p170"/>
          <p:cNvCxnSpPr/>
          <p:nvPr/>
        </p:nvCxnSpPr>
        <p:spPr>
          <a:xfrm flipH="1">
            <a:off x="6323012" y="2590800"/>
            <a:ext cx="841375" cy="609600"/>
          </a:xfrm>
          <a:prstGeom prst="straightConnector1">
            <a:avLst/>
          </a:prstGeom>
          <a:noFill/>
          <a:ln cap="sq" cmpd="sng" w="57225">
            <a:solidFill>
              <a:srgbClr val="FFFFFF"/>
            </a:solidFill>
            <a:prstDash val="solid"/>
            <a:miter lim="800000"/>
            <a:headEnd len="sm" w="sm" type="none"/>
            <a:tailEnd len="med" w="med" type="triangle"/>
          </a:ln>
        </p:spPr>
      </p:cxnSp>
      <p:cxnSp>
        <p:nvCxnSpPr>
          <p:cNvPr id="1408" name="Google Shape;1408;p170"/>
          <p:cNvCxnSpPr/>
          <p:nvPr/>
        </p:nvCxnSpPr>
        <p:spPr>
          <a:xfrm flipH="1">
            <a:off x="6018212" y="2590800"/>
            <a:ext cx="384175" cy="609600"/>
          </a:xfrm>
          <a:prstGeom prst="straightConnector1">
            <a:avLst/>
          </a:prstGeom>
          <a:noFill/>
          <a:ln cap="sq" cmpd="sng" w="57225">
            <a:solidFill>
              <a:srgbClr val="FFFFFF"/>
            </a:solidFill>
            <a:prstDash val="solid"/>
            <a:miter lim="800000"/>
            <a:headEnd len="sm" w="sm" type="none"/>
            <a:tailEnd len="med" w="med" type="triangle"/>
          </a:ln>
        </p:spPr>
      </p:cxnSp>
      <p:cxnSp>
        <p:nvCxnSpPr>
          <p:cNvPr id="1409" name="Google Shape;1409;p170"/>
          <p:cNvCxnSpPr/>
          <p:nvPr/>
        </p:nvCxnSpPr>
        <p:spPr>
          <a:xfrm>
            <a:off x="6324600" y="4114800"/>
            <a:ext cx="722312" cy="838200"/>
          </a:xfrm>
          <a:prstGeom prst="straightConnector1">
            <a:avLst/>
          </a:prstGeom>
          <a:noFill/>
          <a:ln cap="sq" cmpd="sng" w="57225">
            <a:solidFill>
              <a:srgbClr val="FFFFFF"/>
            </a:solidFill>
            <a:prstDash val="solid"/>
            <a:miter lim="800000"/>
            <a:headEnd len="sm" w="sm" type="none"/>
            <a:tailEnd len="med" w="med" type="triangle"/>
          </a:ln>
        </p:spPr>
      </p:cxnSp>
      <p:cxnSp>
        <p:nvCxnSpPr>
          <p:cNvPr id="1410" name="Google Shape;1410;p170"/>
          <p:cNvCxnSpPr/>
          <p:nvPr/>
        </p:nvCxnSpPr>
        <p:spPr>
          <a:xfrm flipH="1">
            <a:off x="4646612" y="4114800"/>
            <a:ext cx="669925" cy="762000"/>
          </a:xfrm>
          <a:prstGeom prst="straightConnector1">
            <a:avLst/>
          </a:prstGeom>
          <a:noFill/>
          <a:ln cap="sq" cmpd="sng" w="57225">
            <a:solidFill>
              <a:srgbClr val="FFFFFF"/>
            </a:solidFill>
            <a:prstDash val="solid"/>
            <a:miter lim="800000"/>
            <a:headEnd len="sm" w="sm" type="none"/>
            <a:tailEnd len="med" w="med" type="triangle"/>
          </a:ln>
        </p:spPr>
      </p:cxnSp>
      <p:sp>
        <p:nvSpPr>
          <p:cNvPr id="1411" name="Google Shape;1411;p170"/>
          <p:cNvSpPr txBox="1"/>
          <p:nvPr/>
        </p:nvSpPr>
        <p:spPr>
          <a:xfrm>
            <a:off x="1752600" y="5181600"/>
            <a:ext cx="1647825" cy="46037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FFFFFF"/>
              </a:buClr>
              <a:buSzPts val="2400"/>
              <a:buFont typeface="Tahoma"/>
              <a:buNone/>
            </a:pPr>
            <a:r>
              <a:rPr b="0" i="0" lang="en-US" sz="2400" u="none" cap="none" strike="noStrike">
                <a:solidFill>
                  <a:srgbClr val="FFFFFF"/>
                </a:solidFill>
                <a:latin typeface="Tahoma"/>
                <a:ea typeface="Tahoma"/>
                <a:cs typeface="Tahoma"/>
                <a:sym typeface="Tahoma"/>
              </a:rPr>
              <a:t>Data Marts</a:t>
            </a:r>
            <a:endParaRPr b="0" i="0" sz="1400" u="none" cap="none" strike="noStrike">
              <a:solidFill>
                <a:srgbClr val="000000"/>
              </a:solidFill>
              <a:latin typeface="Arial"/>
              <a:ea typeface="Arial"/>
              <a:cs typeface="Arial"/>
              <a:sym typeface="Arial"/>
            </a:endParaRPr>
          </a:p>
        </p:txBody>
      </p:sp>
      <p:sp>
        <p:nvSpPr>
          <p:cNvPr id="1412" name="Google Shape;1412;p170"/>
          <p:cNvSpPr txBox="1"/>
          <p:nvPr/>
        </p:nvSpPr>
        <p:spPr>
          <a:xfrm>
            <a:off x="1676400" y="2057400"/>
            <a:ext cx="1957387" cy="46037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FFFFFF"/>
              </a:buClr>
              <a:buSzPts val="2400"/>
              <a:buFont typeface="Tahoma"/>
              <a:buNone/>
            </a:pPr>
            <a:r>
              <a:rPr b="0" i="0" lang="en-US" sz="2400" u="none" cap="none" strike="noStrike">
                <a:solidFill>
                  <a:srgbClr val="FFFFFF"/>
                </a:solidFill>
                <a:latin typeface="Tahoma"/>
                <a:ea typeface="Tahoma"/>
                <a:cs typeface="Tahoma"/>
                <a:sym typeface="Tahoma"/>
              </a:rPr>
              <a:t>Data Sources</a:t>
            </a:r>
            <a:endParaRPr b="0" i="0" sz="1400" u="none" cap="none" strike="noStrike">
              <a:solidFill>
                <a:srgbClr val="000000"/>
              </a:solidFill>
              <a:latin typeface="Arial"/>
              <a:ea typeface="Arial"/>
              <a:cs typeface="Arial"/>
              <a:sym typeface="Arial"/>
            </a:endParaRPr>
          </a:p>
        </p:txBody>
      </p:sp>
      <p:sp>
        <p:nvSpPr>
          <p:cNvPr id="1413" name="Google Shape;1413;p170"/>
          <p:cNvSpPr txBox="1"/>
          <p:nvPr/>
        </p:nvSpPr>
        <p:spPr>
          <a:xfrm>
            <a:off x="1752600" y="3429000"/>
            <a:ext cx="2413000" cy="46037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FFFFFF"/>
              </a:buClr>
              <a:buSzPts val="2400"/>
              <a:buFont typeface="Tahoma"/>
              <a:buNone/>
            </a:pPr>
            <a:r>
              <a:rPr b="0" i="0" lang="en-US" sz="2400" u="none" cap="none" strike="noStrike">
                <a:solidFill>
                  <a:srgbClr val="FFFFFF"/>
                </a:solidFill>
                <a:latin typeface="Tahoma"/>
                <a:ea typeface="Tahoma"/>
                <a:cs typeface="Tahoma"/>
                <a:sym typeface="Tahoma"/>
              </a:rPr>
              <a:t>Data Warehouse</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7" name="Shape 1417"/>
        <p:cNvGrpSpPr/>
        <p:nvPr/>
      </p:nvGrpSpPr>
      <p:grpSpPr>
        <a:xfrm>
          <a:off x="0" y="0"/>
          <a:ext cx="0" cy="0"/>
          <a:chOff x="0" y="0"/>
          <a:chExt cx="0" cy="0"/>
        </a:xfrm>
      </p:grpSpPr>
      <p:sp>
        <p:nvSpPr>
          <p:cNvPr id="1418" name="Google Shape;1418;p171"/>
          <p:cNvSpPr txBox="1"/>
          <p:nvPr/>
        </p:nvSpPr>
        <p:spPr>
          <a:xfrm>
            <a:off x="8737600" y="6248400"/>
            <a:ext cx="2540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US"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pic>
        <p:nvPicPr>
          <p:cNvPr id="1419" name="Google Shape;1419;p171"/>
          <p:cNvPicPr preferRelativeResize="0"/>
          <p:nvPr/>
        </p:nvPicPr>
        <p:blipFill rotWithShape="1">
          <a:blip r:embed="rId3">
            <a:alphaModFix/>
          </a:blip>
          <a:srcRect b="0" l="0" r="0" t="0"/>
          <a:stretch/>
        </p:blipFill>
        <p:spPr>
          <a:xfrm>
            <a:off x="1968500" y="850900"/>
            <a:ext cx="7283450" cy="5581650"/>
          </a:xfrm>
          <a:prstGeom prst="rect">
            <a:avLst/>
          </a:prstGeom>
          <a:noFill/>
          <a:ln>
            <a:noFill/>
          </a:ln>
        </p:spPr>
      </p:pic>
      <p:sp>
        <p:nvSpPr>
          <p:cNvPr id="1420" name="Google Shape;1420;p171"/>
          <p:cNvSpPr txBox="1"/>
          <p:nvPr>
            <p:ph type="title"/>
          </p:nvPr>
        </p:nvSpPr>
        <p:spPr>
          <a:xfrm>
            <a:off x="914400" y="609600"/>
            <a:ext cx="103632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t/>
            </a:r>
            <a:endParaRPr sz="4400">
              <a:solidFill>
                <a:schemeClr val="dk2"/>
              </a:solidFill>
              <a:latin typeface="Arial"/>
              <a:ea typeface="Arial"/>
              <a:cs typeface="Arial"/>
              <a:sym typeface="Arial"/>
            </a:endParaRPr>
          </a:p>
        </p:txBody>
      </p:sp>
    </p:spTree>
  </p:cSld>
  <p:clrMapOvr>
    <a:masterClrMapping/>
  </p:clrMapOvr>
</p:sld>
</file>

<file path=ppt/slides/slide1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4" name="Shape 1424"/>
        <p:cNvGrpSpPr/>
        <p:nvPr/>
      </p:nvGrpSpPr>
      <p:grpSpPr>
        <a:xfrm>
          <a:off x="0" y="0"/>
          <a:ext cx="0" cy="0"/>
          <a:chOff x="0" y="0"/>
          <a:chExt cx="0" cy="0"/>
        </a:xfrm>
      </p:grpSpPr>
      <p:sp>
        <p:nvSpPr>
          <p:cNvPr id="1425" name="Google Shape;1425;p172"/>
          <p:cNvSpPr txBox="1"/>
          <p:nvPr>
            <p:ph idx="1" type="body"/>
          </p:nvPr>
        </p:nvSpPr>
        <p:spPr>
          <a:xfrm>
            <a:off x="593725" y="530225"/>
            <a:ext cx="10902950" cy="4418012"/>
          </a:xfrm>
          <a:prstGeom prst="rect">
            <a:avLst/>
          </a:prstGeom>
          <a:noFill/>
          <a:ln>
            <a:noFill/>
          </a:ln>
        </p:spPr>
        <p:txBody>
          <a:bodyPr anchorCtr="0" anchor="t" bIns="46800" lIns="90000" spcFirstLastPara="1" rIns="90000" wrap="square" tIns="46800">
            <a:noAutofit/>
          </a:bodyPr>
          <a:lstStyle/>
          <a:p>
            <a:pPr indent="-342900" lvl="0" marL="342900" marR="0" rtl="0" algn="l">
              <a:lnSpc>
                <a:spcPct val="100000"/>
              </a:lnSpc>
              <a:spcBef>
                <a:spcPts val="0"/>
              </a:spcBef>
              <a:spcAft>
                <a:spcPts val="0"/>
              </a:spcAft>
              <a:buClr>
                <a:schemeClr val="accent1"/>
              </a:buClr>
              <a:buSzPts val="2400"/>
              <a:buFont typeface="Arial"/>
              <a:buChar char="•"/>
            </a:pPr>
            <a:r>
              <a:rPr b="0" i="0" lang="en-US" sz="2400" u="none">
                <a:solidFill>
                  <a:srgbClr val="FFFFFF"/>
                </a:solidFill>
                <a:latin typeface="Verdana"/>
                <a:ea typeface="Verdana"/>
                <a:cs typeface="Verdana"/>
                <a:sym typeface="Verdana"/>
              </a:rPr>
              <a:t>In the top-down design approach the, data warehouse is built first. The data marts are then created from the data warehouse.</a:t>
            </a:r>
            <a:br>
              <a:rPr b="0" i="0" lang="en-US" sz="2400" u="none">
                <a:solidFill>
                  <a:srgbClr val="FFFFFF"/>
                </a:solidFill>
                <a:latin typeface="Verdana"/>
                <a:ea typeface="Verdana"/>
                <a:cs typeface="Verdana"/>
                <a:sym typeface="Verdana"/>
              </a:rPr>
            </a:br>
            <a:br>
              <a:rPr b="0" i="0" lang="en-US" sz="2400" u="none">
                <a:solidFill>
                  <a:srgbClr val="FFFFFF"/>
                </a:solidFill>
                <a:latin typeface="Verdana"/>
                <a:ea typeface="Verdana"/>
                <a:cs typeface="Verdana"/>
                <a:sym typeface="Verdana"/>
              </a:rPr>
            </a:br>
            <a:r>
              <a:rPr b="1" i="0" lang="en-US" sz="2400" u="none">
                <a:solidFill>
                  <a:srgbClr val="FFFFFF"/>
                </a:solidFill>
                <a:latin typeface="Verdana"/>
                <a:ea typeface="Verdana"/>
                <a:cs typeface="Verdana"/>
                <a:sym typeface="Verdana"/>
              </a:rPr>
              <a:t>Advantages of top-down design are:</a:t>
            </a:r>
            <a:endParaRPr/>
          </a:p>
          <a:p>
            <a:pPr indent="-342900" lvl="0" marL="342900" marR="0" rtl="0" algn="l">
              <a:lnSpc>
                <a:spcPct val="100000"/>
              </a:lnSpc>
              <a:spcBef>
                <a:spcPts val="800"/>
              </a:spcBef>
              <a:spcAft>
                <a:spcPts val="0"/>
              </a:spcAft>
              <a:buClr>
                <a:schemeClr val="accent1"/>
              </a:buClr>
              <a:buSzPts val="2400"/>
              <a:buFont typeface="Arial"/>
              <a:buChar char="•"/>
            </a:pPr>
            <a:r>
              <a:rPr b="0" i="0" lang="en-US" sz="2400" u="none">
                <a:solidFill>
                  <a:srgbClr val="FFFFFF"/>
                </a:solidFill>
                <a:latin typeface="Verdana"/>
                <a:ea typeface="Verdana"/>
                <a:cs typeface="Verdana"/>
                <a:sym typeface="Verdana"/>
              </a:rPr>
              <a:t>Provides consistent dimensional views of data across data marts, as all data marts are loaded from the data warehouse.</a:t>
            </a:r>
            <a:endParaRPr/>
          </a:p>
          <a:p>
            <a:pPr indent="-342900" lvl="0" marL="342900" marR="0" rtl="0" algn="l">
              <a:lnSpc>
                <a:spcPct val="100000"/>
              </a:lnSpc>
              <a:spcBef>
                <a:spcPts val="800"/>
              </a:spcBef>
              <a:spcAft>
                <a:spcPts val="0"/>
              </a:spcAft>
              <a:buClr>
                <a:schemeClr val="accent1"/>
              </a:buClr>
              <a:buSzPts val="2400"/>
              <a:buFont typeface="Arial"/>
              <a:buChar char="•"/>
            </a:pPr>
            <a:r>
              <a:rPr b="0" i="0" lang="en-US" sz="2400" u="none">
                <a:solidFill>
                  <a:srgbClr val="FFFFFF"/>
                </a:solidFill>
                <a:latin typeface="Verdana"/>
                <a:ea typeface="Verdana"/>
                <a:cs typeface="Verdana"/>
                <a:sym typeface="Verdana"/>
              </a:rPr>
              <a:t>This approach is robust against business changes. Creating a new data mart from the data warehouse is very easy.</a:t>
            </a:r>
            <a:endParaRPr/>
          </a:p>
          <a:p>
            <a:pPr indent="-342900" lvl="0" marL="342900" marR="0" rtl="0" algn="l">
              <a:lnSpc>
                <a:spcPct val="100000"/>
              </a:lnSpc>
              <a:spcBef>
                <a:spcPts val="800"/>
              </a:spcBef>
              <a:spcAft>
                <a:spcPts val="0"/>
              </a:spcAft>
              <a:buClr>
                <a:srgbClr val="FFFFFF"/>
              </a:buClr>
              <a:buSzPts val="2400"/>
              <a:buFont typeface="Times New Roman"/>
              <a:buNone/>
            </a:pPr>
            <a:br>
              <a:rPr b="0" i="0" lang="en-US" sz="2400" u="none">
                <a:solidFill>
                  <a:srgbClr val="FFFFFF"/>
                </a:solidFill>
                <a:latin typeface="Verdana"/>
                <a:ea typeface="Verdana"/>
                <a:cs typeface="Verdana"/>
                <a:sym typeface="Verdana"/>
              </a:rPr>
            </a:br>
            <a:r>
              <a:rPr b="0" i="0" lang="en-US" sz="2400" u="none">
                <a:solidFill>
                  <a:srgbClr val="FFFFFF"/>
                </a:solidFill>
                <a:latin typeface="Verdana"/>
                <a:ea typeface="Verdana"/>
                <a:cs typeface="Verdana"/>
                <a:sym typeface="Verdana"/>
              </a:rPr>
              <a:t>	</a:t>
            </a:r>
            <a:r>
              <a:rPr b="1" i="0" lang="en-US" sz="2400" u="none">
                <a:solidFill>
                  <a:srgbClr val="FFFFFF"/>
                </a:solidFill>
                <a:latin typeface="Verdana"/>
                <a:ea typeface="Verdana"/>
                <a:cs typeface="Verdana"/>
                <a:sym typeface="Verdana"/>
              </a:rPr>
              <a:t>Disadvantages of top-down design are:</a:t>
            </a:r>
            <a:endParaRPr/>
          </a:p>
          <a:p>
            <a:pPr indent="-342900" lvl="0" marL="342900" marR="0" rtl="0" algn="l">
              <a:lnSpc>
                <a:spcPct val="100000"/>
              </a:lnSpc>
              <a:spcBef>
                <a:spcPts val="800"/>
              </a:spcBef>
              <a:spcAft>
                <a:spcPts val="0"/>
              </a:spcAft>
              <a:buClr>
                <a:schemeClr val="accent1"/>
              </a:buClr>
              <a:buSzPts val="2400"/>
              <a:buFont typeface="Arial"/>
              <a:buChar char="•"/>
            </a:pPr>
            <a:r>
              <a:rPr b="0" i="0" lang="en-US" sz="2400" u="none">
                <a:solidFill>
                  <a:srgbClr val="FFFFFF"/>
                </a:solidFill>
                <a:latin typeface="Verdana"/>
                <a:ea typeface="Verdana"/>
                <a:cs typeface="Verdana"/>
                <a:sym typeface="Verdana"/>
              </a:rPr>
              <a:t>This methodology is inflexible to changing departmental needs during implementation phase.</a:t>
            </a:r>
            <a:endParaRPr/>
          </a:p>
          <a:p>
            <a:pPr indent="-342900" lvl="0" marL="342900" marR="0" rtl="0" algn="l">
              <a:lnSpc>
                <a:spcPct val="100000"/>
              </a:lnSpc>
              <a:spcBef>
                <a:spcPts val="800"/>
              </a:spcBef>
              <a:spcAft>
                <a:spcPts val="0"/>
              </a:spcAft>
              <a:buClr>
                <a:schemeClr val="accent1"/>
              </a:buClr>
              <a:buSzPts val="2400"/>
              <a:buFont typeface="Arial"/>
              <a:buChar char="•"/>
            </a:pPr>
            <a:r>
              <a:rPr b="0" i="0" lang="en-US" sz="2400" u="none">
                <a:solidFill>
                  <a:srgbClr val="FFFFFF"/>
                </a:solidFill>
                <a:latin typeface="Verdana"/>
                <a:ea typeface="Verdana"/>
                <a:cs typeface="Verdana"/>
                <a:sym typeface="Verdana"/>
              </a:rPr>
              <a:t>It represents a very large project and the cost of implementing the project is significant.</a:t>
            </a:r>
            <a:endParaRPr/>
          </a:p>
          <a:p>
            <a:pPr indent="-342900" lvl="0" marL="342900" marR="0" rtl="0" algn="l">
              <a:lnSpc>
                <a:spcPct val="100000"/>
              </a:lnSpc>
              <a:spcBef>
                <a:spcPts val="800"/>
              </a:spcBef>
              <a:spcAft>
                <a:spcPts val="0"/>
              </a:spcAft>
              <a:buSzPts val="1400"/>
              <a:buNone/>
            </a:pPr>
            <a:r>
              <a:t/>
            </a:r>
            <a:endParaRPr b="0" i="0" sz="2400" u="none">
              <a:solidFill>
                <a:srgbClr val="FFFFFF"/>
              </a:solidFill>
              <a:latin typeface="Verdana"/>
              <a:ea typeface="Verdana"/>
              <a:cs typeface="Verdana"/>
              <a:sym typeface="Verdana"/>
            </a:endParaRPr>
          </a:p>
        </p:txBody>
      </p:sp>
    </p:spTree>
  </p:cSld>
  <p:clrMapOvr>
    <a:masterClrMapping/>
  </p:clrMapOvr>
</p:sld>
</file>

<file path=ppt/slides/slide1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0" name="Shape 1430"/>
        <p:cNvGrpSpPr/>
        <p:nvPr/>
      </p:nvGrpSpPr>
      <p:grpSpPr>
        <a:xfrm>
          <a:off x="0" y="0"/>
          <a:ext cx="0" cy="0"/>
          <a:chOff x="0" y="0"/>
          <a:chExt cx="0" cy="0"/>
        </a:xfrm>
      </p:grpSpPr>
      <p:sp>
        <p:nvSpPr>
          <p:cNvPr id="1431" name="Google Shape;1431;p173"/>
          <p:cNvSpPr txBox="1"/>
          <p:nvPr/>
        </p:nvSpPr>
        <p:spPr>
          <a:xfrm>
            <a:off x="1930400" y="228600"/>
            <a:ext cx="7772400" cy="10668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FFCC00"/>
              </a:buClr>
              <a:buSzPts val="3600"/>
              <a:buFont typeface="Comic Sans MS"/>
              <a:buNone/>
            </a:pPr>
            <a:r>
              <a:rPr b="0" i="0" lang="en-US" sz="3600" u="none" cap="none" strike="noStrike">
                <a:solidFill>
                  <a:srgbClr val="FFCC00"/>
                </a:solidFill>
                <a:latin typeface="Comic Sans MS"/>
                <a:ea typeface="Comic Sans MS"/>
                <a:cs typeface="Comic Sans MS"/>
                <a:sym typeface="Comic Sans MS"/>
              </a:rPr>
              <a:t>Bottom-up approach</a:t>
            </a:r>
            <a:endParaRPr b="0" i="0" sz="1400" u="none" cap="none" strike="noStrike">
              <a:solidFill>
                <a:srgbClr val="000000"/>
              </a:solidFill>
              <a:latin typeface="Arial"/>
              <a:ea typeface="Arial"/>
              <a:cs typeface="Arial"/>
              <a:sym typeface="Arial"/>
            </a:endParaRPr>
          </a:p>
        </p:txBody>
      </p:sp>
      <p:sp>
        <p:nvSpPr>
          <p:cNvPr id="1432" name="Google Shape;1432;p173"/>
          <p:cNvSpPr txBox="1"/>
          <p:nvPr/>
        </p:nvSpPr>
        <p:spPr>
          <a:xfrm>
            <a:off x="1981200" y="1676400"/>
            <a:ext cx="8178800" cy="4419600"/>
          </a:xfrm>
          <a:prstGeom prst="rect">
            <a:avLst/>
          </a:prstGeom>
          <a:noFill/>
          <a:ln>
            <a:noFill/>
          </a:ln>
        </p:spPr>
        <p:txBody>
          <a:bodyPr anchorCtr="0" anchor="t" bIns="45700" lIns="91425" spcFirstLastPara="1" rIns="91425" wrap="square" tIns="45700">
            <a:noAutofit/>
          </a:bodyPr>
          <a:lstStyle/>
          <a:p>
            <a:pPr indent="-341312" lvl="0" marL="341312" marR="0" rtl="0" algn="l">
              <a:lnSpc>
                <a:spcPct val="100000"/>
              </a:lnSpc>
              <a:spcBef>
                <a:spcPts val="0"/>
              </a:spcBef>
              <a:spcAft>
                <a:spcPts val="0"/>
              </a:spcAft>
              <a:buClr>
                <a:srgbClr val="33CCCC"/>
              </a:buClr>
              <a:buSzPts val="2800"/>
              <a:buFont typeface="Arial"/>
              <a:buChar char="●"/>
            </a:pPr>
            <a:r>
              <a:rPr b="0" i="0" lang="en-US" sz="2800" u="none" cap="none" strike="noStrike">
                <a:solidFill>
                  <a:srgbClr val="FFFFFF"/>
                </a:solidFill>
                <a:latin typeface="Verdana"/>
                <a:ea typeface="Verdana"/>
                <a:cs typeface="Verdana"/>
                <a:sym typeface="Verdana"/>
              </a:rPr>
              <a:t>In the </a:t>
            </a:r>
            <a:r>
              <a:rPr b="0" i="1" lang="en-US" sz="2800" u="none" cap="none" strike="noStrike">
                <a:solidFill>
                  <a:srgbClr val="FFFFFF"/>
                </a:solidFill>
                <a:latin typeface="Verdana"/>
                <a:ea typeface="Verdana"/>
                <a:cs typeface="Verdana"/>
                <a:sym typeface="Verdana"/>
              </a:rPr>
              <a:t>bottom-up</a:t>
            </a:r>
            <a:r>
              <a:rPr b="0" i="0" lang="en-US" sz="2800" u="none" cap="none" strike="noStrike">
                <a:solidFill>
                  <a:srgbClr val="FFFFFF"/>
                </a:solidFill>
                <a:latin typeface="Verdana"/>
                <a:ea typeface="Verdana"/>
                <a:cs typeface="Verdana"/>
                <a:sym typeface="Verdana"/>
              </a:rPr>
              <a:t> approach, </a:t>
            </a:r>
            <a:r>
              <a:rPr b="0" i="0" lang="en-US" sz="2800" u="sng" cap="none" strike="noStrike">
                <a:solidFill>
                  <a:schemeClr val="hlink"/>
                </a:solidFill>
                <a:latin typeface="Libre Baskerville"/>
                <a:ea typeface="Libre Baskerville"/>
                <a:cs typeface="Libre Baskerville"/>
                <a:sym typeface="Libre Baskerville"/>
                <a:hlinkClick r:id="rId3"/>
              </a:rPr>
              <a:t>data marts</a:t>
            </a:r>
            <a:r>
              <a:rPr b="0" i="0" lang="en-US" sz="2800" u="none" cap="none" strike="noStrike">
                <a:solidFill>
                  <a:srgbClr val="FFFFFF"/>
                </a:solidFill>
                <a:latin typeface="Verdana"/>
                <a:ea typeface="Verdana"/>
                <a:cs typeface="Verdana"/>
                <a:sym typeface="Verdana"/>
              </a:rPr>
              <a:t> are first created to provide reporting and analytical capabilities for specific </a:t>
            </a:r>
            <a:r>
              <a:rPr b="0" i="0" lang="en-US" sz="2800" u="sng" cap="none" strike="noStrike">
                <a:solidFill>
                  <a:schemeClr val="hlink"/>
                </a:solidFill>
                <a:latin typeface="Libre Baskerville"/>
                <a:ea typeface="Libre Baskerville"/>
                <a:cs typeface="Libre Baskerville"/>
                <a:sym typeface="Libre Baskerville"/>
                <a:hlinkClick r:id="rId4"/>
              </a:rPr>
              <a:t>business processes</a:t>
            </a:r>
            <a:r>
              <a:rPr b="0" i="0" lang="en-US" sz="2800" u="none" cap="none" strike="noStrike">
                <a:solidFill>
                  <a:srgbClr val="FFFFFF"/>
                </a:solidFill>
                <a:latin typeface="Verdana"/>
                <a:ea typeface="Verdana"/>
                <a:cs typeface="Verdana"/>
                <a:sym typeface="Verdana"/>
              </a:rPr>
              <a:t>.</a:t>
            </a:r>
            <a:endParaRPr b="0" i="0" sz="1400" u="none" cap="none" strike="noStrike">
              <a:solidFill>
                <a:srgbClr val="000000"/>
              </a:solidFill>
              <a:latin typeface="Arial"/>
              <a:ea typeface="Arial"/>
              <a:cs typeface="Arial"/>
              <a:sym typeface="Arial"/>
            </a:endParaRPr>
          </a:p>
          <a:p>
            <a:pPr indent="-341312" lvl="0" marL="341312" marR="0" rtl="0" algn="l">
              <a:lnSpc>
                <a:spcPct val="100000"/>
              </a:lnSpc>
              <a:spcBef>
                <a:spcPts val="700"/>
              </a:spcBef>
              <a:spcAft>
                <a:spcPts val="0"/>
              </a:spcAft>
              <a:buClr>
                <a:srgbClr val="33CCCC"/>
              </a:buClr>
              <a:buSzPts val="2800"/>
              <a:buFont typeface="Arial"/>
              <a:buChar char="●"/>
            </a:pPr>
            <a:r>
              <a:rPr b="0" i="0" lang="en-US" sz="2800" u="none" cap="none" strike="noStrike">
                <a:solidFill>
                  <a:srgbClr val="FFFFFF"/>
                </a:solidFill>
                <a:latin typeface="Verdana"/>
                <a:ea typeface="Verdana"/>
                <a:cs typeface="Verdana"/>
                <a:sym typeface="Verdana"/>
              </a:rPr>
              <a:t>The single data mart often models a specific business area such as "Sales" or "Production." </a:t>
            </a:r>
            <a:endParaRPr b="0" i="0" sz="1400" u="none" cap="none" strike="noStrike">
              <a:solidFill>
                <a:srgbClr val="000000"/>
              </a:solidFill>
              <a:latin typeface="Arial"/>
              <a:ea typeface="Arial"/>
              <a:cs typeface="Arial"/>
              <a:sym typeface="Arial"/>
            </a:endParaRPr>
          </a:p>
          <a:p>
            <a:pPr indent="-341312" lvl="0" marL="341312" marR="0" rtl="0" algn="l">
              <a:lnSpc>
                <a:spcPct val="100000"/>
              </a:lnSpc>
              <a:spcBef>
                <a:spcPts val="800"/>
              </a:spcBef>
              <a:spcAft>
                <a:spcPts val="0"/>
              </a:spcAft>
              <a:buClr>
                <a:srgbClr val="33CCCC"/>
              </a:buClr>
              <a:buSzPts val="2800"/>
              <a:buFont typeface="Arial"/>
              <a:buChar char="●"/>
            </a:pPr>
            <a:r>
              <a:rPr b="0" i="0" lang="en-US" sz="2800" u="none" cap="none" strike="noStrike">
                <a:solidFill>
                  <a:srgbClr val="FFFFFF"/>
                </a:solidFill>
                <a:latin typeface="Verdana"/>
                <a:ea typeface="Verdana"/>
                <a:cs typeface="Verdana"/>
                <a:sym typeface="Verdana"/>
              </a:rPr>
              <a:t>These data marts can eventually be integrated to create a comprehensive data warehouse.</a:t>
            </a:r>
            <a:endParaRPr b="0" i="0" sz="1400" u="none" cap="none" strike="noStrike">
              <a:solidFill>
                <a:srgbClr val="000000"/>
              </a:solidFill>
              <a:latin typeface="Arial"/>
              <a:ea typeface="Arial"/>
              <a:cs typeface="Arial"/>
              <a:sym typeface="Arial"/>
            </a:endParaRPr>
          </a:p>
        </p:txBody>
      </p:sp>
      <p:sp>
        <p:nvSpPr>
          <p:cNvPr id="1433" name="Google Shape;1433;p173"/>
          <p:cNvSpPr txBox="1"/>
          <p:nvPr/>
        </p:nvSpPr>
        <p:spPr>
          <a:xfrm>
            <a:off x="8255000" y="6229350"/>
            <a:ext cx="1905000" cy="457200"/>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FFFFFF"/>
              </a:buClr>
              <a:buSzPts val="1400"/>
              <a:buFont typeface="Arial"/>
              <a:buNone/>
            </a:pPr>
            <a:fld id="{00000000-1234-1234-1234-123412341234}" type="slidenum">
              <a:rPr b="1" i="0" lang="en-US" sz="1400" u="none" cap="none" strike="noStrike">
                <a:solidFill>
                  <a:srgbClr val="FFFFFF"/>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8" name="Shape 1438"/>
        <p:cNvGrpSpPr/>
        <p:nvPr/>
      </p:nvGrpSpPr>
      <p:grpSpPr>
        <a:xfrm>
          <a:off x="0" y="0"/>
          <a:ext cx="0" cy="0"/>
          <a:chOff x="0" y="0"/>
          <a:chExt cx="0" cy="0"/>
        </a:xfrm>
      </p:grpSpPr>
      <p:sp>
        <p:nvSpPr>
          <p:cNvPr id="1439" name="Google Shape;1439;p174"/>
          <p:cNvSpPr txBox="1"/>
          <p:nvPr/>
        </p:nvSpPr>
        <p:spPr>
          <a:xfrm>
            <a:off x="8255000" y="6229350"/>
            <a:ext cx="1905000" cy="457200"/>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FFFFFF"/>
              </a:buClr>
              <a:buSzPts val="1400"/>
              <a:buFont typeface="Arial"/>
              <a:buNone/>
            </a:pPr>
            <a:fld id="{00000000-1234-1234-1234-123412341234}" type="slidenum">
              <a:rPr b="1" i="0" lang="en-US" sz="1400" u="none" cap="none" strike="noStrike">
                <a:solidFill>
                  <a:srgbClr val="FFFFFF"/>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1440" name="Google Shape;1440;p174"/>
          <p:cNvSpPr txBox="1"/>
          <p:nvPr/>
        </p:nvSpPr>
        <p:spPr>
          <a:xfrm>
            <a:off x="1930400" y="228600"/>
            <a:ext cx="7772400" cy="10668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FFCC00"/>
              </a:buClr>
              <a:buSzPts val="3600"/>
              <a:buFont typeface="Comic Sans MS"/>
              <a:buNone/>
            </a:pPr>
            <a:r>
              <a:rPr b="0" i="0" lang="en-US" sz="3600" u="none" cap="none" strike="noStrike">
                <a:solidFill>
                  <a:srgbClr val="FFCC00"/>
                </a:solidFill>
                <a:latin typeface="Comic Sans MS"/>
                <a:ea typeface="Comic Sans MS"/>
                <a:cs typeface="Comic Sans MS"/>
                <a:sym typeface="Comic Sans MS"/>
              </a:rPr>
              <a:t>Bottom-up approach Warehouse</a:t>
            </a:r>
            <a:endParaRPr b="0" i="0" sz="1400" u="none" cap="none" strike="noStrike">
              <a:solidFill>
                <a:srgbClr val="000000"/>
              </a:solidFill>
              <a:latin typeface="Arial"/>
              <a:ea typeface="Arial"/>
              <a:cs typeface="Arial"/>
              <a:sym typeface="Arial"/>
            </a:endParaRPr>
          </a:p>
        </p:txBody>
      </p:sp>
      <p:sp>
        <p:nvSpPr>
          <p:cNvPr id="1441" name="Google Shape;1441;p174"/>
          <p:cNvSpPr/>
          <p:nvPr/>
        </p:nvSpPr>
        <p:spPr>
          <a:xfrm>
            <a:off x="4038600" y="2057400"/>
            <a:ext cx="444500" cy="533400"/>
          </a:xfrm>
          <a:prstGeom prst="can">
            <a:avLst>
              <a:gd fmla="val 25000" name="adj"/>
            </a:avLst>
          </a:prstGeom>
          <a:solidFill>
            <a:srgbClr val="0066FF"/>
          </a:solidFill>
          <a:ln cap="sq" cmpd="sng" w="12600">
            <a:solidFill>
              <a:srgbClr val="FFFF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Libre Baskerville"/>
              <a:ea typeface="Libre Baskerville"/>
              <a:cs typeface="Libre Baskerville"/>
              <a:sym typeface="Libre Baskerville"/>
            </a:endParaRPr>
          </a:p>
        </p:txBody>
      </p:sp>
      <p:sp>
        <p:nvSpPr>
          <p:cNvPr id="1442" name="Google Shape;1442;p174"/>
          <p:cNvSpPr/>
          <p:nvPr/>
        </p:nvSpPr>
        <p:spPr>
          <a:xfrm>
            <a:off x="7099300" y="2057400"/>
            <a:ext cx="444500" cy="533400"/>
          </a:xfrm>
          <a:prstGeom prst="can">
            <a:avLst>
              <a:gd fmla="val 25000" name="adj"/>
            </a:avLst>
          </a:prstGeom>
          <a:solidFill>
            <a:srgbClr val="0066FF"/>
          </a:solidFill>
          <a:ln cap="sq" cmpd="sng" w="12600">
            <a:solidFill>
              <a:srgbClr val="FFFF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Libre Baskerville"/>
              <a:ea typeface="Libre Baskerville"/>
              <a:cs typeface="Libre Baskerville"/>
              <a:sym typeface="Libre Baskerville"/>
            </a:endParaRPr>
          </a:p>
        </p:txBody>
      </p:sp>
      <p:sp>
        <p:nvSpPr>
          <p:cNvPr id="1443" name="Google Shape;1443;p174"/>
          <p:cNvSpPr/>
          <p:nvPr/>
        </p:nvSpPr>
        <p:spPr>
          <a:xfrm>
            <a:off x="6097587" y="2057400"/>
            <a:ext cx="444500" cy="533400"/>
          </a:xfrm>
          <a:prstGeom prst="can">
            <a:avLst>
              <a:gd fmla="val 25000" name="adj"/>
            </a:avLst>
          </a:prstGeom>
          <a:solidFill>
            <a:srgbClr val="FFCC00"/>
          </a:solidFill>
          <a:ln cap="sq" cmpd="sng" w="12600">
            <a:solidFill>
              <a:srgbClr val="FFFF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Libre Baskerville"/>
              <a:ea typeface="Libre Baskerville"/>
              <a:cs typeface="Libre Baskerville"/>
              <a:sym typeface="Libre Baskerville"/>
            </a:endParaRPr>
          </a:p>
        </p:txBody>
      </p:sp>
      <p:sp>
        <p:nvSpPr>
          <p:cNvPr id="1444" name="Google Shape;1444;p174"/>
          <p:cNvSpPr/>
          <p:nvPr/>
        </p:nvSpPr>
        <p:spPr>
          <a:xfrm>
            <a:off x="5429250" y="2057400"/>
            <a:ext cx="446087" cy="533400"/>
          </a:xfrm>
          <a:prstGeom prst="can">
            <a:avLst>
              <a:gd fmla="val 5398" name="adj"/>
            </a:avLst>
          </a:prstGeom>
          <a:solidFill>
            <a:srgbClr val="0066FF"/>
          </a:solidFill>
          <a:ln cap="sq" cmpd="sng" w="12600">
            <a:solidFill>
              <a:srgbClr val="FFFF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Libre Baskerville"/>
              <a:ea typeface="Libre Baskerville"/>
              <a:cs typeface="Libre Baskerville"/>
              <a:sym typeface="Libre Baskerville"/>
            </a:endParaRPr>
          </a:p>
        </p:txBody>
      </p:sp>
      <p:sp>
        <p:nvSpPr>
          <p:cNvPr id="1445" name="Google Shape;1445;p174"/>
          <p:cNvSpPr/>
          <p:nvPr/>
        </p:nvSpPr>
        <p:spPr>
          <a:xfrm>
            <a:off x="4762500" y="2057400"/>
            <a:ext cx="444500" cy="533400"/>
          </a:xfrm>
          <a:prstGeom prst="can">
            <a:avLst>
              <a:gd fmla="val 25000" name="adj"/>
            </a:avLst>
          </a:prstGeom>
          <a:solidFill>
            <a:srgbClr val="FFCC00"/>
          </a:solidFill>
          <a:ln cap="sq" cmpd="sng" w="12600">
            <a:solidFill>
              <a:srgbClr val="FFFF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Libre Baskerville"/>
              <a:ea typeface="Libre Baskerville"/>
              <a:cs typeface="Libre Baskerville"/>
              <a:sym typeface="Libre Baskerville"/>
            </a:endParaRPr>
          </a:p>
        </p:txBody>
      </p:sp>
      <p:sp>
        <p:nvSpPr>
          <p:cNvPr id="1446" name="Google Shape;1446;p174"/>
          <p:cNvSpPr/>
          <p:nvPr/>
        </p:nvSpPr>
        <p:spPr>
          <a:xfrm>
            <a:off x="4724400" y="3200400"/>
            <a:ext cx="835025" cy="990600"/>
          </a:xfrm>
          <a:prstGeom prst="can">
            <a:avLst>
              <a:gd fmla="val 25000" name="adj"/>
            </a:avLst>
          </a:prstGeom>
          <a:solidFill>
            <a:srgbClr val="FF9900"/>
          </a:solidFill>
          <a:ln cap="sq" cmpd="sng" w="12600">
            <a:solidFill>
              <a:srgbClr val="FFFF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Libre Baskerville"/>
              <a:ea typeface="Libre Baskerville"/>
              <a:cs typeface="Libre Baskerville"/>
              <a:sym typeface="Libre Baskerville"/>
            </a:endParaRPr>
          </a:p>
        </p:txBody>
      </p:sp>
      <p:sp>
        <p:nvSpPr>
          <p:cNvPr id="1447" name="Google Shape;1447;p174"/>
          <p:cNvSpPr/>
          <p:nvPr/>
        </p:nvSpPr>
        <p:spPr>
          <a:xfrm>
            <a:off x="5638800" y="3200400"/>
            <a:ext cx="835025" cy="990600"/>
          </a:xfrm>
          <a:prstGeom prst="can">
            <a:avLst>
              <a:gd fmla="val 25000" name="adj"/>
            </a:avLst>
          </a:prstGeom>
          <a:solidFill>
            <a:srgbClr val="FF9900"/>
          </a:solidFill>
          <a:ln cap="sq" cmpd="sng" w="12600">
            <a:solidFill>
              <a:srgbClr val="FFFF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Libre Baskerville"/>
              <a:ea typeface="Libre Baskerville"/>
              <a:cs typeface="Libre Baskerville"/>
              <a:sym typeface="Libre Baskerville"/>
            </a:endParaRPr>
          </a:p>
        </p:txBody>
      </p:sp>
      <p:sp>
        <p:nvSpPr>
          <p:cNvPr id="1448" name="Google Shape;1448;p174"/>
          <p:cNvSpPr/>
          <p:nvPr/>
        </p:nvSpPr>
        <p:spPr>
          <a:xfrm>
            <a:off x="4876800" y="5181600"/>
            <a:ext cx="1668462" cy="990600"/>
          </a:xfrm>
          <a:prstGeom prst="can">
            <a:avLst>
              <a:gd fmla="val 25000" name="adj"/>
            </a:avLst>
          </a:prstGeom>
          <a:solidFill>
            <a:srgbClr val="FF00FF"/>
          </a:solidFill>
          <a:ln cap="sq" cmpd="sng" w="12600">
            <a:solidFill>
              <a:srgbClr val="FFFF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Libre Baskerville"/>
              <a:ea typeface="Libre Baskerville"/>
              <a:cs typeface="Libre Baskerville"/>
              <a:sym typeface="Libre Baskerville"/>
            </a:endParaRPr>
          </a:p>
        </p:txBody>
      </p:sp>
      <p:cxnSp>
        <p:nvCxnSpPr>
          <p:cNvPr id="1449" name="Google Shape;1449;p174"/>
          <p:cNvCxnSpPr/>
          <p:nvPr/>
        </p:nvCxnSpPr>
        <p:spPr>
          <a:xfrm>
            <a:off x="4316412" y="2514600"/>
            <a:ext cx="712787" cy="685800"/>
          </a:xfrm>
          <a:prstGeom prst="straightConnector1">
            <a:avLst/>
          </a:prstGeom>
          <a:noFill/>
          <a:ln cap="sq" cmpd="sng" w="57225">
            <a:solidFill>
              <a:srgbClr val="FFFFFF"/>
            </a:solidFill>
            <a:prstDash val="solid"/>
            <a:miter lim="800000"/>
            <a:headEnd len="sm" w="sm" type="none"/>
            <a:tailEnd len="med" w="med" type="triangle"/>
          </a:ln>
        </p:spPr>
      </p:cxnSp>
      <p:cxnSp>
        <p:nvCxnSpPr>
          <p:cNvPr id="1450" name="Google Shape;1450;p174"/>
          <p:cNvCxnSpPr/>
          <p:nvPr/>
        </p:nvCxnSpPr>
        <p:spPr>
          <a:xfrm>
            <a:off x="5029200" y="2590800"/>
            <a:ext cx="228600" cy="609600"/>
          </a:xfrm>
          <a:prstGeom prst="straightConnector1">
            <a:avLst/>
          </a:prstGeom>
          <a:noFill/>
          <a:ln cap="sq" cmpd="sng" w="57225">
            <a:solidFill>
              <a:srgbClr val="FFFFFF"/>
            </a:solidFill>
            <a:prstDash val="solid"/>
            <a:miter lim="800000"/>
            <a:headEnd len="sm" w="sm" type="none"/>
            <a:tailEnd len="med" w="med" type="triangle"/>
          </a:ln>
        </p:spPr>
      </p:cxnSp>
      <p:cxnSp>
        <p:nvCxnSpPr>
          <p:cNvPr id="1451" name="Google Shape;1451;p174"/>
          <p:cNvCxnSpPr/>
          <p:nvPr/>
        </p:nvCxnSpPr>
        <p:spPr>
          <a:xfrm>
            <a:off x="5715000" y="2590800"/>
            <a:ext cx="33337" cy="609600"/>
          </a:xfrm>
          <a:prstGeom prst="straightConnector1">
            <a:avLst/>
          </a:prstGeom>
          <a:noFill/>
          <a:ln cap="sq" cmpd="sng" w="57225">
            <a:solidFill>
              <a:srgbClr val="FFFFFF"/>
            </a:solidFill>
            <a:prstDash val="solid"/>
            <a:miter lim="800000"/>
            <a:headEnd len="sm" w="sm" type="none"/>
            <a:tailEnd len="med" w="med" type="triangle"/>
          </a:ln>
        </p:spPr>
      </p:cxnSp>
      <p:cxnSp>
        <p:nvCxnSpPr>
          <p:cNvPr id="1452" name="Google Shape;1452;p174"/>
          <p:cNvCxnSpPr/>
          <p:nvPr/>
        </p:nvCxnSpPr>
        <p:spPr>
          <a:xfrm flipH="1">
            <a:off x="6323012" y="2590800"/>
            <a:ext cx="841375" cy="609600"/>
          </a:xfrm>
          <a:prstGeom prst="straightConnector1">
            <a:avLst/>
          </a:prstGeom>
          <a:noFill/>
          <a:ln cap="sq" cmpd="sng" w="57225">
            <a:solidFill>
              <a:srgbClr val="FFFFFF"/>
            </a:solidFill>
            <a:prstDash val="solid"/>
            <a:miter lim="800000"/>
            <a:headEnd len="sm" w="sm" type="none"/>
            <a:tailEnd len="med" w="med" type="triangle"/>
          </a:ln>
        </p:spPr>
      </p:cxnSp>
      <p:cxnSp>
        <p:nvCxnSpPr>
          <p:cNvPr id="1453" name="Google Shape;1453;p174"/>
          <p:cNvCxnSpPr/>
          <p:nvPr/>
        </p:nvCxnSpPr>
        <p:spPr>
          <a:xfrm flipH="1">
            <a:off x="6018212" y="2590800"/>
            <a:ext cx="384175" cy="609600"/>
          </a:xfrm>
          <a:prstGeom prst="straightConnector1">
            <a:avLst/>
          </a:prstGeom>
          <a:noFill/>
          <a:ln cap="sq" cmpd="sng" w="57225">
            <a:solidFill>
              <a:srgbClr val="FFFFFF"/>
            </a:solidFill>
            <a:prstDash val="solid"/>
            <a:miter lim="800000"/>
            <a:headEnd len="sm" w="sm" type="none"/>
            <a:tailEnd len="med" w="med" type="triangle"/>
          </a:ln>
        </p:spPr>
      </p:cxnSp>
      <p:cxnSp>
        <p:nvCxnSpPr>
          <p:cNvPr id="1454" name="Google Shape;1454;p174"/>
          <p:cNvCxnSpPr/>
          <p:nvPr/>
        </p:nvCxnSpPr>
        <p:spPr>
          <a:xfrm flipH="1">
            <a:off x="6130925" y="4191000"/>
            <a:ext cx="49212" cy="990600"/>
          </a:xfrm>
          <a:prstGeom prst="straightConnector1">
            <a:avLst/>
          </a:prstGeom>
          <a:noFill/>
          <a:ln cap="sq" cmpd="sng" w="57225">
            <a:solidFill>
              <a:srgbClr val="FFFFFF"/>
            </a:solidFill>
            <a:prstDash val="solid"/>
            <a:miter lim="800000"/>
            <a:headEnd len="sm" w="sm" type="none"/>
            <a:tailEnd len="med" w="med" type="triangle"/>
          </a:ln>
        </p:spPr>
      </p:cxnSp>
      <p:cxnSp>
        <p:nvCxnSpPr>
          <p:cNvPr id="1455" name="Google Shape;1455;p174"/>
          <p:cNvCxnSpPr/>
          <p:nvPr/>
        </p:nvCxnSpPr>
        <p:spPr>
          <a:xfrm>
            <a:off x="5105400" y="4191000"/>
            <a:ext cx="228600" cy="914400"/>
          </a:xfrm>
          <a:prstGeom prst="straightConnector1">
            <a:avLst/>
          </a:prstGeom>
          <a:noFill/>
          <a:ln cap="sq" cmpd="sng" w="57225">
            <a:solidFill>
              <a:srgbClr val="FFFFFF"/>
            </a:solidFill>
            <a:prstDash val="solid"/>
            <a:miter lim="800000"/>
            <a:headEnd len="sm" w="sm" type="none"/>
            <a:tailEnd len="med" w="med" type="triangle"/>
          </a:ln>
        </p:spPr>
      </p:cxnSp>
      <p:sp>
        <p:nvSpPr>
          <p:cNvPr id="1456" name="Google Shape;1456;p174"/>
          <p:cNvSpPr txBox="1"/>
          <p:nvPr/>
        </p:nvSpPr>
        <p:spPr>
          <a:xfrm>
            <a:off x="1905000" y="3581400"/>
            <a:ext cx="1647825" cy="46037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FFFFFF"/>
              </a:buClr>
              <a:buSzPts val="2400"/>
              <a:buFont typeface="Tahoma"/>
              <a:buNone/>
            </a:pPr>
            <a:r>
              <a:rPr b="0" i="0" lang="en-US" sz="2400" u="none" cap="none" strike="noStrike">
                <a:solidFill>
                  <a:srgbClr val="FFFFFF"/>
                </a:solidFill>
                <a:latin typeface="Tahoma"/>
                <a:ea typeface="Tahoma"/>
                <a:cs typeface="Tahoma"/>
                <a:sym typeface="Tahoma"/>
              </a:rPr>
              <a:t>Data Marts</a:t>
            </a:r>
            <a:endParaRPr b="0" i="0" sz="1400" u="none" cap="none" strike="noStrike">
              <a:solidFill>
                <a:srgbClr val="000000"/>
              </a:solidFill>
              <a:latin typeface="Arial"/>
              <a:ea typeface="Arial"/>
              <a:cs typeface="Arial"/>
              <a:sym typeface="Arial"/>
            </a:endParaRPr>
          </a:p>
        </p:txBody>
      </p:sp>
      <p:sp>
        <p:nvSpPr>
          <p:cNvPr id="1457" name="Google Shape;1457;p174"/>
          <p:cNvSpPr txBox="1"/>
          <p:nvPr/>
        </p:nvSpPr>
        <p:spPr>
          <a:xfrm>
            <a:off x="1676400" y="2057400"/>
            <a:ext cx="1957387" cy="46037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FFFFFF"/>
              </a:buClr>
              <a:buSzPts val="2400"/>
              <a:buFont typeface="Tahoma"/>
              <a:buNone/>
            </a:pPr>
            <a:r>
              <a:rPr b="0" i="0" lang="en-US" sz="2400" u="none" cap="none" strike="noStrike">
                <a:solidFill>
                  <a:srgbClr val="FFFFFF"/>
                </a:solidFill>
                <a:latin typeface="Tahoma"/>
                <a:ea typeface="Tahoma"/>
                <a:cs typeface="Tahoma"/>
                <a:sym typeface="Tahoma"/>
              </a:rPr>
              <a:t>Data Sources</a:t>
            </a:r>
            <a:endParaRPr b="0" i="0" sz="1400" u="none" cap="none" strike="noStrike">
              <a:solidFill>
                <a:srgbClr val="000000"/>
              </a:solidFill>
              <a:latin typeface="Arial"/>
              <a:ea typeface="Arial"/>
              <a:cs typeface="Arial"/>
              <a:sym typeface="Arial"/>
            </a:endParaRPr>
          </a:p>
        </p:txBody>
      </p:sp>
      <p:sp>
        <p:nvSpPr>
          <p:cNvPr id="1458" name="Google Shape;1458;p174"/>
          <p:cNvSpPr txBox="1"/>
          <p:nvPr/>
        </p:nvSpPr>
        <p:spPr>
          <a:xfrm>
            <a:off x="1752600" y="4648200"/>
            <a:ext cx="2413000" cy="46037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FFFFFF"/>
              </a:buClr>
              <a:buSzPts val="2400"/>
              <a:buFont typeface="Tahoma"/>
              <a:buNone/>
            </a:pPr>
            <a:r>
              <a:rPr b="0" i="0" lang="en-US" sz="2400" u="none" cap="none" strike="noStrike">
                <a:solidFill>
                  <a:srgbClr val="FFFFFF"/>
                </a:solidFill>
                <a:latin typeface="Tahoma"/>
                <a:ea typeface="Tahoma"/>
                <a:cs typeface="Tahoma"/>
                <a:sym typeface="Tahoma"/>
              </a:rPr>
              <a:t>Data Warehouse</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0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2" name="Shape 1462"/>
        <p:cNvGrpSpPr/>
        <p:nvPr/>
      </p:nvGrpSpPr>
      <p:grpSpPr>
        <a:xfrm>
          <a:off x="0" y="0"/>
          <a:ext cx="0" cy="0"/>
          <a:chOff x="0" y="0"/>
          <a:chExt cx="0" cy="0"/>
        </a:xfrm>
      </p:grpSpPr>
      <p:sp>
        <p:nvSpPr>
          <p:cNvPr id="1463" name="Google Shape;1463;p175"/>
          <p:cNvSpPr txBox="1"/>
          <p:nvPr>
            <p:ph idx="1" type="body"/>
          </p:nvPr>
        </p:nvSpPr>
        <p:spPr>
          <a:xfrm>
            <a:off x="485775" y="358775"/>
            <a:ext cx="10902950" cy="4418012"/>
          </a:xfrm>
          <a:prstGeom prst="rect">
            <a:avLst/>
          </a:prstGeom>
          <a:noFill/>
          <a:ln>
            <a:noFill/>
          </a:ln>
        </p:spPr>
        <p:txBody>
          <a:bodyPr anchorCtr="0" anchor="t" bIns="46800" lIns="90000" spcFirstLastPara="1" rIns="90000" wrap="square" tIns="46800">
            <a:noAutofit/>
          </a:bodyPr>
          <a:lstStyle/>
          <a:p>
            <a:pPr indent="-457200" lvl="0" marL="457200" marR="0" rtl="0" algn="l">
              <a:lnSpc>
                <a:spcPct val="100000"/>
              </a:lnSpc>
              <a:spcBef>
                <a:spcPts val="0"/>
              </a:spcBef>
              <a:spcAft>
                <a:spcPts val="0"/>
              </a:spcAft>
              <a:buClr>
                <a:schemeClr val="accent1"/>
              </a:buClr>
              <a:buSzPts val="2800"/>
              <a:buFont typeface="Arial"/>
              <a:buChar char="•"/>
            </a:pPr>
            <a:r>
              <a:rPr b="0" i="0" lang="en-US" sz="2800" u="none">
                <a:solidFill>
                  <a:srgbClr val="FFFFFF"/>
                </a:solidFill>
                <a:latin typeface="Verdana"/>
                <a:ea typeface="Verdana"/>
                <a:cs typeface="Verdana"/>
                <a:sym typeface="Verdana"/>
              </a:rPr>
              <a:t>In the bottom-up design approach, the data marts are created first to provide reporting capability.</a:t>
            </a:r>
            <a:endParaRPr/>
          </a:p>
          <a:p>
            <a:pPr indent="-457200" lvl="0" marL="457200" marR="0" rtl="0" algn="l">
              <a:lnSpc>
                <a:spcPct val="100000"/>
              </a:lnSpc>
              <a:spcBef>
                <a:spcPts val="800"/>
              </a:spcBef>
              <a:spcAft>
                <a:spcPts val="0"/>
              </a:spcAft>
              <a:buClr>
                <a:schemeClr val="accent1"/>
              </a:buClr>
              <a:buSzPts val="2800"/>
              <a:buFont typeface="Arial"/>
              <a:buChar char="•"/>
            </a:pPr>
            <a:r>
              <a:rPr b="0" i="0" lang="en-US" sz="2800" u="none">
                <a:solidFill>
                  <a:srgbClr val="FFFFFF"/>
                </a:solidFill>
                <a:latin typeface="Verdana"/>
                <a:ea typeface="Verdana"/>
                <a:cs typeface="Verdana"/>
                <a:sym typeface="Verdana"/>
              </a:rPr>
              <a:t> A data mart addresses a single business area such as sales, Finance etc. </a:t>
            </a:r>
            <a:endParaRPr/>
          </a:p>
          <a:p>
            <a:pPr indent="-457200" lvl="0" marL="457200" marR="0" rtl="0" algn="l">
              <a:lnSpc>
                <a:spcPct val="100000"/>
              </a:lnSpc>
              <a:spcBef>
                <a:spcPts val="800"/>
              </a:spcBef>
              <a:spcAft>
                <a:spcPts val="0"/>
              </a:spcAft>
              <a:buClr>
                <a:schemeClr val="accent1"/>
              </a:buClr>
              <a:buSzPts val="2800"/>
              <a:buFont typeface="Arial"/>
              <a:buChar char="•"/>
            </a:pPr>
            <a:r>
              <a:rPr b="0" i="0" lang="en-US" sz="2800" u="none">
                <a:solidFill>
                  <a:srgbClr val="FFFFFF"/>
                </a:solidFill>
                <a:latin typeface="Verdana"/>
                <a:ea typeface="Verdana"/>
                <a:cs typeface="Verdana"/>
                <a:sym typeface="Verdana"/>
              </a:rPr>
              <a:t>These data marts are then integrated to build a complete data warehouse.  </a:t>
            </a:r>
            <a:endParaRPr/>
          </a:p>
          <a:p>
            <a:pPr indent="-457200" lvl="0" marL="457200" marR="0" rtl="0" algn="l">
              <a:lnSpc>
                <a:spcPct val="100000"/>
              </a:lnSpc>
              <a:spcBef>
                <a:spcPts val="800"/>
              </a:spcBef>
              <a:spcAft>
                <a:spcPts val="0"/>
              </a:spcAft>
              <a:buClr>
                <a:schemeClr val="accent1"/>
              </a:buClr>
              <a:buSzPts val="2800"/>
              <a:buFont typeface="Arial"/>
              <a:buChar char="•"/>
            </a:pPr>
            <a:r>
              <a:rPr b="0" i="0" lang="en-US" sz="2800" u="none">
                <a:solidFill>
                  <a:srgbClr val="FFFFFF"/>
                </a:solidFill>
                <a:latin typeface="Verdana"/>
                <a:ea typeface="Verdana"/>
                <a:cs typeface="Verdana"/>
                <a:sym typeface="Verdana"/>
              </a:rPr>
              <a:t>The integration of data marts is implemented using data warehouse bus architecture.</a:t>
            </a:r>
            <a:endParaRPr/>
          </a:p>
          <a:p>
            <a:pPr indent="-457200" lvl="0" marL="457200" marR="0" rtl="0" algn="l">
              <a:lnSpc>
                <a:spcPct val="100000"/>
              </a:lnSpc>
              <a:spcBef>
                <a:spcPts val="800"/>
              </a:spcBef>
              <a:spcAft>
                <a:spcPts val="0"/>
              </a:spcAft>
              <a:buClr>
                <a:schemeClr val="accent1"/>
              </a:buClr>
              <a:buSzPts val="2800"/>
              <a:buFont typeface="Arial"/>
              <a:buChar char="•"/>
            </a:pPr>
            <a:r>
              <a:rPr b="0" i="0" lang="en-US" sz="2800" u="none">
                <a:solidFill>
                  <a:srgbClr val="FFFFFF"/>
                </a:solidFill>
                <a:latin typeface="Verdana"/>
                <a:ea typeface="Verdana"/>
                <a:cs typeface="Verdana"/>
                <a:sym typeface="Verdana"/>
              </a:rPr>
              <a:t> In the bus architecture, a dimension is shared between facts in two or more data marts. </a:t>
            </a:r>
            <a:endParaRPr/>
          </a:p>
          <a:p>
            <a:pPr indent="-457200" lvl="0" marL="457200" marR="0" rtl="0" algn="l">
              <a:lnSpc>
                <a:spcPct val="100000"/>
              </a:lnSpc>
              <a:spcBef>
                <a:spcPts val="800"/>
              </a:spcBef>
              <a:spcAft>
                <a:spcPts val="0"/>
              </a:spcAft>
              <a:buClr>
                <a:schemeClr val="accent1"/>
              </a:buClr>
              <a:buSzPts val="2800"/>
              <a:buFont typeface="Arial"/>
              <a:buChar char="•"/>
            </a:pPr>
            <a:r>
              <a:rPr b="0" i="0" lang="en-US" sz="2800" u="none">
                <a:solidFill>
                  <a:srgbClr val="FFFFFF"/>
                </a:solidFill>
                <a:latin typeface="Verdana"/>
                <a:ea typeface="Verdana"/>
                <a:cs typeface="Verdana"/>
                <a:sym typeface="Verdana"/>
              </a:rPr>
              <a:t>These dimensions are called conformed dimensions. </a:t>
            </a:r>
            <a:endParaRPr/>
          </a:p>
          <a:p>
            <a:pPr indent="-457200" lvl="0" marL="457200" marR="0" rtl="0" algn="l">
              <a:lnSpc>
                <a:spcPct val="100000"/>
              </a:lnSpc>
              <a:spcBef>
                <a:spcPts val="800"/>
              </a:spcBef>
              <a:spcAft>
                <a:spcPts val="0"/>
              </a:spcAft>
              <a:buClr>
                <a:schemeClr val="accent1"/>
              </a:buClr>
              <a:buSzPts val="2800"/>
              <a:buFont typeface="Arial"/>
              <a:buChar char="•"/>
            </a:pPr>
            <a:r>
              <a:rPr b="0" i="0" lang="en-US" sz="2800" u="none">
                <a:solidFill>
                  <a:srgbClr val="FFFFFF"/>
                </a:solidFill>
                <a:latin typeface="Verdana"/>
                <a:ea typeface="Verdana"/>
                <a:cs typeface="Verdana"/>
                <a:sym typeface="Verdana"/>
              </a:rPr>
              <a:t>These conformed dimensions are integrated from data marts and then data warehouse is built.</a:t>
            </a:r>
            <a:endParaRPr/>
          </a:p>
        </p:txBody>
      </p:sp>
    </p:spTree>
  </p:cSld>
  <p:clrMapOvr>
    <a:masterClrMapping/>
  </p:clrMapOvr>
</p:sld>
</file>

<file path=ppt/slides/slide10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7" name="Shape 1467"/>
        <p:cNvGrpSpPr/>
        <p:nvPr/>
      </p:nvGrpSpPr>
      <p:grpSpPr>
        <a:xfrm>
          <a:off x="0" y="0"/>
          <a:ext cx="0" cy="0"/>
          <a:chOff x="0" y="0"/>
          <a:chExt cx="0" cy="0"/>
        </a:xfrm>
      </p:grpSpPr>
      <p:sp>
        <p:nvSpPr>
          <p:cNvPr id="1468" name="Google Shape;1468;p176"/>
          <p:cNvSpPr txBox="1"/>
          <p:nvPr>
            <p:ph idx="1" type="body"/>
          </p:nvPr>
        </p:nvSpPr>
        <p:spPr>
          <a:xfrm>
            <a:off x="128587" y="498475"/>
            <a:ext cx="10902950" cy="4418012"/>
          </a:xfrm>
          <a:prstGeom prst="rect">
            <a:avLst/>
          </a:prstGeom>
          <a:noFill/>
          <a:ln>
            <a:noFill/>
          </a:ln>
        </p:spPr>
        <p:txBody>
          <a:bodyPr anchorCtr="0" anchor="t" bIns="46800" lIns="90000" spcFirstLastPara="1" rIns="90000" wrap="square" tIns="46800">
            <a:noAutofit/>
          </a:bodyPr>
          <a:lstStyle/>
          <a:p>
            <a:pPr indent="-457200" lvl="0" marL="457200" marR="0" rtl="0" algn="l">
              <a:lnSpc>
                <a:spcPct val="100000"/>
              </a:lnSpc>
              <a:spcBef>
                <a:spcPts val="0"/>
              </a:spcBef>
              <a:spcAft>
                <a:spcPts val="0"/>
              </a:spcAft>
              <a:buClr>
                <a:schemeClr val="accent1"/>
              </a:buClr>
              <a:buSzPts val="2800"/>
              <a:buFont typeface="Arial"/>
              <a:buChar char="•"/>
            </a:pPr>
            <a:r>
              <a:rPr b="1" i="0" lang="en-US" sz="2800" u="none">
                <a:solidFill>
                  <a:srgbClr val="FFFFFF"/>
                </a:solidFill>
                <a:latin typeface="Verdana"/>
                <a:ea typeface="Verdana"/>
                <a:cs typeface="Verdana"/>
                <a:sym typeface="Verdana"/>
              </a:rPr>
              <a:t>Advantages of bottom-up design are:</a:t>
            </a:r>
            <a:br>
              <a:rPr b="0" i="0" lang="en-US" sz="2800" u="none">
                <a:solidFill>
                  <a:srgbClr val="FFFFFF"/>
                </a:solidFill>
                <a:latin typeface="Verdana"/>
                <a:ea typeface="Verdana"/>
                <a:cs typeface="Verdana"/>
                <a:sym typeface="Verdana"/>
              </a:rPr>
            </a:br>
            <a:r>
              <a:rPr b="0" i="0" lang="en-US" sz="2800" u="none">
                <a:solidFill>
                  <a:srgbClr val="FFFFFF"/>
                </a:solidFill>
                <a:latin typeface="Verdana"/>
                <a:ea typeface="Verdana"/>
                <a:cs typeface="Verdana"/>
                <a:sym typeface="Verdana"/>
              </a:rPr>
              <a:t>This model contains consistent data marts and these data marts can be delivered quickly.</a:t>
            </a:r>
            <a:endParaRPr/>
          </a:p>
          <a:p>
            <a:pPr indent="-457200" lvl="0" marL="457200" marR="0" rtl="0" algn="l">
              <a:lnSpc>
                <a:spcPct val="100000"/>
              </a:lnSpc>
              <a:spcBef>
                <a:spcPts val="800"/>
              </a:spcBef>
              <a:spcAft>
                <a:spcPts val="0"/>
              </a:spcAft>
              <a:buClr>
                <a:schemeClr val="accent1"/>
              </a:buClr>
              <a:buSzPts val="2800"/>
              <a:buFont typeface="Arial"/>
              <a:buChar char="•"/>
            </a:pPr>
            <a:r>
              <a:rPr b="0" i="0" lang="en-US" sz="2800" u="none">
                <a:solidFill>
                  <a:srgbClr val="FFFFFF"/>
                </a:solidFill>
                <a:latin typeface="Verdana"/>
                <a:ea typeface="Verdana"/>
                <a:cs typeface="Verdana"/>
                <a:sym typeface="Verdana"/>
              </a:rPr>
              <a:t>As the data marts are created first, reports can be generated quickly.</a:t>
            </a:r>
            <a:endParaRPr/>
          </a:p>
          <a:p>
            <a:pPr indent="-457200" lvl="0" marL="457200" marR="0" rtl="0" algn="l">
              <a:lnSpc>
                <a:spcPct val="100000"/>
              </a:lnSpc>
              <a:spcBef>
                <a:spcPts val="800"/>
              </a:spcBef>
              <a:spcAft>
                <a:spcPts val="0"/>
              </a:spcAft>
              <a:buClr>
                <a:schemeClr val="accent1"/>
              </a:buClr>
              <a:buSzPts val="2800"/>
              <a:buFont typeface="Arial"/>
              <a:buChar char="•"/>
            </a:pPr>
            <a:r>
              <a:rPr b="0" i="0" lang="en-US" sz="2800" u="none">
                <a:solidFill>
                  <a:srgbClr val="FFFFFF"/>
                </a:solidFill>
                <a:latin typeface="Verdana"/>
                <a:ea typeface="Verdana"/>
                <a:cs typeface="Verdana"/>
                <a:sym typeface="Verdana"/>
              </a:rPr>
              <a:t>The data warehouse can be extended easily to accommodate new business units. It is just creating new data marts and then integrating with other data marts.</a:t>
            </a:r>
            <a:endParaRPr/>
          </a:p>
          <a:p>
            <a:pPr indent="-279400" lvl="0" marL="457200" marR="0" rtl="0" algn="l">
              <a:lnSpc>
                <a:spcPct val="100000"/>
              </a:lnSpc>
              <a:spcBef>
                <a:spcPts val="800"/>
              </a:spcBef>
              <a:spcAft>
                <a:spcPts val="0"/>
              </a:spcAft>
              <a:buClr>
                <a:schemeClr val="accent1"/>
              </a:buClr>
              <a:buSzPts val="2800"/>
              <a:buFont typeface="Arial"/>
              <a:buNone/>
            </a:pPr>
            <a:r>
              <a:t/>
            </a:r>
            <a:endParaRPr b="1" i="0" sz="2800" u="none">
              <a:solidFill>
                <a:srgbClr val="FFFFFF"/>
              </a:solidFill>
              <a:latin typeface="Verdana"/>
              <a:ea typeface="Verdana"/>
              <a:cs typeface="Verdana"/>
              <a:sym typeface="Verdana"/>
            </a:endParaRPr>
          </a:p>
          <a:p>
            <a:pPr indent="-279400" lvl="0" marL="457200" marR="0" rtl="0" algn="l">
              <a:lnSpc>
                <a:spcPct val="100000"/>
              </a:lnSpc>
              <a:spcBef>
                <a:spcPts val="800"/>
              </a:spcBef>
              <a:spcAft>
                <a:spcPts val="0"/>
              </a:spcAft>
              <a:buClr>
                <a:srgbClr val="FFFFFF"/>
              </a:buClr>
              <a:buSzPts val="2800"/>
              <a:buFont typeface="Arial"/>
              <a:buNone/>
            </a:pPr>
            <a:r>
              <a:t/>
            </a:r>
            <a:endParaRPr b="0" i="0" sz="2800" u="none">
              <a:solidFill>
                <a:srgbClr val="FFFFFF"/>
              </a:solidFill>
              <a:latin typeface="Verdana"/>
              <a:ea typeface="Verdana"/>
              <a:cs typeface="Verdana"/>
              <a:sym typeface="Verdana"/>
            </a:endParaRPr>
          </a:p>
          <a:p>
            <a:pPr indent="-457200" lvl="0" marL="457200" marR="0" rtl="0" algn="l">
              <a:lnSpc>
                <a:spcPct val="100000"/>
              </a:lnSpc>
              <a:spcBef>
                <a:spcPts val="800"/>
              </a:spcBef>
              <a:spcAft>
                <a:spcPts val="0"/>
              </a:spcAft>
              <a:buClr>
                <a:schemeClr val="accent1"/>
              </a:buClr>
              <a:buSzPts val="2800"/>
              <a:buFont typeface="Arial"/>
              <a:buChar char="•"/>
            </a:pPr>
            <a:br>
              <a:rPr b="0" i="0" lang="en-US" sz="2800" u="none">
                <a:solidFill>
                  <a:srgbClr val="FFFFFF"/>
                </a:solidFill>
                <a:latin typeface="Verdana"/>
                <a:ea typeface="Verdana"/>
                <a:cs typeface="Verdana"/>
                <a:sym typeface="Verdana"/>
              </a:rPr>
            </a:br>
            <a:endParaRPr/>
          </a:p>
        </p:txBody>
      </p:sp>
    </p:spTree>
  </p:cSld>
  <p:clrMapOvr>
    <a:masterClrMapping/>
  </p:clrMapOvr>
</p:sld>
</file>

<file path=ppt/slides/slide10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3" name="Shape 1473"/>
        <p:cNvGrpSpPr/>
        <p:nvPr/>
      </p:nvGrpSpPr>
      <p:grpSpPr>
        <a:xfrm>
          <a:off x="0" y="0"/>
          <a:ext cx="0" cy="0"/>
          <a:chOff x="0" y="0"/>
          <a:chExt cx="0" cy="0"/>
        </a:xfrm>
      </p:grpSpPr>
      <p:sp>
        <p:nvSpPr>
          <p:cNvPr id="1474" name="Google Shape;1474;p177"/>
          <p:cNvSpPr txBox="1"/>
          <p:nvPr/>
        </p:nvSpPr>
        <p:spPr>
          <a:xfrm>
            <a:off x="8255000" y="6229350"/>
            <a:ext cx="1905000" cy="457200"/>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FFFFFF"/>
              </a:buClr>
              <a:buSzPts val="1400"/>
              <a:buFont typeface="Arial"/>
              <a:buNone/>
            </a:pPr>
            <a:fld id="{00000000-1234-1234-1234-123412341234}" type="slidenum">
              <a:rPr b="1" i="0" lang="en-US" sz="1400" u="none" cap="none" strike="noStrike">
                <a:solidFill>
                  <a:srgbClr val="FFFFFF"/>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1475" name="Google Shape;1475;p177"/>
          <p:cNvSpPr txBox="1"/>
          <p:nvPr/>
        </p:nvSpPr>
        <p:spPr>
          <a:xfrm>
            <a:off x="1930400" y="228600"/>
            <a:ext cx="7772400" cy="10668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3600"/>
              <a:buFont typeface="Comic Sans MS"/>
              <a:buNone/>
            </a:pPr>
            <a:r>
              <a:rPr b="0" i="0" lang="en-US" sz="3600" u="none" cap="none" strike="noStrike">
                <a:solidFill>
                  <a:schemeClr val="dk1"/>
                </a:solidFill>
                <a:latin typeface="Comic Sans MS"/>
                <a:ea typeface="Comic Sans MS"/>
                <a:cs typeface="Comic Sans MS"/>
                <a:sym typeface="Comic Sans MS"/>
              </a:rPr>
              <a:t>What are Operational Systems?</a:t>
            </a:r>
            <a:endParaRPr b="0" i="0" sz="1400" u="none" cap="none" strike="noStrike">
              <a:solidFill>
                <a:srgbClr val="000000"/>
              </a:solidFill>
              <a:latin typeface="Arial"/>
              <a:ea typeface="Arial"/>
              <a:cs typeface="Arial"/>
              <a:sym typeface="Arial"/>
            </a:endParaRPr>
          </a:p>
        </p:txBody>
      </p:sp>
      <p:sp>
        <p:nvSpPr>
          <p:cNvPr id="1476" name="Google Shape;1476;p177"/>
          <p:cNvSpPr txBox="1"/>
          <p:nvPr/>
        </p:nvSpPr>
        <p:spPr>
          <a:xfrm>
            <a:off x="1981200" y="1676400"/>
            <a:ext cx="4724400" cy="4419600"/>
          </a:xfrm>
          <a:prstGeom prst="rect">
            <a:avLst/>
          </a:prstGeom>
          <a:noFill/>
          <a:ln>
            <a:noFill/>
          </a:ln>
        </p:spPr>
        <p:txBody>
          <a:bodyPr anchorCtr="0" anchor="t" bIns="45700" lIns="91425" spcFirstLastPara="1" rIns="91425" wrap="square" tIns="45700">
            <a:noAutofit/>
          </a:bodyPr>
          <a:lstStyle/>
          <a:p>
            <a:pPr indent="-341312" lvl="0" marL="341312" marR="0" rtl="0" algn="l">
              <a:lnSpc>
                <a:spcPct val="100000"/>
              </a:lnSpc>
              <a:spcBef>
                <a:spcPts val="0"/>
              </a:spcBef>
              <a:spcAft>
                <a:spcPts val="0"/>
              </a:spcAft>
              <a:buClr>
                <a:srgbClr val="33CCCC"/>
              </a:buClr>
              <a:buSzPts val="2800"/>
              <a:buFont typeface="Arial"/>
              <a:buChar char="●"/>
            </a:pPr>
            <a:r>
              <a:rPr b="0" i="0" lang="en-US" sz="2800" u="none" cap="none" strike="noStrike">
                <a:solidFill>
                  <a:schemeClr val="dk1"/>
                </a:solidFill>
                <a:latin typeface="Verdana"/>
                <a:ea typeface="Verdana"/>
                <a:cs typeface="Verdana"/>
                <a:sym typeface="Verdana"/>
              </a:rPr>
              <a:t>They are OLTP systems</a:t>
            </a:r>
            <a:endParaRPr b="0" i="0" sz="1400" u="none" cap="none" strike="noStrike">
              <a:solidFill>
                <a:srgbClr val="000000"/>
              </a:solidFill>
              <a:latin typeface="Arial"/>
              <a:ea typeface="Arial"/>
              <a:cs typeface="Arial"/>
              <a:sym typeface="Arial"/>
            </a:endParaRPr>
          </a:p>
          <a:p>
            <a:pPr indent="-341312" lvl="0" marL="341312" marR="0" rtl="0" algn="l">
              <a:lnSpc>
                <a:spcPct val="100000"/>
              </a:lnSpc>
              <a:spcBef>
                <a:spcPts val="700"/>
              </a:spcBef>
              <a:spcAft>
                <a:spcPts val="0"/>
              </a:spcAft>
              <a:buClr>
                <a:srgbClr val="33CCCC"/>
              </a:buClr>
              <a:buSzPts val="2800"/>
              <a:buFont typeface="Arial"/>
              <a:buChar char="●"/>
            </a:pPr>
            <a:r>
              <a:rPr b="0" i="0" lang="en-US" sz="2800" u="none" cap="none" strike="noStrike">
                <a:solidFill>
                  <a:schemeClr val="dk1"/>
                </a:solidFill>
                <a:latin typeface="Verdana"/>
                <a:ea typeface="Verdana"/>
                <a:cs typeface="Verdana"/>
                <a:sym typeface="Verdana"/>
              </a:rPr>
              <a:t>Run mission critical applications</a:t>
            </a:r>
            <a:endParaRPr b="0" i="0" sz="1400" u="none" cap="none" strike="noStrike">
              <a:solidFill>
                <a:srgbClr val="000000"/>
              </a:solidFill>
              <a:latin typeface="Arial"/>
              <a:ea typeface="Arial"/>
              <a:cs typeface="Arial"/>
              <a:sym typeface="Arial"/>
            </a:endParaRPr>
          </a:p>
          <a:p>
            <a:pPr indent="-341312" lvl="0" marL="341312" marR="0" rtl="0" algn="l">
              <a:lnSpc>
                <a:spcPct val="100000"/>
              </a:lnSpc>
              <a:spcBef>
                <a:spcPts val="700"/>
              </a:spcBef>
              <a:spcAft>
                <a:spcPts val="0"/>
              </a:spcAft>
              <a:buClr>
                <a:srgbClr val="33CCCC"/>
              </a:buClr>
              <a:buSzPts val="2800"/>
              <a:buFont typeface="Arial"/>
              <a:buChar char="●"/>
            </a:pPr>
            <a:r>
              <a:rPr b="0" i="0" lang="en-US" sz="2800" u="none" cap="none" strike="noStrike">
                <a:solidFill>
                  <a:schemeClr val="dk1"/>
                </a:solidFill>
                <a:latin typeface="Verdana"/>
                <a:ea typeface="Verdana"/>
                <a:cs typeface="Verdana"/>
                <a:sym typeface="Verdana"/>
              </a:rPr>
              <a:t>Used to run a business!</a:t>
            </a:r>
            <a:endParaRPr b="0" i="0" sz="1400" u="none" cap="none" strike="noStrike">
              <a:solidFill>
                <a:srgbClr val="000000"/>
              </a:solidFill>
              <a:latin typeface="Arial"/>
              <a:ea typeface="Arial"/>
              <a:cs typeface="Arial"/>
              <a:sym typeface="Arial"/>
            </a:endParaRPr>
          </a:p>
          <a:p>
            <a:pPr indent="-341312" lvl="0" marL="341312" marR="0" rtl="0" algn="l">
              <a:lnSpc>
                <a:spcPct val="100000"/>
              </a:lnSpc>
              <a:spcBef>
                <a:spcPts val="700"/>
              </a:spcBef>
              <a:spcAft>
                <a:spcPts val="0"/>
              </a:spcAft>
              <a:buClr>
                <a:schemeClr val="dk1"/>
              </a:buClr>
              <a:buSzPts val="2800"/>
              <a:buFont typeface="Libre Baskerville"/>
              <a:buNone/>
            </a:pPr>
            <a:r>
              <a:t/>
            </a:r>
            <a:endParaRPr b="0" i="0" sz="2800" u="none" cap="none" strike="noStrike">
              <a:solidFill>
                <a:schemeClr val="dk1"/>
              </a:solidFill>
              <a:latin typeface="Verdana"/>
              <a:ea typeface="Verdana"/>
              <a:cs typeface="Verdana"/>
              <a:sym typeface="Verdana"/>
            </a:endParaRPr>
          </a:p>
          <a:p>
            <a:pPr indent="-341312" lvl="0" marL="341312" marR="0" rtl="0" algn="l">
              <a:lnSpc>
                <a:spcPct val="100000"/>
              </a:lnSpc>
              <a:spcBef>
                <a:spcPts val="700"/>
              </a:spcBef>
              <a:spcAft>
                <a:spcPts val="0"/>
              </a:spcAft>
              <a:buClr>
                <a:schemeClr val="dk1"/>
              </a:buClr>
              <a:buSzPts val="2800"/>
              <a:buFont typeface="Libre Baskerville"/>
              <a:buNone/>
            </a:pPr>
            <a:r>
              <a:t/>
            </a:r>
            <a:endParaRPr b="0" i="0" sz="2800" u="none" cap="none" strike="noStrike">
              <a:solidFill>
                <a:srgbClr val="FFFFFF"/>
              </a:solidFill>
              <a:latin typeface="Verdana"/>
              <a:ea typeface="Verdana"/>
              <a:cs typeface="Verdana"/>
              <a:sym typeface="Verdana"/>
            </a:endParaRPr>
          </a:p>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rgbClr val="FFFFFF"/>
              </a:solidFill>
              <a:latin typeface="Verdana"/>
              <a:ea typeface="Verdana"/>
              <a:cs typeface="Verdana"/>
              <a:sym typeface="Verdana"/>
            </a:endParaRPr>
          </a:p>
        </p:txBody>
      </p:sp>
      <p:pic>
        <p:nvPicPr>
          <p:cNvPr id="1477" name="Google Shape;1477;p177"/>
          <p:cNvPicPr preferRelativeResize="0"/>
          <p:nvPr/>
        </p:nvPicPr>
        <p:blipFill rotWithShape="1">
          <a:blip r:embed="rId3">
            <a:alphaModFix/>
          </a:blip>
          <a:srcRect b="0" l="0" r="0" t="0"/>
          <a:stretch/>
        </p:blipFill>
        <p:spPr>
          <a:xfrm>
            <a:off x="6553200" y="2286000"/>
            <a:ext cx="3911600" cy="39116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8" name="Shape 488"/>
        <p:cNvGrpSpPr/>
        <p:nvPr/>
      </p:nvGrpSpPr>
      <p:grpSpPr>
        <a:xfrm>
          <a:off x="0" y="0"/>
          <a:ext cx="0" cy="0"/>
          <a:chOff x="0" y="0"/>
          <a:chExt cx="0" cy="0"/>
        </a:xfrm>
      </p:grpSpPr>
      <p:sp>
        <p:nvSpPr>
          <p:cNvPr id="489" name="Google Shape;489;p79"/>
          <p:cNvSpPr txBox="1"/>
          <p:nvPr>
            <p:ph type="title"/>
          </p:nvPr>
        </p:nvSpPr>
        <p:spPr>
          <a:xfrm>
            <a:off x="1219200" y="274637"/>
            <a:ext cx="10363200" cy="11430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Libre Franklin"/>
              <a:buNone/>
            </a:pPr>
            <a:r>
              <a:rPr b="0" i="0" lang="en-US" sz="4000" u="none">
                <a:solidFill>
                  <a:schemeClr val="dk2"/>
                </a:solidFill>
                <a:latin typeface="Libre Franklin"/>
                <a:ea typeface="Libre Franklin"/>
                <a:cs typeface="Libre Franklin"/>
                <a:sym typeface="Libre Franklin"/>
              </a:rPr>
              <a:t>Solution 3</a:t>
            </a:r>
            <a:endParaRPr/>
          </a:p>
        </p:txBody>
      </p:sp>
      <p:sp>
        <p:nvSpPr>
          <p:cNvPr id="490" name="Google Shape;490;p79"/>
          <p:cNvSpPr txBox="1"/>
          <p:nvPr>
            <p:ph idx="1" type="body"/>
          </p:nvPr>
        </p:nvSpPr>
        <p:spPr>
          <a:xfrm>
            <a:off x="1219200" y="1447800"/>
            <a:ext cx="10363200" cy="4572000"/>
          </a:xfrm>
          <a:prstGeom prst="rect">
            <a:avLst/>
          </a:prstGeom>
          <a:noFill/>
          <a:ln>
            <a:noFill/>
          </a:ln>
        </p:spPr>
        <p:txBody>
          <a:bodyPr anchorCtr="0" anchor="t" bIns="45700" lIns="91425" spcFirstLastPara="1" rIns="91425" wrap="square" tIns="45700">
            <a:noAutofit/>
          </a:bodyPr>
          <a:lstStyle/>
          <a:p>
            <a:pPr indent="-273050" lvl="0" marL="273050" marR="0" rtl="0" algn="l">
              <a:lnSpc>
                <a:spcPct val="100000"/>
              </a:lnSpc>
              <a:spcBef>
                <a:spcPts val="0"/>
              </a:spcBef>
              <a:spcAft>
                <a:spcPts val="0"/>
              </a:spcAft>
              <a:buClr>
                <a:schemeClr val="accent1"/>
              </a:buClr>
              <a:buSzPts val="2210"/>
              <a:buFont typeface="Noto Sans Symbols"/>
              <a:buChar char="⚫"/>
            </a:pPr>
            <a:r>
              <a:rPr b="0" i="0" lang="en-US" sz="2600" u="none" cap="none" strike="noStrike">
                <a:solidFill>
                  <a:schemeClr val="dk1"/>
                </a:solidFill>
                <a:latin typeface="Libre Baskerville"/>
                <a:ea typeface="Libre Baskerville"/>
                <a:cs typeface="Libre Baskerville"/>
                <a:sym typeface="Libre Baskerville"/>
              </a:rPr>
              <a:t>Improve the quality of data before loading it into the warehouse.</a:t>
            </a:r>
            <a:endParaRPr/>
          </a:p>
          <a:p>
            <a:pPr indent="-273050" lvl="0" marL="273050" marR="0" rtl="0" algn="l">
              <a:lnSpc>
                <a:spcPct val="100000"/>
              </a:lnSpc>
              <a:spcBef>
                <a:spcPts val="500"/>
              </a:spcBef>
              <a:spcAft>
                <a:spcPts val="0"/>
              </a:spcAft>
              <a:buClr>
                <a:schemeClr val="accent1"/>
              </a:buClr>
              <a:buSzPts val="2210"/>
              <a:buFont typeface="Noto Sans Symbols"/>
              <a:buChar char="⚫"/>
            </a:pPr>
            <a:r>
              <a:rPr b="0" i="0" lang="en-US" sz="2600" u="none" cap="none" strike="noStrike">
                <a:solidFill>
                  <a:schemeClr val="dk1"/>
                </a:solidFill>
                <a:latin typeface="Libre Baskerville"/>
                <a:ea typeface="Libre Baskerville"/>
                <a:cs typeface="Libre Baskerville"/>
                <a:sym typeface="Libre Baskerville"/>
              </a:rPr>
              <a:t>Perform data cleaning and transformation before loading the data.</a:t>
            </a:r>
            <a:endParaRPr/>
          </a:p>
          <a:p>
            <a:pPr indent="-273050" lvl="0" marL="273050" marR="0" rtl="0" algn="l">
              <a:lnSpc>
                <a:spcPct val="100000"/>
              </a:lnSpc>
              <a:spcBef>
                <a:spcPts val="500"/>
              </a:spcBef>
              <a:spcAft>
                <a:spcPts val="0"/>
              </a:spcAft>
              <a:buClr>
                <a:schemeClr val="accent1"/>
              </a:buClr>
              <a:buSzPts val="2210"/>
              <a:buFont typeface="Noto Sans Symbols"/>
              <a:buChar char="⚫"/>
            </a:pPr>
            <a:r>
              <a:rPr b="0" i="0" lang="en-US" sz="2600" u="none" cap="none" strike="noStrike">
                <a:solidFill>
                  <a:schemeClr val="dk1"/>
                </a:solidFill>
                <a:latin typeface="Libre Baskerville"/>
                <a:ea typeface="Libre Baskerville"/>
                <a:cs typeface="Libre Baskerville"/>
                <a:sym typeface="Libre Baskerville"/>
              </a:rPr>
              <a:t>Use query analysis tools to support adhoc queries.</a:t>
            </a:r>
            <a:endParaRPr/>
          </a:p>
        </p:txBody>
      </p:sp>
    </p:spTree>
  </p:cSld>
  <p:clrMapOvr>
    <a:masterClrMapping/>
  </p:clrMapOvr>
</p:sld>
</file>

<file path=ppt/slides/slide1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2" name="Shape 1482"/>
        <p:cNvGrpSpPr/>
        <p:nvPr/>
      </p:nvGrpSpPr>
      <p:grpSpPr>
        <a:xfrm>
          <a:off x="0" y="0"/>
          <a:ext cx="0" cy="0"/>
          <a:chOff x="0" y="0"/>
          <a:chExt cx="0" cy="0"/>
        </a:xfrm>
      </p:grpSpPr>
      <p:sp>
        <p:nvSpPr>
          <p:cNvPr id="1483" name="Google Shape;1483;p178"/>
          <p:cNvSpPr txBox="1"/>
          <p:nvPr/>
        </p:nvSpPr>
        <p:spPr>
          <a:xfrm>
            <a:off x="8255000" y="6229350"/>
            <a:ext cx="1905000" cy="457200"/>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FFFFFF"/>
              </a:buClr>
              <a:buSzPts val="1400"/>
              <a:buFont typeface="Arial"/>
              <a:buNone/>
            </a:pPr>
            <a:fld id="{00000000-1234-1234-1234-123412341234}" type="slidenum">
              <a:rPr b="1" i="0" lang="en-US" sz="1400" u="none" cap="none" strike="noStrike">
                <a:solidFill>
                  <a:srgbClr val="FFFFFF"/>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1484" name="Google Shape;1484;p178"/>
          <p:cNvSpPr txBox="1"/>
          <p:nvPr/>
        </p:nvSpPr>
        <p:spPr>
          <a:xfrm>
            <a:off x="1955800" y="6229350"/>
            <a:ext cx="1905000" cy="457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Libre Baskerville"/>
              <a:ea typeface="Libre Baskerville"/>
              <a:cs typeface="Libre Baskerville"/>
              <a:sym typeface="Libre Baskerville"/>
            </a:endParaRPr>
          </a:p>
        </p:txBody>
      </p:sp>
      <p:sp>
        <p:nvSpPr>
          <p:cNvPr id="1485" name="Google Shape;1485;p178"/>
          <p:cNvSpPr txBox="1"/>
          <p:nvPr/>
        </p:nvSpPr>
        <p:spPr>
          <a:xfrm>
            <a:off x="4648200" y="6229350"/>
            <a:ext cx="2895600" cy="457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Libre Baskerville"/>
              <a:ea typeface="Libre Baskerville"/>
              <a:cs typeface="Libre Baskerville"/>
              <a:sym typeface="Libre Baskerville"/>
            </a:endParaRPr>
          </a:p>
        </p:txBody>
      </p:sp>
      <p:sp>
        <p:nvSpPr>
          <p:cNvPr id="1486" name="Google Shape;1486;p178"/>
          <p:cNvSpPr txBox="1"/>
          <p:nvPr/>
        </p:nvSpPr>
        <p:spPr>
          <a:xfrm>
            <a:off x="1930400" y="228600"/>
            <a:ext cx="7772400" cy="1066800"/>
          </a:xfrm>
          <a:prstGeom prst="rect">
            <a:avLst/>
          </a:prstGeom>
          <a:noFill/>
          <a:ln>
            <a:noFill/>
          </a:ln>
        </p:spPr>
        <p:txBody>
          <a:bodyPr anchorCtr="0" anchor="ctr" bIns="44275" lIns="90350" spcFirstLastPara="1" rIns="90350" wrap="square" tIns="44275">
            <a:noAutofit/>
          </a:bodyPr>
          <a:lstStyle/>
          <a:p>
            <a:pPr indent="0" lvl="0" marL="0" marR="0" rtl="0" algn="l">
              <a:lnSpc>
                <a:spcPct val="100000"/>
              </a:lnSpc>
              <a:spcBef>
                <a:spcPts val="0"/>
              </a:spcBef>
              <a:spcAft>
                <a:spcPts val="0"/>
              </a:spcAft>
              <a:buClr>
                <a:schemeClr val="dk1"/>
              </a:buClr>
              <a:buSzPts val="3600"/>
              <a:buFont typeface="Comic Sans MS"/>
              <a:buNone/>
            </a:pPr>
            <a:r>
              <a:rPr b="0" i="0" lang="en-US" sz="3600" u="none" cap="none" strike="noStrike">
                <a:solidFill>
                  <a:schemeClr val="dk1"/>
                </a:solidFill>
                <a:latin typeface="Comic Sans MS"/>
                <a:ea typeface="Comic Sans MS"/>
                <a:cs typeface="Comic Sans MS"/>
                <a:sym typeface="Comic Sans MS"/>
              </a:rPr>
              <a:t>RDBMS  used for OLTP</a:t>
            </a:r>
            <a:endParaRPr b="0" i="0" sz="1400" u="none" cap="none" strike="noStrike">
              <a:solidFill>
                <a:srgbClr val="000000"/>
              </a:solidFill>
              <a:latin typeface="Arial"/>
              <a:ea typeface="Arial"/>
              <a:cs typeface="Arial"/>
              <a:sym typeface="Arial"/>
            </a:endParaRPr>
          </a:p>
        </p:txBody>
      </p:sp>
      <p:sp>
        <p:nvSpPr>
          <p:cNvPr id="1487" name="Google Shape;1487;p178"/>
          <p:cNvSpPr txBox="1"/>
          <p:nvPr/>
        </p:nvSpPr>
        <p:spPr>
          <a:xfrm>
            <a:off x="1981200" y="1676400"/>
            <a:ext cx="8178800" cy="4419600"/>
          </a:xfrm>
          <a:prstGeom prst="rect">
            <a:avLst/>
          </a:prstGeom>
          <a:noFill/>
          <a:ln>
            <a:noFill/>
          </a:ln>
        </p:spPr>
        <p:txBody>
          <a:bodyPr anchorCtr="0" anchor="t" bIns="44275" lIns="90350" spcFirstLastPara="1" rIns="90350" wrap="square" tIns="44275">
            <a:noAutofit/>
          </a:bodyPr>
          <a:lstStyle/>
          <a:p>
            <a:pPr indent="-341312" lvl="0" marL="341312" marR="0" rtl="0" algn="l">
              <a:lnSpc>
                <a:spcPct val="100000"/>
              </a:lnSpc>
              <a:spcBef>
                <a:spcPts val="0"/>
              </a:spcBef>
              <a:spcAft>
                <a:spcPts val="0"/>
              </a:spcAft>
              <a:buClr>
                <a:srgbClr val="33CCCC"/>
              </a:buClr>
              <a:buSzPts val="2800"/>
              <a:buFont typeface="Arial"/>
              <a:buChar char="●"/>
            </a:pPr>
            <a:r>
              <a:rPr b="0" i="0" lang="en-US" sz="2800" u="none" cap="none" strike="noStrike">
                <a:solidFill>
                  <a:schemeClr val="dk1"/>
                </a:solidFill>
                <a:latin typeface="Verdana"/>
                <a:ea typeface="Verdana"/>
                <a:cs typeface="Verdana"/>
                <a:sym typeface="Verdana"/>
              </a:rPr>
              <a:t>Database Systems have been used traditionally for OLTP</a:t>
            </a:r>
            <a:endParaRPr b="0" i="0" sz="1400" u="none" cap="none" strike="noStrike">
              <a:solidFill>
                <a:srgbClr val="000000"/>
              </a:solidFill>
              <a:latin typeface="Arial"/>
              <a:ea typeface="Arial"/>
              <a:cs typeface="Arial"/>
              <a:sym typeface="Arial"/>
            </a:endParaRPr>
          </a:p>
          <a:p>
            <a:pPr indent="-284162" lvl="1" marL="741362" marR="0" rtl="0" algn="l">
              <a:lnSpc>
                <a:spcPct val="100000"/>
              </a:lnSpc>
              <a:spcBef>
                <a:spcPts val="700"/>
              </a:spcBef>
              <a:spcAft>
                <a:spcPts val="0"/>
              </a:spcAft>
              <a:buClr>
                <a:srgbClr val="33CCCC"/>
              </a:buClr>
              <a:buSzPts val="2000"/>
              <a:buFont typeface="Arial"/>
              <a:buChar char="●"/>
            </a:pPr>
            <a:r>
              <a:rPr b="0" i="1" lang="en-US" sz="2000" u="none" cap="none" strike="noStrike">
                <a:solidFill>
                  <a:schemeClr val="dk1"/>
                </a:solidFill>
                <a:latin typeface="Verdana"/>
                <a:ea typeface="Verdana"/>
                <a:cs typeface="Verdana"/>
                <a:sym typeface="Verdana"/>
              </a:rPr>
              <a:t>clerical data processing tasks</a:t>
            </a:r>
            <a:endParaRPr b="0" i="0" sz="1400" u="none" cap="none" strike="noStrike">
              <a:solidFill>
                <a:srgbClr val="000000"/>
              </a:solidFill>
              <a:latin typeface="Arial"/>
              <a:ea typeface="Arial"/>
              <a:cs typeface="Arial"/>
              <a:sym typeface="Arial"/>
            </a:endParaRPr>
          </a:p>
          <a:p>
            <a:pPr indent="-284162" lvl="1" marL="741362" marR="0" rtl="0" algn="l">
              <a:lnSpc>
                <a:spcPct val="100000"/>
              </a:lnSpc>
              <a:spcBef>
                <a:spcPts val="700"/>
              </a:spcBef>
              <a:spcAft>
                <a:spcPts val="0"/>
              </a:spcAft>
              <a:buClr>
                <a:srgbClr val="33CCCC"/>
              </a:buClr>
              <a:buSzPts val="2000"/>
              <a:buFont typeface="Arial"/>
              <a:buChar char="●"/>
            </a:pPr>
            <a:r>
              <a:rPr b="0" i="1" lang="en-US" sz="2000" u="none" cap="none" strike="noStrike">
                <a:solidFill>
                  <a:schemeClr val="dk1"/>
                </a:solidFill>
                <a:latin typeface="Verdana"/>
                <a:ea typeface="Verdana"/>
                <a:cs typeface="Verdana"/>
                <a:sym typeface="Verdana"/>
              </a:rPr>
              <a:t>detailed, up to date data</a:t>
            </a:r>
            <a:endParaRPr b="0" i="0" sz="1400" u="none" cap="none" strike="noStrike">
              <a:solidFill>
                <a:srgbClr val="000000"/>
              </a:solidFill>
              <a:latin typeface="Arial"/>
              <a:ea typeface="Arial"/>
              <a:cs typeface="Arial"/>
              <a:sym typeface="Arial"/>
            </a:endParaRPr>
          </a:p>
          <a:p>
            <a:pPr indent="-284162" lvl="1" marL="741362" marR="0" rtl="0" algn="l">
              <a:lnSpc>
                <a:spcPct val="100000"/>
              </a:lnSpc>
              <a:spcBef>
                <a:spcPts val="700"/>
              </a:spcBef>
              <a:spcAft>
                <a:spcPts val="0"/>
              </a:spcAft>
              <a:buClr>
                <a:srgbClr val="33CCCC"/>
              </a:buClr>
              <a:buSzPts val="2000"/>
              <a:buFont typeface="Arial"/>
              <a:buChar char="●"/>
            </a:pPr>
            <a:r>
              <a:rPr b="0" i="1" lang="en-US" sz="2000" u="none" cap="none" strike="noStrike">
                <a:solidFill>
                  <a:schemeClr val="dk1"/>
                </a:solidFill>
                <a:latin typeface="Verdana"/>
                <a:ea typeface="Verdana"/>
                <a:cs typeface="Verdana"/>
                <a:sym typeface="Verdana"/>
              </a:rPr>
              <a:t>structured repetitive tasks</a:t>
            </a:r>
            <a:endParaRPr b="0" i="0" sz="1400" u="none" cap="none" strike="noStrike">
              <a:solidFill>
                <a:srgbClr val="000000"/>
              </a:solidFill>
              <a:latin typeface="Arial"/>
              <a:ea typeface="Arial"/>
              <a:cs typeface="Arial"/>
              <a:sym typeface="Arial"/>
            </a:endParaRPr>
          </a:p>
          <a:p>
            <a:pPr indent="-284162" lvl="1" marL="741362" marR="0" rtl="0" algn="l">
              <a:lnSpc>
                <a:spcPct val="100000"/>
              </a:lnSpc>
              <a:spcBef>
                <a:spcPts val="700"/>
              </a:spcBef>
              <a:spcAft>
                <a:spcPts val="0"/>
              </a:spcAft>
              <a:buClr>
                <a:srgbClr val="33CCCC"/>
              </a:buClr>
              <a:buSzPts val="2000"/>
              <a:buFont typeface="Arial"/>
              <a:buChar char="●"/>
            </a:pPr>
            <a:r>
              <a:rPr b="0" i="1" lang="en-US" sz="2000" u="none" cap="none" strike="noStrike">
                <a:solidFill>
                  <a:schemeClr val="dk1"/>
                </a:solidFill>
                <a:latin typeface="Verdana"/>
                <a:ea typeface="Verdana"/>
                <a:cs typeface="Verdana"/>
                <a:sym typeface="Verdana"/>
              </a:rPr>
              <a:t>read/update a few records</a:t>
            </a:r>
            <a:endParaRPr b="0" i="0" sz="1400" u="none" cap="none" strike="noStrike">
              <a:solidFill>
                <a:srgbClr val="000000"/>
              </a:solidFill>
              <a:latin typeface="Arial"/>
              <a:ea typeface="Arial"/>
              <a:cs typeface="Arial"/>
              <a:sym typeface="Arial"/>
            </a:endParaRPr>
          </a:p>
          <a:p>
            <a:pPr indent="-284162" lvl="1" marL="741362" marR="0" rtl="0" algn="l">
              <a:lnSpc>
                <a:spcPct val="100000"/>
              </a:lnSpc>
              <a:spcBef>
                <a:spcPts val="700"/>
              </a:spcBef>
              <a:spcAft>
                <a:spcPts val="0"/>
              </a:spcAft>
              <a:buClr>
                <a:srgbClr val="33CCCC"/>
              </a:buClr>
              <a:buSzPts val="2000"/>
              <a:buFont typeface="Arial"/>
              <a:buChar char="●"/>
            </a:pPr>
            <a:r>
              <a:rPr b="0" i="1" lang="en-US" sz="2000" u="none" cap="none" strike="noStrike">
                <a:solidFill>
                  <a:schemeClr val="dk1"/>
                </a:solidFill>
                <a:latin typeface="Verdana"/>
                <a:ea typeface="Verdana"/>
                <a:cs typeface="Verdana"/>
                <a:sym typeface="Verdana"/>
              </a:rPr>
              <a:t>isolation, recovery and integrity are critical</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87">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87">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87">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87">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87">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87">
                                            <p:txEl>
                                              <p:pRg end="5" st="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2" name="Shape 1492"/>
        <p:cNvGrpSpPr/>
        <p:nvPr/>
      </p:nvGrpSpPr>
      <p:grpSpPr>
        <a:xfrm>
          <a:off x="0" y="0"/>
          <a:ext cx="0" cy="0"/>
          <a:chOff x="0" y="0"/>
          <a:chExt cx="0" cy="0"/>
        </a:xfrm>
      </p:grpSpPr>
      <p:sp>
        <p:nvSpPr>
          <p:cNvPr id="1493" name="Google Shape;1493;p179"/>
          <p:cNvSpPr txBox="1"/>
          <p:nvPr/>
        </p:nvSpPr>
        <p:spPr>
          <a:xfrm>
            <a:off x="8255000" y="6229350"/>
            <a:ext cx="1905000" cy="457200"/>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FFFFFF"/>
              </a:buClr>
              <a:buSzPts val="1400"/>
              <a:buFont typeface="Arial"/>
              <a:buNone/>
            </a:pPr>
            <a:fld id="{00000000-1234-1234-1234-123412341234}" type="slidenum">
              <a:rPr b="1" i="0" lang="en-US" sz="1400" u="none" cap="none" strike="noStrike">
                <a:solidFill>
                  <a:srgbClr val="FFFFFF"/>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1494" name="Google Shape;1494;p179"/>
          <p:cNvSpPr txBox="1"/>
          <p:nvPr/>
        </p:nvSpPr>
        <p:spPr>
          <a:xfrm>
            <a:off x="1955800" y="6229350"/>
            <a:ext cx="1905000" cy="457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Libre Baskerville"/>
              <a:ea typeface="Libre Baskerville"/>
              <a:cs typeface="Libre Baskerville"/>
              <a:sym typeface="Libre Baskerville"/>
            </a:endParaRPr>
          </a:p>
        </p:txBody>
      </p:sp>
      <p:sp>
        <p:nvSpPr>
          <p:cNvPr id="1495" name="Google Shape;1495;p179"/>
          <p:cNvSpPr txBox="1"/>
          <p:nvPr/>
        </p:nvSpPr>
        <p:spPr>
          <a:xfrm>
            <a:off x="4648200" y="6229350"/>
            <a:ext cx="2895600" cy="457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Libre Baskerville"/>
              <a:ea typeface="Libre Baskerville"/>
              <a:cs typeface="Libre Baskerville"/>
              <a:sym typeface="Libre Baskerville"/>
            </a:endParaRPr>
          </a:p>
        </p:txBody>
      </p:sp>
      <p:sp>
        <p:nvSpPr>
          <p:cNvPr id="1496" name="Google Shape;1496;p179"/>
          <p:cNvSpPr txBox="1"/>
          <p:nvPr/>
        </p:nvSpPr>
        <p:spPr>
          <a:xfrm>
            <a:off x="1930400" y="228600"/>
            <a:ext cx="7772400" cy="1066800"/>
          </a:xfrm>
          <a:prstGeom prst="rect">
            <a:avLst/>
          </a:prstGeom>
          <a:noFill/>
          <a:ln>
            <a:noFill/>
          </a:ln>
        </p:spPr>
        <p:txBody>
          <a:bodyPr anchorCtr="0" anchor="b" bIns="44275" lIns="90350" spcFirstLastPara="1" rIns="90350" wrap="square" tIns="44275">
            <a:noAutofit/>
          </a:bodyPr>
          <a:lstStyle/>
          <a:p>
            <a:pPr indent="0" lvl="0" marL="0" marR="0" rtl="0" algn="l">
              <a:lnSpc>
                <a:spcPct val="100000"/>
              </a:lnSpc>
              <a:spcBef>
                <a:spcPts val="0"/>
              </a:spcBef>
              <a:spcAft>
                <a:spcPts val="0"/>
              </a:spcAft>
              <a:buClr>
                <a:schemeClr val="dk1"/>
              </a:buClr>
              <a:buSzPts val="3600"/>
              <a:buFont typeface="Comic Sans MS"/>
              <a:buNone/>
            </a:pPr>
            <a:r>
              <a:rPr b="0" i="0" lang="en-US" sz="3600" u="none" cap="none" strike="noStrike">
                <a:solidFill>
                  <a:schemeClr val="dk1"/>
                </a:solidFill>
                <a:latin typeface="Comic Sans MS"/>
                <a:ea typeface="Comic Sans MS"/>
                <a:cs typeface="Comic Sans MS"/>
                <a:sym typeface="Comic Sans MS"/>
              </a:rPr>
              <a:t>Operational Systems</a:t>
            </a:r>
            <a:r>
              <a:rPr b="0" i="0" lang="en-US" sz="3600" u="none" cap="none" strike="noStrike">
                <a:solidFill>
                  <a:srgbClr val="FFCC00"/>
                </a:solidFill>
                <a:latin typeface="Comic Sans MS"/>
                <a:ea typeface="Comic Sans MS"/>
                <a:cs typeface="Comic Sans MS"/>
                <a:sym typeface="Comic Sans MS"/>
              </a:rPr>
              <a:t>	</a:t>
            </a:r>
            <a:endParaRPr b="0" i="0" sz="1400" u="none" cap="none" strike="noStrike">
              <a:solidFill>
                <a:srgbClr val="000000"/>
              </a:solidFill>
              <a:latin typeface="Arial"/>
              <a:ea typeface="Arial"/>
              <a:cs typeface="Arial"/>
              <a:sym typeface="Arial"/>
            </a:endParaRPr>
          </a:p>
        </p:txBody>
      </p:sp>
      <p:sp>
        <p:nvSpPr>
          <p:cNvPr id="1497" name="Google Shape;1497;p179"/>
          <p:cNvSpPr txBox="1"/>
          <p:nvPr/>
        </p:nvSpPr>
        <p:spPr>
          <a:xfrm>
            <a:off x="1981200" y="1676400"/>
            <a:ext cx="5562600" cy="4419600"/>
          </a:xfrm>
          <a:prstGeom prst="rect">
            <a:avLst/>
          </a:prstGeom>
          <a:noFill/>
          <a:ln>
            <a:noFill/>
          </a:ln>
        </p:spPr>
        <p:txBody>
          <a:bodyPr anchorCtr="0" anchor="t" bIns="44275" lIns="90350" spcFirstLastPara="1" rIns="90350" wrap="square" tIns="44275">
            <a:noAutofit/>
          </a:bodyPr>
          <a:lstStyle/>
          <a:p>
            <a:pPr indent="-341312" lvl="0" marL="341312" marR="0" rtl="0" algn="l">
              <a:lnSpc>
                <a:spcPct val="90000"/>
              </a:lnSpc>
              <a:spcBef>
                <a:spcPts val="0"/>
              </a:spcBef>
              <a:spcAft>
                <a:spcPts val="0"/>
              </a:spcAft>
              <a:buClr>
                <a:srgbClr val="33CCCC"/>
              </a:buClr>
              <a:buSzPts val="2400"/>
              <a:buFont typeface="Arial"/>
              <a:buChar char="●"/>
            </a:pPr>
            <a:r>
              <a:rPr b="0" i="0" lang="en-US" sz="2400" u="none" cap="none" strike="noStrike">
                <a:solidFill>
                  <a:schemeClr val="dk1"/>
                </a:solidFill>
                <a:latin typeface="Verdana"/>
                <a:ea typeface="Verdana"/>
                <a:cs typeface="Verdana"/>
                <a:sym typeface="Verdana"/>
              </a:rPr>
              <a:t>Run the business in real time</a:t>
            </a:r>
            <a:endParaRPr b="0" i="0" sz="1400" u="none" cap="none" strike="noStrike">
              <a:solidFill>
                <a:srgbClr val="000000"/>
              </a:solidFill>
              <a:latin typeface="Arial"/>
              <a:ea typeface="Arial"/>
              <a:cs typeface="Arial"/>
              <a:sym typeface="Arial"/>
            </a:endParaRPr>
          </a:p>
          <a:p>
            <a:pPr indent="-341312" lvl="0" marL="341312" marR="0" rtl="0" algn="l">
              <a:lnSpc>
                <a:spcPct val="90000"/>
              </a:lnSpc>
              <a:spcBef>
                <a:spcPts val="600"/>
              </a:spcBef>
              <a:spcAft>
                <a:spcPts val="0"/>
              </a:spcAft>
              <a:buClr>
                <a:srgbClr val="33CCCC"/>
              </a:buClr>
              <a:buSzPts val="2400"/>
              <a:buFont typeface="Arial"/>
              <a:buChar char="●"/>
            </a:pPr>
            <a:r>
              <a:rPr b="0" i="0" lang="en-US" sz="2400" u="none" cap="none" strike="noStrike">
                <a:solidFill>
                  <a:schemeClr val="dk1"/>
                </a:solidFill>
                <a:latin typeface="Verdana"/>
                <a:ea typeface="Verdana"/>
                <a:cs typeface="Verdana"/>
                <a:sym typeface="Verdana"/>
              </a:rPr>
              <a:t>Based on up-to-the-second data</a:t>
            </a:r>
            <a:endParaRPr b="0" i="0" sz="1400" u="none" cap="none" strike="noStrike">
              <a:solidFill>
                <a:srgbClr val="000000"/>
              </a:solidFill>
              <a:latin typeface="Arial"/>
              <a:ea typeface="Arial"/>
              <a:cs typeface="Arial"/>
              <a:sym typeface="Arial"/>
            </a:endParaRPr>
          </a:p>
          <a:p>
            <a:pPr indent="-341312" lvl="0" marL="341312" marR="0" rtl="0" algn="l">
              <a:lnSpc>
                <a:spcPct val="90000"/>
              </a:lnSpc>
              <a:spcBef>
                <a:spcPts val="600"/>
              </a:spcBef>
              <a:spcAft>
                <a:spcPts val="0"/>
              </a:spcAft>
              <a:buClr>
                <a:srgbClr val="33CCCC"/>
              </a:buClr>
              <a:buSzPts val="2400"/>
              <a:buFont typeface="Arial"/>
              <a:buChar char="●"/>
            </a:pPr>
            <a:r>
              <a:rPr b="0" i="0" lang="en-US" sz="2400" u="none" cap="none" strike="noStrike">
                <a:solidFill>
                  <a:schemeClr val="dk1"/>
                </a:solidFill>
                <a:latin typeface="Verdana"/>
                <a:ea typeface="Verdana"/>
                <a:cs typeface="Verdana"/>
                <a:sym typeface="Verdana"/>
              </a:rPr>
              <a:t>Optimized to handle large numbers of simple read/write transactions</a:t>
            </a:r>
            <a:endParaRPr b="0" i="0" sz="1400" u="none" cap="none" strike="noStrike">
              <a:solidFill>
                <a:srgbClr val="000000"/>
              </a:solidFill>
              <a:latin typeface="Arial"/>
              <a:ea typeface="Arial"/>
              <a:cs typeface="Arial"/>
              <a:sym typeface="Arial"/>
            </a:endParaRPr>
          </a:p>
          <a:p>
            <a:pPr indent="-341312" lvl="0" marL="341312" marR="0" rtl="0" algn="l">
              <a:lnSpc>
                <a:spcPct val="90000"/>
              </a:lnSpc>
              <a:spcBef>
                <a:spcPts val="600"/>
              </a:spcBef>
              <a:spcAft>
                <a:spcPts val="0"/>
              </a:spcAft>
              <a:buClr>
                <a:srgbClr val="33CCCC"/>
              </a:buClr>
              <a:buSzPts val="2400"/>
              <a:buFont typeface="Arial"/>
              <a:buChar char="●"/>
            </a:pPr>
            <a:r>
              <a:rPr b="0" i="0" lang="en-US" sz="2400" u="none" cap="none" strike="noStrike">
                <a:solidFill>
                  <a:schemeClr val="dk1"/>
                </a:solidFill>
                <a:latin typeface="Verdana"/>
                <a:ea typeface="Verdana"/>
                <a:cs typeface="Verdana"/>
                <a:sym typeface="Verdana"/>
              </a:rPr>
              <a:t>Optimized for fast response to predefined transactions</a:t>
            </a:r>
            <a:endParaRPr b="0" i="0" sz="1400" u="none" cap="none" strike="noStrike">
              <a:solidFill>
                <a:srgbClr val="000000"/>
              </a:solidFill>
              <a:latin typeface="Arial"/>
              <a:ea typeface="Arial"/>
              <a:cs typeface="Arial"/>
              <a:sym typeface="Arial"/>
            </a:endParaRPr>
          </a:p>
          <a:p>
            <a:pPr indent="-341312" lvl="0" marL="341312" marR="0" rtl="0" algn="l">
              <a:lnSpc>
                <a:spcPct val="90000"/>
              </a:lnSpc>
              <a:spcBef>
                <a:spcPts val="600"/>
              </a:spcBef>
              <a:spcAft>
                <a:spcPts val="0"/>
              </a:spcAft>
              <a:buClr>
                <a:srgbClr val="33CCCC"/>
              </a:buClr>
              <a:buSzPts val="2400"/>
              <a:buFont typeface="Arial"/>
              <a:buChar char="●"/>
            </a:pPr>
            <a:r>
              <a:rPr b="0" i="0" lang="en-US" sz="2400" u="none" cap="none" strike="noStrike">
                <a:solidFill>
                  <a:schemeClr val="dk1"/>
                </a:solidFill>
                <a:latin typeface="Verdana"/>
                <a:ea typeface="Verdana"/>
                <a:cs typeface="Verdana"/>
                <a:sym typeface="Verdana"/>
              </a:rPr>
              <a:t>Used by people who deal with customers, products -- clerks, salespeople etc.</a:t>
            </a:r>
            <a:endParaRPr b="0" i="0" sz="1400" u="none" cap="none" strike="noStrike">
              <a:solidFill>
                <a:srgbClr val="000000"/>
              </a:solidFill>
              <a:latin typeface="Arial"/>
              <a:ea typeface="Arial"/>
              <a:cs typeface="Arial"/>
              <a:sym typeface="Arial"/>
            </a:endParaRPr>
          </a:p>
          <a:p>
            <a:pPr indent="-341312" lvl="0" marL="341312" marR="0" rtl="0" algn="l">
              <a:lnSpc>
                <a:spcPct val="90000"/>
              </a:lnSpc>
              <a:spcBef>
                <a:spcPts val="600"/>
              </a:spcBef>
              <a:spcAft>
                <a:spcPts val="0"/>
              </a:spcAft>
              <a:buClr>
                <a:srgbClr val="33CCCC"/>
              </a:buClr>
              <a:buSzPts val="2400"/>
              <a:buFont typeface="Arial"/>
              <a:buChar char="●"/>
            </a:pPr>
            <a:r>
              <a:rPr b="0" i="0" lang="en-US" sz="2400" u="none" cap="none" strike="noStrike">
                <a:solidFill>
                  <a:schemeClr val="dk1"/>
                </a:solidFill>
                <a:latin typeface="Verdana"/>
                <a:ea typeface="Verdana"/>
                <a:cs typeface="Verdana"/>
                <a:sym typeface="Verdana"/>
              </a:rPr>
              <a:t>They are increasingly used by customers</a:t>
            </a:r>
            <a:endParaRPr b="0" i="0" sz="1400" u="none" cap="none" strike="noStrike">
              <a:solidFill>
                <a:srgbClr val="000000"/>
              </a:solidFill>
              <a:latin typeface="Arial"/>
              <a:ea typeface="Arial"/>
              <a:cs typeface="Arial"/>
              <a:sym typeface="Arial"/>
            </a:endParaRPr>
          </a:p>
        </p:txBody>
      </p:sp>
      <p:pic>
        <p:nvPicPr>
          <p:cNvPr id="1498" name="Google Shape;1498;p179"/>
          <p:cNvPicPr preferRelativeResize="0"/>
          <p:nvPr/>
        </p:nvPicPr>
        <p:blipFill rotWithShape="1">
          <a:blip r:embed="rId3">
            <a:alphaModFix/>
          </a:blip>
          <a:srcRect b="0" l="0" r="0" t="0"/>
          <a:stretch/>
        </p:blipFill>
        <p:spPr>
          <a:xfrm>
            <a:off x="7162800" y="2209800"/>
            <a:ext cx="3151187" cy="36004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97">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97">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97">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97">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97">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97">
                                            <p:txEl>
                                              <p:pRg end="5" st="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3" name="Shape 1503"/>
        <p:cNvGrpSpPr/>
        <p:nvPr/>
      </p:nvGrpSpPr>
      <p:grpSpPr>
        <a:xfrm>
          <a:off x="0" y="0"/>
          <a:ext cx="0" cy="0"/>
          <a:chOff x="0" y="0"/>
          <a:chExt cx="0" cy="0"/>
        </a:xfrm>
      </p:grpSpPr>
      <p:sp>
        <p:nvSpPr>
          <p:cNvPr id="1504" name="Google Shape;1504;p180"/>
          <p:cNvSpPr txBox="1"/>
          <p:nvPr/>
        </p:nvSpPr>
        <p:spPr>
          <a:xfrm>
            <a:off x="8255000" y="6229350"/>
            <a:ext cx="1905000" cy="457200"/>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FFFFFF"/>
              </a:buClr>
              <a:buSzPts val="1400"/>
              <a:buFont typeface="Arial"/>
              <a:buNone/>
            </a:pPr>
            <a:fld id="{00000000-1234-1234-1234-123412341234}" type="slidenum">
              <a:rPr b="1" i="0" lang="en-US" sz="1400" u="none" cap="none" strike="noStrike">
                <a:solidFill>
                  <a:srgbClr val="FFFFFF"/>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1505" name="Google Shape;1505;p180"/>
          <p:cNvSpPr txBox="1"/>
          <p:nvPr/>
        </p:nvSpPr>
        <p:spPr>
          <a:xfrm>
            <a:off x="1930400" y="228600"/>
            <a:ext cx="7772400" cy="1066800"/>
          </a:xfrm>
          <a:prstGeom prst="rect">
            <a:avLst/>
          </a:prstGeom>
          <a:noFill/>
          <a:ln>
            <a:noFill/>
          </a:ln>
        </p:spPr>
        <p:txBody>
          <a:bodyPr anchorCtr="0" anchor="b" bIns="44275" lIns="90350" spcFirstLastPara="1" rIns="90350" wrap="square" tIns="44275">
            <a:noAutofit/>
          </a:bodyPr>
          <a:lstStyle/>
          <a:p>
            <a:pPr indent="0" lvl="0" marL="0" marR="0" rtl="0" algn="l">
              <a:lnSpc>
                <a:spcPct val="100000"/>
              </a:lnSpc>
              <a:spcBef>
                <a:spcPts val="0"/>
              </a:spcBef>
              <a:spcAft>
                <a:spcPts val="0"/>
              </a:spcAft>
              <a:buClr>
                <a:schemeClr val="dk1"/>
              </a:buClr>
              <a:buSzPts val="3600"/>
              <a:buFont typeface="Comic Sans MS"/>
              <a:buNone/>
            </a:pPr>
            <a:r>
              <a:rPr b="0" i="0" lang="en-US" sz="3600" u="none" cap="none" strike="noStrike">
                <a:solidFill>
                  <a:schemeClr val="dk1"/>
                </a:solidFill>
                <a:latin typeface="Comic Sans MS"/>
                <a:ea typeface="Comic Sans MS"/>
                <a:cs typeface="Comic Sans MS"/>
                <a:sym typeface="Comic Sans MS"/>
              </a:rPr>
              <a:t>Examples of Operational Data</a:t>
            </a:r>
            <a:endParaRPr b="0" i="0" sz="1400" u="none" cap="none" strike="noStrike">
              <a:solidFill>
                <a:srgbClr val="000000"/>
              </a:solidFill>
              <a:latin typeface="Arial"/>
              <a:ea typeface="Arial"/>
              <a:cs typeface="Arial"/>
              <a:sym typeface="Arial"/>
            </a:endParaRPr>
          </a:p>
        </p:txBody>
      </p:sp>
      <p:sp>
        <p:nvSpPr>
          <p:cNvPr id="1506" name="Google Shape;1506;p180"/>
          <p:cNvSpPr txBox="1"/>
          <p:nvPr/>
        </p:nvSpPr>
        <p:spPr>
          <a:xfrm>
            <a:off x="3305175" y="1908175"/>
            <a:ext cx="19050" cy="1587"/>
          </a:xfrm>
          <a:prstGeom prst="rect">
            <a:avLst/>
          </a:prstGeom>
          <a:solidFill>
            <a:srgbClr val="FFFF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Libre Baskerville"/>
              <a:ea typeface="Libre Baskerville"/>
              <a:cs typeface="Libre Baskerville"/>
              <a:sym typeface="Libre Baskerville"/>
            </a:endParaRPr>
          </a:p>
        </p:txBody>
      </p:sp>
      <p:sp>
        <p:nvSpPr>
          <p:cNvPr id="1507" name="Google Shape;1507;p180"/>
          <p:cNvSpPr txBox="1"/>
          <p:nvPr/>
        </p:nvSpPr>
        <p:spPr>
          <a:xfrm>
            <a:off x="4621212" y="1908175"/>
            <a:ext cx="19050" cy="1587"/>
          </a:xfrm>
          <a:prstGeom prst="rect">
            <a:avLst/>
          </a:prstGeom>
          <a:solidFill>
            <a:srgbClr val="FFFF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Libre Baskerville"/>
              <a:ea typeface="Libre Baskerville"/>
              <a:cs typeface="Libre Baskerville"/>
              <a:sym typeface="Libre Baskerville"/>
            </a:endParaRPr>
          </a:p>
        </p:txBody>
      </p:sp>
      <p:sp>
        <p:nvSpPr>
          <p:cNvPr id="1508" name="Google Shape;1508;p180"/>
          <p:cNvSpPr txBox="1"/>
          <p:nvPr/>
        </p:nvSpPr>
        <p:spPr>
          <a:xfrm>
            <a:off x="6108700" y="1908175"/>
            <a:ext cx="17462" cy="1587"/>
          </a:xfrm>
          <a:prstGeom prst="rect">
            <a:avLst/>
          </a:prstGeom>
          <a:solidFill>
            <a:srgbClr val="FFFF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Libre Baskerville"/>
              <a:ea typeface="Libre Baskerville"/>
              <a:cs typeface="Libre Baskerville"/>
              <a:sym typeface="Libre Baskerville"/>
            </a:endParaRPr>
          </a:p>
        </p:txBody>
      </p:sp>
      <p:sp>
        <p:nvSpPr>
          <p:cNvPr id="1509" name="Google Shape;1509;p180"/>
          <p:cNvSpPr txBox="1"/>
          <p:nvPr/>
        </p:nvSpPr>
        <p:spPr>
          <a:xfrm>
            <a:off x="8593137" y="1908175"/>
            <a:ext cx="17462" cy="1587"/>
          </a:xfrm>
          <a:prstGeom prst="rect">
            <a:avLst/>
          </a:prstGeom>
          <a:solidFill>
            <a:srgbClr val="FFFF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Libre Baskerville"/>
              <a:ea typeface="Libre Baskerville"/>
              <a:cs typeface="Libre Baskerville"/>
              <a:sym typeface="Libre Baskerville"/>
            </a:endParaRPr>
          </a:p>
        </p:txBody>
      </p:sp>
      <p:pic>
        <p:nvPicPr>
          <p:cNvPr id="1510" name="Google Shape;1510;p180"/>
          <p:cNvPicPr preferRelativeResize="0"/>
          <p:nvPr/>
        </p:nvPicPr>
        <p:blipFill rotWithShape="1">
          <a:blip r:embed="rId3">
            <a:alphaModFix/>
          </a:blip>
          <a:srcRect b="0" l="0" r="0" t="0"/>
          <a:stretch/>
        </p:blipFill>
        <p:spPr>
          <a:xfrm>
            <a:off x="2124075" y="1520825"/>
            <a:ext cx="3984625" cy="4708525"/>
          </a:xfrm>
          <a:prstGeom prst="rect">
            <a:avLst/>
          </a:prstGeom>
          <a:noFill/>
          <a:ln>
            <a:noFill/>
          </a:ln>
        </p:spPr>
      </p:pic>
      <p:pic>
        <p:nvPicPr>
          <p:cNvPr id="1511" name="Google Shape;1511;p180"/>
          <p:cNvPicPr preferRelativeResize="0"/>
          <p:nvPr/>
        </p:nvPicPr>
        <p:blipFill rotWithShape="1">
          <a:blip r:embed="rId4">
            <a:alphaModFix/>
          </a:blip>
          <a:srcRect b="0" l="0" r="0" t="0"/>
          <a:stretch/>
        </p:blipFill>
        <p:spPr>
          <a:xfrm>
            <a:off x="6108700" y="1520825"/>
            <a:ext cx="1668462" cy="4570412"/>
          </a:xfrm>
          <a:prstGeom prst="rect">
            <a:avLst/>
          </a:prstGeom>
          <a:noFill/>
          <a:ln>
            <a:noFill/>
          </a:ln>
        </p:spPr>
      </p:pic>
    </p:spTree>
  </p:cSld>
  <p:clrMapOvr>
    <a:masterClrMapping/>
  </p:clrMapOvr>
</p:sld>
</file>

<file path=ppt/slides/slide1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6" name="Shape 1516"/>
        <p:cNvGrpSpPr/>
        <p:nvPr/>
      </p:nvGrpSpPr>
      <p:grpSpPr>
        <a:xfrm>
          <a:off x="0" y="0"/>
          <a:ext cx="0" cy="0"/>
          <a:chOff x="0" y="0"/>
          <a:chExt cx="0" cy="0"/>
        </a:xfrm>
      </p:grpSpPr>
      <p:sp>
        <p:nvSpPr>
          <p:cNvPr id="1517" name="Google Shape;1517;p181"/>
          <p:cNvSpPr txBox="1"/>
          <p:nvPr/>
        </p:nvSpPr>
        <p:spPr>
          <a:xfrm>
            <a:off x="8255000" y="6229350"/>
            <a:ext cx="1905000" cy="457200"/>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FFFFFF"/>
              </a:buClr>
              <a:buSzPts val="1400"/>
              <a:buFont typeface="Arial"/>
              <a:buNone/>
            </a:pPr>
            <a:fld id="{00000000-1234-1234-1234-123412341234}" type="slidenum">
              <a:rPr b="1" i="0" lang="en-US" sz="1400" u="none" cap="none" strike="noStrike">
                <a:solidFill>
                  <a:srgbClr val="FFFFFF"/>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1518" name="Google Shape;1518;p181"/>
          <p:cNvSpPr txBox="1"/>
          <p:nvPr/>
        </p:nvSpPr>
        <p:spPr>
          <a:xfrm>
            <a:off x="1955800" y="6229350"/>
            <a:ext cx="1905000" cy="457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Libre Baskerville"/>
              <a:ea typeface="Libre Baskerville"/>
              <a:cs typeface="Libre Baskerville"/>
              <a:sym typeface="Libre Baskerville"/>
            </a:endParaRPr>
          </a:p>
        </p:txBody>
      </p:sp>
      <p:sp>
        <p:nvSpPr>
          <p:cNvPr id="1519" name="Google Shape;1519;p181"/>
          <p:cNvSpPr txBox="1"/>
          <p:nvPr/>
        </p:nvSpPr>
        <p:spPr>
          <a:xfrm>
            <a:off x="4648200" y="6229350"/>
            <a:ext cx="2895600" cy="457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Libre Baskerville"/>
              <a:ea typeface="Libre Baskerville"/>
              <a:cs typeface="Libre Baskerville"/>
              <a:sym typeface="Libre Baskerville"/>
            </a:endParaRPr>
          </a:p>
        </p:txBody>
      </p:sp>
      <p:sp>
        <p:nvSpPr>
          <p:cNvPr id="1520" name="Google Shape;1520;p181"/>
          <p:cNvSpPr txBox="1"/>
          <p:nvPr/>
        </p:nvSpPr>
        <p:spPr>
          <a:xfrm>
            <a:off x="1930400" y="228600"/>
            <a:ext cx="7772400" cy="1066800"/>
          </a:xfrm>
          <a:prstGeom prst="rect">
            <a:avLst/>
          </a:prstGeom>
          <a:noFill/>
          <a:ln>
            <a:noFill/>
          </a:ln>
        </p:spPr>
        <p:txBody>
          <a:bodyPr anchorCtr="0" anchor="ctr" bIns="44275" lIns="90350" spcFirstLastPara="1" rIns="90350" wrap="square" tIns="44275">
            <a:noAutofit/>
          </a:bodyPr>
          <a:lstStyle/>
          <a:p>
            <a:pPr indent="0" lvl="0" marL="0" marR="0" rtl="0" algn="l">
              <a:lnSpc>
                <a:spcPct val="100000"/>
              </a:lnSpc>
              <a:spcBef>
                <a:spcPts val="0"/>
              </a:spcBef>
              <a:spcAft>
                <a:spcPts val="0"/>
              </a:spcAft>
              <a:buClr>
                <a:srgbClr val="FFCC00"/>
              </a:buClr>
              <a:buSzPts val="3600"/>
              <a:buFont typeface="Comic Sans MS"/>
              <a:buNone/>
            </a:pPr>
            <a:r>
              <a:rPr b="0" i="0" lang="en-US" sz="3600" u="none" cap="none" strike="noStrike">
                <a:solidFill>
                  <a:srgbClr val="FFCC00"/>
                </a:solidFill>
                <a:latin typeface="Comic Sans MS"/>
                <a:ea typeface="Comic Sans MS"/>
                <a:cs typeface="Comic Sans MS"/>
                <a:sym typeface="Comic Sans MS"/>
              </a:rPr>
              <a:t>OLTP vs. Data Warehouse</a:t>
            </a:r>
            <a:endParaRPr b="0" i="0" sz="1400" u="none" cap="none" strike="noStrike">
              <a:solidFill>
                <a:srgbClr val="000000"/>
              </a:solidFill>
              <a:latin typeface="Arial"/>
              <a:ea typeface="Arial"/>
              <a:cs typeface="Arial"/>
              <a:sym typeface="Arial"/>
            </a:endParaRPr>
          </a:p>
        </p:txBody>
      </p:sp>
      <p:sp>
        <p:nvSpPr>
          <p:cNvPr id="1521" name="Google Shape;1521;p181"/>
          <p:cNvSpPr txBox="1"/>
          <p:nvPr/>
        </p:nvSpPr>
        <p:spPr>
          <a:xfrm>
            <a:off x="650875" y="1676400"/>
            <a:ext cx="11018837" cy="4419600"/>
          </a:xfrm>
          <a:prstGeom prst="rect">
            <a:avLst/>
          </a:prstGeom>
          <a:noFill/>
          <a:ln>
            <a:noFill/>
          </a:ln>
        </p:spPr>
        <p:txBody>
          <a:bodyPr anchorCtr="0" anchor="t" bIns="44275" lIns="90350" spcFirstLastPara="1" rIns="90350" wrap="square" tIns="44275">
            <a:noAutofit/>
          </a:bodyPr>
          <a:lstStyle/>
          <a:p>
            <a:pPr indent="-341312" lvl="0" marL="341312" marR="0" rtl="0" algn="l">
              <a:lnSpc>
                <a:spcPct val="100000"/>
              </a:lnSpc>
              <a:spcBef>
                <a:spcPts val="0"/>
              </a:spcBef>
              <a:spcAft>
                <a:spcPts val="0"/>
              </a:spcAft>
              <a:buClr>
                <a:srgbClr val="33CCCC"/>
              </a:buClr>
              <a:buSzPts val="2800"/>
              <a:buFont typeface="Arial"/>
              <a:buChar char="●"/>
            </a:pPr>
            <a:r>
              <a:rPr b="0" i="0" lang="en-US" sz="2800" u="none" cap="none" strike="noStrike">
                <a:solidFill>
                  <a:schemeClr val="dk1"/>
                </a:solidFill>
                <a:latin typeface="Verdana"/>
                <a:ea typeface="Verdana"/>
                <a:cs typeface="Verdana"/>
                <a:sym typeface="Verdana"/>
              </a:rPr>
              <a:t>OLTP systems are tuned for known transactions and workloads while workload is not known a priori in a data warehouse</a:t>
            </a:r>
            <a:endParaRPr b="0" i="0" sz="1400" u="none" cap="none" strike="noStrike">
              <a:solidFill>
                <a:srgbClr val="000000"/>
              </a:solidFill>
              <a:latin typeface="Arial"/>
              <a:ea typeface="Arial"/>
              <a:cs typeface="Arial"/>
              <a:sym typeface="Arial"/>
            </a:endParaRPr>
          </a:p>
          <a:p>
            <a:pPr indent="-341312" lvl="0" marL="341312" marR="0" rtl="0" algn="l">
              <a:lnSpc>
                <a:spcPct val="100000"/>
              </a:lnSpc>
              <a:spcBef>
                <a:spcPts val="700"/>
              </a:spcBef>
              <a:spcAft>
                <a:spcPts val="0"/>
              </a:spcAft>
              <a:buClr>
                <a:srgbClr val="33CCCC"/>
              </a:buClr>
              <a:buSzPts val="2800"/>
              <a:buFont typeface="Arial"/>
              <a:buChar char="●"/>
            </a:pPr>
            <a:r>
              <a:rPr b="0" i="0" lang="en-US" sz="2800" u="none" cap="none" strike="noStrike">
                <a:solidFill>
                  <a:schemeClr val="dk1"/>
                </a:solidFill>
                <a:latin typeface="Verdana"/>
                <a:ea typeface="Verdana"/>
                <a:cs typeface="Verdana"/>
                <a:sym typeface="Verdana"/>
              </a:rPr>
              <a:t>Special data organization, access methods and implementation methods are needed to support data warehouse queries (typically multidimensional queries)</a:t>
            </a:r>
            <a:endParaRPr b="0" i="0" sz="1400" u="none" cap="none" strike="noStrike">
              <a:solidFill>
                <a:srgbClr val="000000"/>
              </a:solidFill>
              <a:latin typeface="Arial"/>
              <a:ea typeface="Arial"/>
              <a:cs typeface="Arial"/>
              <a:sym typeface="Arial"/>
            </a:endParaRPr>
          </a:p>
          <a:p>
            <a:pPr indent="-284162" lvl="1" marL="741362" marR="0" rtl="0" algn="l">
              <a:lnSpc>
                <a:spcPct val="100000"/>
              </a:lnSpc>
              <a:spcBef>
                <a:spcPts val="600"/>
              </a:spcBef>
              <a:spcAft>
                <a:spcPts val="0"/>
              </a:spcAft>
              <a:buClr>
                <a:srgbClr val="33CCCC"/>
              </a:buClr>
              <a:buSzPts val="2400"/>
              <a:buFont typeface="Arial"/>
              <a:buChar char="●"/>
            </a:pPr>
            <a:r>
              <a:rPr b="0" i="1" lang="en-US" sz="2400" u="none" cap="none" strike="noStrike">
                <a:solidFill>
                  <a:schemeClr val="dk1"/>
                </a:solidFill>
                <a:latin typeface="Verdana"/>
                <a:ea typeface="Verdana"/>
                <a:cs typeface="Verdana"/>
                <a:sym typeface="Verdana"/>
              </a:rPr>
              <a:t>e.g., average amount spent on phone calls between 9AM-5PM in Pune during the month of December</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t/>
            </a:r>
            <a:endParaRPr b="0" i="1" sz="2400" u="none" cap="none" strike="noStrike">
              <a:solidFill>
                <a:schemeClr val="dk1"/>
              </a:solidFill>
              <a:latin typeface="Verdana"/>
              <a:ea typeface="Verdana"/>
              <a:cs typeface="Verdana"/>
              <a:sym typeface="Verdan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21">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21">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21">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21">
                                            <p:txEl>
                                              <p:pRg end="3" st="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5" name="Shape 1525"/>
        <p:cNvGrpSpPr/>
        <p:nvPr/>
      </p:nvGrpSpPr>
      <p:grpSpPr>
        <a:xfrm>
          <a:off x="0" y="0"/>
          <a:ext cx="0" cy="0"/>
          <a:chOff x="0" y="0"/>
          <a:chExt cx="0" cy="0"/>
        </a:xfrm>
      </p:grpSpPr>
      <p:sp>
        <p:nvSpPr>
          <p:cNvPr id="1526" name="Google Shape;1526;p182"/>
          <p:cNvSpPr txBox="1"/>
          <p:nvPr/>
        </p:nvSpPr>
        <p:spPr>
          <a:xfrm>
            <a:off x="1395412" y="444500"/>
            <a:ext cx="9996487" cy="147796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Tahoma"/>
              <a:buNone/>
            </a:pPr>
            <a:r>
              <a:rPr b="1" i="0" lang="en-US" sz="1800" u="none" cap="none" strike="noStrike">
                <a:solidFill>
                  <a:srgbClr val="000000"/>
                </a:solidFill>
                <a:latin typeface="Tahoma"/>
                <a:ea typeface="Tahoma"/>
                <a:cs typeface="Tahoma"/>
                <a:sym typeface="Tahoma"/>
              </a:rPr>
              <a:t>OLTP vs. OLAP</a:t>
            </a:r>
            <a:br>
              <a:rPr b="0" i="0" lang="en-US" sz="1800" u="none" cap="none" strike="noStrike">
                <a:solidFill>
                  <a:schemeClr val="dk1"/>
                </a:solidFill>
                <a:latin typeface="Libre Baskerville"/>
                <a:ea typeface="Libre Baskerville"/>
                <a:cs typeface="Libre Baskerville"/>
                <a:sym typeface="Libre Baskerville"/>
              </a:rPr>
            </a:br>
            <a:br>
              <a:rPr b="0" i="0" lang="en-US" sz="1800" u="none" cap="none" strike="noStrike">
                <a:solidFill>
                  <a:schemeClr val="dk1"/>
                </a:solidFill>
                <a:latin typeface="Libre Baskerville"/>
                <a:ea typeface="Libre Baskerville"/>
                <a:cs typeface="Libre Baskerville"/>
                <a:sym typeface="Libre Baskerville"/>
              </a:rPr>
            </a:br>
            <a:r>
              <a:rPr b="0" i="0" lang="en-US" sz="1800" u="none" cap="none" strike="noStrike">
                <a:solidFill>
                  <a:srgbClr val="000000"/>
                </a:solidFill>
                <a:latin typeface="Tahoma"/>
                <a:ea typeface="Tahoma"/>
                <a:cs typeface="Tahoma"/>
                <a:sym typeface="Tahoma"/>
              </a:rPr>
              <a:t>We can divide IT systems into transactional (OLTP) and analytical (OLAP). In general we can assume that </a:t>
            </a:r>
            <a:r>
              <a:rPr b="0" i="0" lang="en-US" sz="1800" u="sng" cap="none" strike="noStrike">
                <a:solidFill>
                  <a:schemeClr val="hlink"/>
                </a:solidFill>
                <a:latin typeface="Libre Baskerville"/>
                <a:ea typeface="Libre Baskerville"/>
                <a:cs typeface="Libre Baskerville"/>
                <a:sym typeface="Libre Baskerville"/>
                <a:hlinkClick r:id="rId3"/>
              </a:rPr>
              <a:t>OLTP systems</a:t>
            </a:r>
            <a:r>
              <a:rPr b="0" i="0" lang="en-US" sz="1800" u="none" cap="none" strike="noStrike">
                <a:solidFill>
                  <a:srgbClr val="000000"/>
                </a:solidFill>
                <a:latin typeface="Tahoma"/>
                <a:ea typeface="Tahoma"/>
                <a:cs typeface="Tahoma"/>
                <a:sym typeface="Tahoma"/>
              </a:rPr>
              <a:t> provide source data to </a:t>
            </a:r>
            <a:r>
              <a:rPr b="0" i="0" lang="en-US" sz="1800" u="sng" cap="none" strike="noStrike">
                <a:solidFill>
                  <a:schemeClr val="hlink"/>
                </a:solidFill>
                <a:latin typeface="Libre Baskerville"/>
                <a:ea typeface="Libre Baskerville"/>
                <a:cs typeface="Libre Baskerville"/>
                <a:sym typeface="Libre Baskerville"/>
                <a:hlinkClick r:id="rId4"/>
              </a:rPr>
              <a:t>data warehouses</a:t>
            </a:r>
            <a:r>
              <a:rPr b="0" i="0" lang="en-US" sz="1800" u="none" cap="none" strike="noStrike">
                <a:solidFill>
                  <a:srgbClr val="000000"/>
                </a:solidFill>
                <a:latin typeface="Tahoma"/>
                <a:ea typeface="Tahoma"/>
                <a:cs typeface="Tahoma"/>
                <a:sym typeface="Tahoma"/>
              </a:rPr>
              <a:t>, whereas OLAP systems help to analyze it. </a:t>
            </a:r>
            <a:endParaRPr b="0" i="0" sz="1400" u="none" cap="none" strike="noStrike">
              <a:solidFill>
                <a:srgbClr val="000000"/>
              </a:solidFill>
              <a:latin typeface="Arial"/>
              <a:ea typeface="Arial"/>
              <a:cs typeface="Arial"/>
              <a:sym typeface="Arial"/>
            </a:endParaRPr>
          </a:p>
        </p:txBody>
      </p:sp>
      <p:pic>
        <p:nvPicPr>
          <p:cNvPr id="1527" name="Google Shape;1527;p182"/>
          <p:cNvPicPr preferRelativeResize="0"/>
          <p:nvPr/>
        </p:nvPicPr>
        <p:blipFill rotWithShape="1">
          <a:blip r:embed="rId5">
            <a:alphaModFix/>
          </a:blip>
          <a:srcRect b="0" l="0" r="0" t="0"/>
          <a:stretch/>
        </p:blipFill>
        <p:spPr>
          <a:xfrm>
            <a:off x="1395412" y="2200275"/>
            <a:ext cx="7780337" cy="4106862"/>
          </a:xfrm>
          <a:prstGeom prst="rect">
            <a:avLst/>
          </a:prstGeom>
          <a:noFill/>
          <a:ln>
            <a:noFill/>
          </a:ln>
        </p:spPr>
      </p:pic>
    </p:spTree>
  </p:cSld>
  <p:clrMapOvr>
    <a:masterClrMapping/>
  </p:clrMapOvr>
</p:sld>
</file>

<file path=ppt/slides/slide1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2" name="Shape 1532"/>
        <p:cNvGrpSpPr/>
        <p:nvPr/>
      </p:nvGrpSpPr>
      <p:grpSpPr>
        <a:xfrm>
          <a:off x="0" y="0"/>
          <a:ext cx="0" cy="0"/>
          <a:chOff x="0" y="0"/>
          <a:chExt cx="0" cy="0"/>
        </a:xfrm>
      </p:grpSpPr>
      <p:sp>
        <p:nvSpPr>
          <p:cNvPr id="1533" name="Google Shape;1533;p183"/>
          <p:cNvSpPr txBox="1"/>
          <p:nvPr/>
        </p:nvSpPr>
        <p:spPr>
          <a:xfrm>
            <a:off x="8255000" y="6229350"/>
            <a:ext cx="1905000" cy="457200"/>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FFFFFF"/>
              </a:buClr>
              <a:buSzPts val="1400"/>
              <a:buFont typeface="Arial"/>
              <a:buNone/>
            </a:pPr>
            <a:fld id="{00000000-1234-1234-1234-123412341234}" type="slidenum">
              <a:rPr b="1" i="0" lang="en-US" sz="1400" u="none" cap="none" strike="noStrike">
                <a:solidFill>
                  <a:srgbClr val="FFFFFF"/>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1534" name="Google Shape;1534;p183"/>
          <p:cNvSpPr txBox="1"/>
          <p:nvPr/>
        </p:nvSpPr>
        <p:spPr>
          <a:xfrm>
            <a:off x="1955800" y="6245225"/>
            <a:ext cx="1905000" cy="457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Libre Baskerville"/>
              <a:ea typeface="Libre Baskerville"/>
              <a:cs typeface="Libre Baskerville"/>
              <a:sym typeface="Libre Baskerville"/>
            </a:endParaRPr>
          </a:p>
        </p:txBody>
      </p:sp>
      <p:sp>
        <p:nvSpPr>
          <p:cNvPr id="1535" name="Google Shape;1535;p183"/>
          <p:cNvSpPr txBox="1"/>
          <p:nvPr/>
        </p:nvSpPr>
        <p:spPr>
          <a:xfrm>
            <a:off x="4648200" y="6229350"/>
            <a:ext cx="2895600" cy="457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Libre Baskerville"/>
              <a:ea typeface="Libre Baskerville"/>
              <a:cs typeface="Libre Baskerville"/>
              <a:sym typeface="Libre Baskerville"/>
            </a:endParaRPr>
          </a:p>
        </p:txBody>
      </p:sp>
      <p:sp>
        <p:nvSpPr>
          <p:cNvPr id="1536" name="Google Shape;1536;p183"/>
          <p:cNvSpPr txBox="1"/>
          <p:nvPr/>
        </p:nvSpPr>
        <p:spPr>
          <a:xfrm>
            <a:off x="1930400" y="228600"/>
            <a:ext cx="7772400" cy="1066800"/>
          </a:xfrm>
          <a:prstGeom prst="rect">
            <a:avLst/>
          </a:prstGeom>
          <a:noFill/>
          <a:ln>
            <a:noFill/>
          </a:ln>
        </p:spPr>
        <p:txBody>
          <a:bodyPr anchorCtr="0" anchor="ctr" bIns="44275" lIns="90350" spcFirstLastPara="1" rIns="90350" wrap="square" tIns="44275">
            <a:noAutofit/>
          </a:bodyPr>
          <a:lstStyle/>
          <a:p>
            <a:pPr indent="0" lvl="0" marL="0" marR="0" rtl="0" algn="l">
              <a:lnSpc>
                <a:spcPct val="100000"/>
              </a:lnSpc>
              <a:spcBef>
                <a:spcPts val="0"/>
              </a:spcBef>
              <a:spcAft>
                <a:spcPts val="0"/>
              </a:spcAft>
              <a:buClr>
                <a:srgbClr val="FFCC00"/>
              </a:buClr>
              <a:buSzPts val="3600"/>
              <a:buFont typeface="Comic Sans MS"/>
              <a:buNone/>
            </a:pPr>
            <a:r>
              <a:rPr b="0" i="0" lang="en-US" sz="3600" u="none" cap="none" strike="noStrike">
                <a:solidFill>
                  <a:srgbClr val="FFCC00"/>
                </a:solidFill>
                <a:latin typeface="Comic Sans MS"/>
                <a:ea typeface="Comic Sans MS"/>
                <a:cs typeface="Comic Sans MS"/>
                <a:sym typeface="Comic Sans MS"/>
              </a:rPr>
              <a:t>OLTP vs Data Warehouse</a:t>
            </a:r>
            <a:endParaRPr b="0" i="0" sz="1400" u="none" cap="none" strike="noStrike">
              <a:solidFill>
                <a:srgbClr val="000000"/>
              </a:solidFill>
              <a:latin typeface="Arial"/>
              <a:ea typeface="Arial"/>
              <a:cs typeface="Arial"/>
              <a:sym typeface="Arial"/>
            </a:endParaRPr>
          </a:p>
        </p:txBody>
      </p:sp>
      <p:sp>
        <p:nvSpPr>
          <p:cNvPr id="1537" name="Google Shape;1537;p183"/>
          <p:cNvSpPr txBox="1"/>
          <p:nvPr/>
        </p:nvSpPr>
        <p:spPr>
          <a:xfrm>
            <a:off x="1981200" y="1676400"/>
            <a:ext cx="3962400" cy="4419600"/>
          </a:xfrm>
          <a:prstGeom prst="rect">
            <a:avLst/>
          </a:prstGeom>
          <a:noFill/>
          <a:ln>
            <a:noFill/>
          </a:ln>
        </p:spPr>
        <p:txBody>
          <a:bodyPr anchorCtr="0" anchor="t" bIns="45700" lIns="91425" spcFirstLastPara="1" rIns="91425" wrap="square" tIns="45700">
            <a:noAutofit/>
          </a:bodyPr>
          <a:lstStyle/>
          <a:p>
            <a:pPr indent="-341312" lvl="0" marL="341312" marR="0" rtl="0" algn="l">
              <a:lnSpc>
                <a:spcPct val="100000"/>
              </a:lnSpc>
              <a:spcBef>
                <a:spcPts val="0"/>
              </a:spcBef>
              <a:spcAft>
                <a:spcPts val="0"/>
              </a:spcAft>
              <a:buClr>
                <a:srgbClr val="33CCCC"/>
              </a:buClr>
              <a:buSzPts val="2800"/>
              <a:buFont typeface="Arial"/>
              <a:buChar char="●"/>
            </a:pPr>
            <a:r>
              <a:rPr b="0" i="0" lang="en-US" sz="2800" u="none" cap="none" strike="noStrike">
                <a:solidFill>
                  <a:schemeClr val="dk1"/>
                </a:solidFill>
                <a:latin typeface="Verdana"/>
                <a:ea typeface="Verdana"/>
                <a:cs typeface="Verdana"/>
                <a:sym typeface="Verdana"/>
              </a:rPr>
              <a:t>OLTP</a:t>
            </a:r>
            <a:endParaRPr b="0" i="0" sz="1400" u="none" cap="none" strike="noStrike">
              <a:solidFill>
                <a:srgbClr val="000000"/>
              </a:solidFill>
              <a:latin typeface="Arial"/>
              <a:ea typeface="Arial"/>
              <a:cs typeface="Arial"/>
              <a:sym typeface="Arial"/>
            </a:endParaRPr>
          </a:p>
          <a:p>
            <a:pPr indent="-284162" lvl="1" marL="741362" marR="0" rtl="0" algn="l">
              <a:lnSpc>
                <a:spcPct val="100000"/>
              </a:lnSpc>
              <a:spcBef>
                <a:spcPts val="600"/>
              </a:spcBef>
              <a:spcAft>
                <a:spcPts val="0"/>
              </a:spcAft>
              <a:buClr>
                <a:srgbClr val="33CCCC"/>
              </a:buClr>
              <a:buSzPts val="2400"/>
              <a:buFont typeface="Arial"/>
              <a:buChar char="●"/>
            </a:pPr>
            <a:r>
              <a:rPr b="0" i="1" lang="en-US" sz="2400" u="none" cap="none" strike="noStrike">
                <a:solidFill>
                  <a:schemeClr val="dk1"/>
                </a:solidFill>
                <a:latin typeface="Verdana"/>
                <a:ea typeface="Verdana"/>
                <a:cs typeface="Verdana"/>
                <a:sym typeface="Verdana"/>
              </a:rPr>
              <a:t>Application Oriented</a:t>
            </a:r>
            <a:endParaRPr b="0" i="0" sz="1400" u="none" cap="none" strike="noStrike">
              <a:solidFill>
                <a:srgbClr val="000000"/>
              </a:solidFill>
              <a:latin typeface="Arial"/>
              <a:ea typeface="Arial"/>
              <a:cs typeface="Arial"/>
              <a:sym typeface="Arial"/>
            </a:endParaRPr>
          </a:p>
          <a:p>
            <a:pPr indent="-284162" lvl="1" marL="741362" marR="0" rtl="0" algn="l">
              <a:lnSpc>
                <a:spcPct val="100000"/>
              </a:lnSpc>
              <a:spcBef>
                <a:spcPts val="600"/>
              </a:spcBef>
              <a:spcAft>
                <a:spcPts val="0"/>
              </a:spcAft>
              <a:buClr>
                <a:srgbClr val="33CCCC"/>
              </a:buClr>
              <a:buSzPts val="2400"/>
              <a:buFont typeface="Arial"/>
              <a:buChar char="●"/>
            </a:pPr>
            <a:r>
              <a:rPr b="0" i="1" lang="en-US" sz="2400" u="none" cap="none" strike="noStrike">
                <a:solidFill>
                  <a:schemeClr val="dk1"/>
                </a:solidFill>
                <a:latin typeface="Verdana"/>
                <a:ea typeface="Verdana"/>
                <a:cs typeface="Verdana"/>
                <a:sym typeface="Verdana"/>
              </a:rPr>
              <a:t>Used to run business</a:t>
            </a:r>
            <a:endParaRPr b="0" i="0" sz="1400" u="none" cap="none" strike="noStrike">
              <a:solidFill>
                <a:srgbClr val="000000"/>
              </a:solidFill>
              <a:latin typeface="Arial"/>
              <a:ea typeface="Arial"/>
              <a:cs typeface="Arial"/>
              <a:sym typeface="Arial"/>
            </a:endParaRPr>
          </a:p>
          <a:p>
            <a:pPr indent="-284162" lvl="1" marL="741362" marR="0" rtl="0" algn="l">
              <a:lnSpc>
                <a:spcPct val="100000"/>
              </a:lnSpc>
              <a:spcBef>
                <a:spcPts val="600"/>
              </a:spcBef>
              <a:spcAft>
                <a:spcPts val="0"/>
              </a:spcAft>
              <a:buClr>
                <a:srgbClr val="33CCCC"/>
              </a:buClr>
              <a:buSzPts val="2400"/>
              <a:buFont typeface="Arial"/>
              <a:buChar char="●"/>
            </a:pPr>
            <a:r>
              <a:rPr b="0" i="1" lang="en-US" sz="2400" u="none" cap="none" strike="noStrike">
                <a:solidFill>
                  <a:schemeClr val="dk1"/>
                </a:solidFill>
                <a:latin typeface="Verdana"/>
                <a:ea typeface="Verdana"/>
                <a:cs typeface="Verdana"/>
                <a:sym typeface="Verdana"/>
              </a:rPr>
              <a:t>Detailed data</a:t>
            </a:r>
            <a:endParaRPr b="0" i="0" sz="1400" u="none" cap="none" strike="noStrike">
              <a:solidFill>
                <a:srgbClr val="000000"/>
              </a:solidFill>
              <a:latin typeface="Arial"/>
              <a:ea typeface="Arial"/>
              <a:cs typeface="Arial"/>
              <a:sym typeface="Arial"/>
            </a:endParaRPr>
          </a:p>
          <a:p>
            <a:pPr indent="-284162" lvl="1" marL="741362" marR="0" rtl="0" algn="l">
              <a:lnSpc>
                <a:spcPct val="100000"/>
              </a:lnSpc>
              <a:spcBef>
                <a:spcPts val="600"/>
              </a:spcBef>
              <a:spcAft>
                <a:spcPts val="0"/>
              </a:spcAft>
              <a:buClr>
                <a:srgbClr val="33CCCC"/>
              </a:buClr>
              <a:buSzPts val="2400"/>
              <a:buFont typeface="Arial"/>
              <a:buChar char="●"/>
            </a:pPr>
            <a:r>
              <a:rPr b="0" i="1" lang="en-US" sz="2400" u="none" cap="none" strike="noStrike">
                <a:solidFill>
                  <a:schemeClr val="dk1"/>
                </a:solidFill>
                <a:latin typeface="Verdana"/>
                <a:ea typeface="Verdana"/>
                <a:cs typeface="Verdana"/>
                <a:sym typeface="Verdana"/>
              </a:rPr>
              <a:t>Current up to date</a:t>
            </a:r>
            <a:endParaRPr b="0" i="0" sz="1400" u="none" cap="none" strike="noStrike">
              <a:solidFill>
                <a:srgbClr val="000000"/>
              </a:solidFill>
              <a:latin typeface="Arial"/>
              <a:ea typeface="Arial"/>
              <a:cs typeface="Arial"/>
              <a:sym typeface="Arial"/>
            </a:endParaRPr>
          </a:p>
          <a:p>
            <a:pPr indent="-284162" lvl="1" marL="741362" marR="0" rtl="0" algn="l">
              <a:lnSpc>
                <a:spcPct val="100000"/>
              </a:lnSpc>
              <a:spcBef>
                <a:spcPts val="600"/>
              </a:spcBef>
              <a:spcAft>
                <a:spcPts val="0"/>
              </a:spcAft>
              <a:buClr>
                <a:srgbClr val="33CCCC"/>
              </a:buClr>
              <a:buSzPts val="2400"/>
              <a:buFont typeface="Arial"/>
              <a:buChar char="●"/>
            </a:pPr>
            <a:r>
              <a:rPr b="0" i="1" lang="en-US" sz="2400" u="none" cap="none" strike="noStrike">
                <a:solidFill>
                  <a:schemeClr val="dk1"/>
                </a:solidFill>
                <a:latin typeface="Verdana"/>
                <a:ea typeface="Verdana"/>
                <a:cs typeface="Verdana"/>
                <a:sym typeface="Verdana"/>
              </a:rPr>
              <a:t>Isolated Data</a:t>
            </a:r>
            <a:endParaRPr b="0" i="0" sz="1400" u="none" cap="none" strike="noStrike">
              <a:solidFill>
                <a:srgbClr val="000000"/>
              </a:solidFill>
              <a:latin typeface="Arial"/>
              <a:ea typeface="Arial"/>
              <a:cs typeface="Arial"/>
              <a:sym typeface="Arial"/>
            </a:endParaRPr>
          </a:p>
          <a:p>
            <a:pPr indent="-284162" lvl="1" marL="741362" marR="0" rtl="0" algn="l">
              <a:lnSpc>
                <a:spcPct val="100000"/>
              </a:lnSpc>
              <a:spcBef>
                <a:spcPts val="600"/>
              </a:spcBef>
              <a:spcAft>
                <a:spcPts val="0"/>
              </a:spcAft>
              <a:buClr>
                <a:srgbClr val="33CCCC"/>
              </a:buClr>
              <a:buSzPts val="2400"/>
              <a:buFont typeface="Arial"/>
              <a:buChar char="●"/>
            </a:pPr>
            <a:r>
              <a:rPr b="0" i="1" lang="en-US" sz="2400" u="none" cap="none" strike="noStrike">
                <a:solidFill>
                  <a:schemeClr val="dk1"/>
                </a:solidFill>
                <a:latin typeface="Verdana"/>
                <a:ea typeface="Verdana"/>
                <a:cs typeface="Verdana"/>
                <a:sym typeface="Verdana"/>
              </a:rPr>
              <a:t>Repetitive access</a:t>
            </a:r>
            <a:endParaRPr b="0" i="0" sz="1400" u="none" cap="none" strike="noStrike">
              <a:solidFill>
                <a:srgbClr val="000000"/>
              </a:solidFill>
              <a:latin typeface="Arial"/>
              <a:ea typeface="Arial"/>
              <a:cs typeface="Arial"/>
              <a:sym typeface="Arial"/>
            </a:endParaRPr>
          </a:p>
          <a:p>
            <a:pPr indent="-284162" lvl="1" marL="741362" marR="0" rtl="0" algn="l">
              <a:lnSpc>
                <a:spcPct val="100000"/>
              </a:lnSpc>
              <a:spcBef>
                <a:spcPts val="600"/>
              </a:spcBef>
              <a:spcAft>
                <a:spcPts val="0"/>
              </a:spcAft>
              <a:buClr>
                <a:srgbClr val="33CCCC"/>
              </a:buClr>
              <a:buSzPts val="2400"/>
              <a:buFont typeface="Arial"/>
              <a:buChar char="●"/>
            </a:pPr>
            <a:r>
              <a:rPr b="0" i="1" lang="en-US" sz="2400" u="none" cap="none" strike="noStrike">
                <a:solidFill>
                  <a:schemeClr val="dk1"/>
                </a:solidFill>
                <a:latin typeface="Verdana"/>
                <a:ea typeface="Verdana"/>
                <a:cs typeface="Verdana"/>
                <a:sym typeface="Verdana"/>
              </a:rPr>
              <a:t>Clerical User</a:t>
            </a:r>
            <a:endParaRPr b="0" i="0" sz="1400" u="none" cap="none" strike="noStrike">
              <a:solidFill>
                <a:srgbClr val="000000"/>
              </a:solidFill>
              <a:latin typeface="Arial"/>
              <a:ea typeface="Arial"/>
              <a:cs typeface="Arial"/>
              <a:sym typeface="Arial"/>
            </a:endParaRPr>
          </a:p>
        </p:txBody>
      </p:sp>
      <p:sp>
        <p:nvSpPr>
          <p:cNvPr id="1538" name="Google Shape;1538;p183"/>
          <p:cNvSpPr txBox="1"/>
          <p:nvPr/>
        </p:nvSpPr>
        <p:spPr>
          <a:xfrm>
            <a:off x="5794375" y="1485900"/>
            <a:ext cx="5073650" cy="4800600"/>
          </a:xfrm>
          <a:prstGeom prst="rect">
            <a:avLst/>
          </a:prstGeom>
          <a:noFill/>
          <a:ln>
            <a:noFill/>
          </a:ln>
        </p:spPr>
        <p:txBody>
          <a:bodyPr anchorCtr="0" anchor="t" bIns="45700" lIns="91425" spcFirstLastPara="1" rIns="91425" wrap="square" tIns="45700">
            <a:noAutofit/>
          </a:bodyPr>
          <a:lstStyle/>
          <a:p>
            <a:pPr indent="-341312" lvl="0" marL="341312" marR="0" rtl="0" algn="l">
              <a:lnSpc>
                <a:spcPct val="100000"/>
              </a:lnSpc>
              <a:spcBef>
                <a:spcPts val="0"/>
              </a:spcBef>
              <a:spcAft>
                <a:spcPts val="0"/>
              </a:spcAft>
              <a:buClr>
                <a:srgbClr val="33CCCC"/>
              </a:buClr>
              <a:buSzPts val="2800"/>
              <a:buFont typeface="Arial"/>
              <a:buChar char="●"/>
            </a:pPr>
            <a:r>
              <a:rPr b="0" i="0" lang="en-US" sz="2800" u="none" cap="none" strike="noStrike">
                <a:solidFill>
                  <a:schemeClr val="dk1"/>
                </a:solidFill>
                <a:latin typeface="Verdana"/>
                <a:ea typeface="Verdana"/>
                <a:cs typeface="Verdana"/>
                <a:sym typeface="Verdana"/>
              </a:rPr>
              <a:t>Warehouse (DSS)</a:t>
            </a:r>
            <a:endParaRPr b="0" i="0" sz="1400" u="none" cap="none" strike="noStrike">
              <a:solidFill>
                <a:srgbClr val="000000"/>
              </a:solidFill>
              <a:latin typeface="Arial"/>
              <a:ea typeface="Arial"/>
              <a:cs typeface="Arial"/>
              <a:sym typeface="Arial"/>
            </a:endParaRPr>
          </a:p>
          <a:p>
            <a:pPr indent="-284162" lvl="1" marL="741362" marR="0" rtl="0" algn="l">
              <a:lnSpc>
                <a:spcPct val="100000"/>
              </a:lnSpc>
              <a:spcBef>
                <a:spcPts val="600"/>
              </a:spcBef>
              <a:spcAft>
                <a:spcPts val="0"/>
              </a:spcAft>
              <a:buClr>
                <a:srgbClr val="33CCCC"/>
              </a:buClr>
              <a:buSzPts val="2400"/>
              <a:buFont typeface="Arial"/>
              <a:buChar char="●"/>
            </a:pPr>
            <a:r>
              <a:rPr b="0" i="1" lang="en-US" sz="2400" u="none" cap="none" strike="noStrike">
                <a:solidFill>
                  <a:schemeClr val="dk1"/>
                </a:solidFill>
                <a:latin typeface="Verdana"/>
                <a:ea typeface="Verdana"/>
                <a:cs typeface="Verdana"/>
                <a:sym typeface="Verdana"/>
              </a:rPr>
              <a:t>Subject Oriented</a:t>
            </a:r>
            <a:endParaRPr b="0" i="0" sz="1400" u="none" cap="none" strike="noStrike">
              <a:solidFill>
                <a:srgbClr val="000000"/>
              </a:solidFill>
              <a:latin typeface="Arial"/>
              <a:ea typeface="Arial"/>
              <a:cs typeface="Arial"/>
              <a:sym typeface="Arial"/>
            </a:endParaRPr>
          </a:p>
          <a:p>
            <a:pPr indent="-131762" lvl="1" marL="741362" marR="0" rtl="0" algn="l">
              <a:lnSpc>
                <a:spcPct val="100000"/>
              </a:lnSpc>
              <a:spcBef>
                <a:spcPts val="600"/>
              </a:spcBef>
              <a:spcAft>
                <a:spcPts val="0"/>
              </a:spcAft>
              <a:buClr>
                <a:srgbClr val="33CCCC"/>
              </a:buClr>
              <a:buSzPts val="2400"/>
              <a:buFont typeface="Arial"/>
              <a:buNone/>
            </a:pPr>
            <a:r>
              <a:t/>
            </a:r>
            <a:endParaRPr b="0" i="1" sz="2400" u="none" cap="none" strike="noStrike">
              <a:solidFill>
                <a:schemeClr val="dk1"/>
              </a:solidFill>
              <a:latin typeface="Verdana"/>
              <a:ea typeface="Verdana"/>
              <a:cs typeface="Verdana"/>
              <a:sym typeface="Verdana"/>
            </a:endParaRPr>
          </a:p>
          <a:p>
            <a:pPr indent="-284162" lvl="1" marL="741362" marR="0" rtl="0" algn="l">
              <a:lnSpc>
                <a:spcPct val="100000"/>
              </a:lnSpc>
              <a:spcBef>
                <a:spcPts val="600"/>
              </a:spcBef>
              <a:spcAft>
                <a:spcPts val="0"/>
              </a:spcAft>
              <a:buClr>
                <a:srgbClr val="33CCCC"/>
              </a:buClr>
              <a:buSzPts val="2400"/>
              <a:buFont typeface="Arial"/>
              <a:buChar char="●"/>
            </a:pPr>
            <a:r>
              <a:rPr b="0" i="1" lang="en-US" sz="2400" u="none" cap="none" strike="noStrike">
                <a:solidFill>
                  <a:schemeClr val="dk1"/>
                </a:solidFill>
                <a:latin typeface="Verdana"/>
                <a:ea typeface="Verdana"/>
                <a:cs typeface="Verdana"/>
                <a:sym typeface="Verdana"/>
              </a:rPr>
              <a:t>Used to analyze business</a:t>
            </a:r>
            <a:endParaRPr b="0" i="0" sz="1400" u="none" cap="none" strike="noStrike">
              <a:solidFill>
                <a:srgbClr val="000000"/>
              </a:solidFill>
              <a:latin typeface="Arial"/>
              <a:ea typeface="Arial"/>
              <a:cs typeface="Arial"/>
              <a:sym typeface="Arial"/>
            </a:endParaRPr>
          </a:p>
          <a:p>
            <a:pPr indent="-131762" lvl="1" marL="741362" marR="0" rtl="0" algn="l">
              <a:lnSpc>
                <a:spcPct val="100000"/>
              </a:lnSpc>
              <a:spcBef>
                <a:spcPts val="600"/>
              </a:spcBef>
              <a:spcAft>
                <a:spcPts val="0"/>
              </a:spcAft>
              <a:buClr>
                <a:srgbClr val="33CCCC"/>
              </a:buClr>
              <a:buSzPts val="2400"/>
              <a:buFont typeface="Arial"/>
              <a:buNone/>
            </a:pPr>
            <a:r>
              <a:t/>
            </a:r>
            <a:endParaRPr b="0" i="1" sz="2400" u="none" cap="none" strike="noStrike">
              <a:solidFill>
                <a:schemeClr val="dk1"/>
              </a:solidFill>
              <a:latin typeface="Verdana"/>
              <a:ea typeface="Verdana"/>
              <a:cs typeface="Verdana"/>
              <a:sym typeface="Verdana"/>
            </a:endParaRPr>
          </a:p>
          <a:p>
            <a:pPr indent="-284162" lvl="1" marL="741362" marR="0" rtl="0" algn="l">
              <a:lnSpc>
                <a:spcPct val="100000"/>
              </a:lnSpc>
              <a:spcBef>
                <a:spcPts val="600"/>
              </a:spcBef>
              <a:spcAft>
                <a:spcPts val="0"/>
              </a:spcAft>
              <a:buClr>
                <a:srgbClr val="33CCCC"/>
              </a:buClr>
              <a:buSzPts val="2400"/>
              <a:buFont typeface="Arial"/>
              <a:buChar char="●"/>
            </a:pPr>
            <a:r>
              <a:rPr b="0" i="1" lang="en-US" sz="2400" u="none" cap="none" strike="noStrike">
                <a:solidFill>
                  <a:schemeClr val="dk1"/>
                </a:solidFill>
                <a:latin typeface="Verdana"/>
                <a:ea typeface="Verdana"/>
                <a:cs typeface="Verdana"/>
                <a:sym typeface="Verdana"/>
              </a:rPr>
              <a:t>Summarized and refined</a:t>
            </a:r>
            <a:endParaRPr b="0" i="0" sz="1400" u="none" cap="none" strike="noStrike">
              <a:solidFill>
                <a:srgbClr val="000000"/>
              </a:solidFill>
              <a:latin typeface="Arial"/>
              <a:ea typeface="Arial"/>
              <a:cs typeface="Arial"/>
              <a:sym typeface="Arial"/>
            </a:endParaRPr>
          </a:p>
          <a:p>
            <a:pPr indent="-284162" lvl="1" marL="741362" marR="0" rtl="0" algn="l">
              <a:lnSpc>
                <a:spcPct val="100000"/>
              </a:lnSpc>
              <a:spcBef>
                <a:spcPts val="600"/>
              </a:spcBef>
              <a:spcAft>
                <a:spcPts val="0"/>
              </a:spcAft>
              <a:buClr>
                <a:srgbClr val="33CCCC"/>
              </a:buClr>
              <a:buSzPts val="2400"/>
              <a:buFont typeface="Arial"/>
              <a:buChar char="●"/>
            </a:pPr>
            <a:r>
              <a:rPr b="0" i="1" lang="en-US" sz="2400" u="none" cap="none" strike="noStrike">
                <a:solidFill>
                  <a:schemeClr val="dk1"/>
                </a:solidFill>
                <a:latin typeface="Verdana"/>
                <a:ea typeface="Verdana"/>
                <a:cs typeface="Verdana"/>
                <a:sym typeface="Verdana"/>
              </a:rPr>
              <a:t>Snapshot data</a:t>
            </a:r>
            <a:endParaRPr b="0" i="0" sz="1400" u="none" cap="none" strike="noStrike">
              <a:solidFill>
                <a:srgbClr val="000000"/>
              </a:solidFill>
              <a:latin typeface="Arial"/>
              <a:ea typeface="Arial"/>
              <a:cs typeface="Arial"/>
              <a:sym typeface="Arial"/>
            </a:endParaRPr>
          </a:p>
          <a:p>
            <a:pPr indent="-284162" lvl="1" marL="741362" marR="0" rtl="0" algn="l">
              <a:lnSpc>
                <a:spcPct val="100000"/>
              </a:lnSpc>
              <a:spcBef>
                <a:spcPts val="600"/>
              </a:spcBef>
              <a:spcAft>
                <a:spcPts val="0"/>
              </a:spcAft>
              <a:buClr>
                <a:srgbClr val="33CCCC"/>
              </a:buClr>
              <a:buSzPts val="2400"/>
              <a:buFont typeface="Arial"/>
              <a:buChar char="●"/>
            </a:pPr>
            <a:r>
              <a:rPr b="0" i="1" lang="en-US" sz="2400" u="none" cap="none" strike="noStrike">
                <a:solidFill>
                  <a:schemeClr val="dk1"/>
                </a:solidFill>
                <a:latin typeface="Verdana"/>
                <a:ea typeface="Verdana"/>
                <a:cs typeface="Verdana"/>
                <a:sym typeface="Verdana"/>
              </a:rPr>
              <a:t>Integrated Data</a:t>
            </a:r>
            <a:endParaRPr b="0" i="0" sz="1400" u="none" cap="none" strike="noStrike">
              <a:solidFill>
                <a:srgbClr val="000000"/>
              </a:solidFill>
              <a:latin typeface="Arial"/>
              <a:ea typeface="Arial"/>
              <a:cs typeface="Arial"/>
              <a:sym typeface="Arial"/>
            </a:endParaRPr>
          </a:p>
          <a:p>
            <a:pPr indent="-284162" lvl="1" marL="741362" marR="0" rtl="0" algn="l">
              <a:lnSpc>
                <a:spcPct val="100000"/>
              </a:lnSpc>
              <a:spcBef>
                <a:spcPts val="600"/>
              </a:spcBef>
              <a:spcAft>
                <a:spcPts val="0"/>
              </a:spcAft>
              <a:buClr>
                <a:srgbClr val="33CCCC"/>
              </a:buClr>
              <a:buSzPts val="2400"/>
              <a:buFont typeface="Arial"/>
              <a:buChar char="●"/>
            </a:pPr>
            <a:r>
              <a:rPr b="0" i="1" lang="en-US" sz="2400" u="none" cap="none" strike="noStrike">
                <a:solidFill>
                  <a:schemeClr val="dk1"/>
                </a:solidFill>
                <a:latin typeface="Verdana"/>
                <a:ea typeface="Verdana"/>
                <a:cs typeface="Verdana"/>
                <a:sym typeface="Verdana"/>
              </a:rPr>
              <a:t>Ad-hoc access</a:t>
            </a:r>
            <a:endParaRPr b="0" i="0" sz="1400" u="none" cap="none" strike="noStrike">
              <a:solidFill>
                <a:srgbClr val="000000"/>
              </a:solidFill>
              <a:latin typeface="Arial"/>
              <a:ea typeface="Arial"/>
              <a:cs typeface="Arial"/>
              <a:sym typeface="Arial"/>
            </a:endParaRPr>
          </a:p>
          <a:p>
            <a:pPr indent="-284162" lvl="1" marL="741362" marR="0" rtl="0" algn="l">
              <a:lnSpc>
                <a:spcPct val="100000"/>
              </a:lnSpc>
              <a:spcBef>
                <a:spcPts val="600"/>
              </a:spcBef>
              <a:spcAft>
                <a:spcPts val="0"/>
              </a:spcAft>
              <a:buClr>
                <a:srgbClr val="33CCCC"/>
              </a:buClr>
              <a:buSzPts val="2400"/>
              <a:buFont typeface="Arial"/>
              <a:buChar char="●"/>
            </a:pPr>
            <a:r>
              <a:rPr b="0" i="1" lang="en-US" sz="2400" u="none" cap="none" strike="noStrike">
                <a:solidFill>
                  <a:schemeClr val="dk1"/>
                </a:solidFill>
                <a:latin typeface="Verdana"/>
                <a:ea typeface="Verdana"/>
                <a:cs typeface="Verdana"/>
                <a:sym typeface="Verdana"/>
              </a:rPr>
              <a:t>Knowledge User (Manager)</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3" name="Shape 1543"/>
        <p:cNvGrpSpPr/>
        <p:nvPr/>
      </p:nvGrpSpPr>
      <p:grpSpPr>
        <a:xfrm>
          <a:off x="0" y="0"/>
          <a:ext cx="0" cy="0"/>
          <a:chOff x="0" y="0"/>
          <a:chExt cx="0" cy="0"/>
        </a:xfrm>
      </p:grpSpPr>
      <p:sp>
        <p:nvSpPr>
          <p:cNvPr id="1544" name="Google Shape;1544;p184"/>
          <p:cNvSpPr txBox="1"/>
          <p:nvPr/>
        </p:nvSpPr>
        <p:spPr>
          <a:xfrm>
            <a:off x="8255000" y="6229350"/>
            <a:ext cx="1905000" cy="457200"/>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FFFFFF"/>
              </a:buClr>
              <a:buSzPts val="1400"/>
              <a:buFont typeface="Arial"/>
              <a:buNone/>
            </a:pPr>
            <a:fld id="{00000000-1234-1234-1234-123412341234}" type="slidenum">
              <a:rPr b="1" i="0" lang="en-US" sz="1400" u="none" cap="none" strike="noStrike">
                <a:solidFill>
                  <a:srgbClr val="FFFFFF"/>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1545" name="Google Shape;1545;p184"/>
          <p:cNvSpPr txBox="1"/>
          <p:nvPr/>
        </p:nvSpPr>
        <p:spPr>
          <a:xfrm>
            <a:off x="1955800" y="6229350"/>
            <a:ext cx="1905000" cy="457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Libre Baskerville"/>
              <a:ea typeface="Libre Baskerville"/>
              <a:cs typeface="Libre Baskerville"/>
              <a:sym typeface="Libre Baskerville"/>
            </a:endParaRPr>
          </a:p>
        </p:txBody>
      </p:sp>
      <p:sp>
        <p:nvSpPr>
          <p:cNvPr id="1546" name="Google Shape;1546;p184"/>
          <p:cNvSpPr txBox="1"/>
          <p:nvPr/>
        </p:nvSpPr>
        <p:spPr>
          <a:xfrm>
            <a:off x="4648200" y="6229350"/>
            <a:ext cx="2895600" cy="457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Libre Baskerville"/>
              <a:ea typeface="Libre Baskerville"/>
              <a:cs typeface="Libre Baskerville"/>
              <a:sym typeface="Libre Baskerville"/>
            </a:endParaRPr>
          </a:p>
        </p:txBody>
      </p:sp>
      <p:sp>
        <p:nvSpPr>
          <p:cNvPr id="1547" name="Google Shape;1547;p184"/>
          <p:cNvSpPr txBox="1"/>
          <p:nvPr/>
        </p:nvSpPr>
        <p:spPr>
          <a:xfrm>
            <a:off x="1930400" y="228600"/>
            <a:ext cx="7772400" cy="1066800"/>
          </a:xfrm>
          <a:prstGeom prst="rect">
            <a:avLst/>
          </a:prstGeom>
          <a:noFill/>
          <a:ln>
            <a:noFill/>
          </a:ln>
        </p:spPr>
        <p:txBody>
          <a:bodyPr anchorCtr="0" anchor="ctr" bIns="44275" lIns="90350" spcFirstLastPara="1" rIns="90350" wrap="square" tIns="44275">
            <a:noAutofit/>
          </a:bodyPr>
          <a:lstStyle/>
          <a:p>
            <a:pPr indent="0" lvl="0" marL="0" marR="0" rtl="0" algn="l">
              <a:lnSpc>
                <a:spcPct val="100000"/>
              </a:lnSpc>
              <a:spcBef>
                <a:spcPts val="0"/>
              </a:spcBef>
              <a:spcAft>
                <a:spcPts val="0"/>
              </a:spcAft>
              <a:buClr>
                <a:srgbClr val="FFCC00"/>
              </a:buClr>
              <a:buSzPts val="3600"/>
              <a:buFont typeface="Comic Sans MS"/>
              <a:buNone/>
            </a:pPr>
            <a:r>
              <a:rPr b="0" i="0" lang="en-US" sz="3600" u="none" cap="none" strike="noStrike">
                <a:solidFill>
                  <a:srgbClr val="FFCC00"/>
                </a:solidFill>
                <a:latin typeface="Comic Sans MS"/>
                <a:ea typeface="Comic Sans MS"/>
                <a:cs typeface="Comic Sans MS"/>
                <a:sym typeface="Comic Sans MS"/>
              </a:rPr>
              <a:t>OLTP vs Data Warehouse</a:t>
            </a:r>
            <a:endParaRPr b="0" i="0" sz="1400" u="none" cap="none" strike="noStrike">
              <a:solidFill>
                <a:srgbClr val="000000"/>
              </a:solidFill>
              <a:latin typeface="Arial"/>
              <a:ea typeface="Arial"/>
              <a:cs typeface="Arial"/>
              <a:sym typeface="Arial"/>
            </a:endParaRPr>
          </a:p>
        </p:txBody>
      </p:sp>
      <p:sp>
        <p:nvSpPr>
          <p:cNvPr id="1548" name="Google Shape;1548;p184"/>
          <p:cNvSpPr txBox="1"/>
          <p:nvPr/>
        </p:nvSpPr>
        <p:spPr>
          <a:xfrm>
            <a:off x="1981200" y="1885950"/>
            <a:ext cx="4114800" cy="4210050"/>
          </a:xfrm>
          <a:prstGeom prst="rect">
            <a:avLst/>
          </a:prstGeom>
          <a:noFill/>
          <a:ln>
            <a:noFill/>
          </a:ln>
        </p:spPr>
        <p:txBody>
          <a:bodyPr anchorCtr="0" anchor="t" bIns="45700" lIns="91425" spcFirstLastPara="1" rIns="91425" wrap="square" tIns="45700">
            <a:noAutofit/>
          </a:bodyPr>
          <a:lstStyle/>
          <a:p>
            <a:pPr indent="-341312" lvl="0" marL="341312" marR="0" rtl="0" algn="l">
              <a:lnSpc>
                <a:spcPct val="100000"/>
              </a:lnSpc>
              <a:spcBef>
                <a:spcPts val="0"/>
              </a:spcBef>
              <a:spcAft>
                <a:spcPts val="0"/>
              </a:spcAft>
              <a:buClr>
                <a:srgbClr val="33CCCC"/>
              </a:buClr>
              <a:buSzPts val="2400"/>
              <a:buFont typeface="Arial"/>
              <a:buChar char="●"/>
            </a:pPr>
            <a:r>
              <a:rPr b="0" i="0" lang="en-US" sz="2400" u="none" cap="none" strike="noStrike">
                <a:solidFill>
                  <a:schemeClr val="dk1"/>
                </a:solidFill>
                <a:latin typeface="Verdana"/>
                <a:ea typeface="Verdana"/>
                <a:cs typeface="Verdana"/>
                <a:sym typeface="Verdana"/>
              </a:rPr>
              <a:t>OLTP</a:t>
            </a:r>
            <a:endParaRPr b="0" i="0" sz="1400" u="none" cap="none" strike="noStrike">
              <a:solidFill>
                <a:srgbClr val="000000"/>
              </a:solidFill>
              <a:latin typeface="Arial"/>
              <a:ea typeface="Arial"/>
              <a:cs typeface="Arial"/>
              <a:sym typeface="Arial"/>
            </a:endParaRPr>
          </a:p>
          <a:p>
            <a:pPr indent="-284162" lvl="1" marL="741362" marR="0" rtl="0" algn="l">
              <a:lnSpc>
                <a:spcPct val="100000"/>
              </a:lnSpc>
              <a:spcBef>
                <a:spcPts val="500"/>
              </a:spcBef>
              <a:spcAft>
                <a:spcPts val="0"/>
              </a:spcAft>
              <a:buClr>
                <a:srgbClr val="33CCCC"/>
              </a:buClr>
              <a:buSzPts val="2000"/>
              <a:buFont typeface="Arial"/>
              <a:buChar char="●"/>
            </a:pPr>
            <a:r>
              <a:rPr b="0" i="1" lang="en-US" sz="2000" u="none" cap="none" strike="noStrike">
                <a:solidFill>
                  <a:schemeClr val="dk1"/>
                </a:solidFill>
                <a:latin typeface="Verdana"/>
                <a:ea typeface="Verdana"/>
                <a:cs typeface="Verdana"/>
                <a:sym typeface="Verdana"/>
              </a:rPr>
              <a:t>Performance Sensitive</a:t>
            </a:r>
            <a:endParaRPr b="0" i="0" sz="1400" u="none" cap="none" strike="noStrike">
              <a:solidFill>
                <a:srgbClr val="000000"/>
              </a:solidFill>
              <a:latin typeface="Arial"/>
              <a:ea typeface="Arial"/>
              <a:cs typeface="Arial"/>
              <a:sym typeface="Arial"/>
            </a:endParaRPr>
          </a:p>
          <a:p>
            <a:pPr indent="-284162" lvl="1" marL="741362" marR="0" rtl="0" algn="l">
              <a:lnSpc>
                <a:spcPct val="100000"/>
              </a:lnSpc>
              <a:spcBef>
                <a:spcPts val="500"/>
              </a:spcBef>
              <a:spcAft>
                <a:spcPts val="0"/>
              </a:spcAft>
              <a:buClr>
                <a:srgbClr val="33CCCC"/>
              </a:buClr>
              <a:buSzPts val="2000"/>
              <a:buFont typeface="Arial"/>
              <a:buChar char="●"/>
            </a:pPr>
            <a:r>
              <a:rPr b="0" i="1" lang="en-US" sz="2000" u="none" cap="none" strike="noStrike">
                <a:solidFill>
                  <a:schemeClr val="dk1"/>
                </a:solidFill>
                <a:latin typeface="Verdana"/>
                <a:ea typeface="Verdana"/>
                <a:cs typeface="Verdana"/>
                <a:sym typeface="Verdana"/>
              </a:rPr>
              <a:t>Few Records accessed at a time (tens)</a:t>
            </a:r>
            <a:br>
              <a:rPr b="0" i="1" lang="en-US" sz="2000" u="none" cap="none" strike="noStrike">
                <a:solidFill>
                  <a:schemeClr val="dk1"/>
                </a:solidFill>
                <a:latin typeface="Verdana"/>
                <a:ea typeface="Verdana"/>
                <a:cs typeface="Verdana"/>
                <a:sym typeface="Verdana"/>
              </a:rPr>
            </a:br>
            <a:endParaRPr b="0" i="0" sz="1400" u="none" cap="none" strike="noStrike">
              <a:solidFill>
                <a:srgbClr val="000000"/>
              </a:solidFill>
              <a:latin typeface="Arial"/>
              <a:ea typeface="Arial"/>
              <a:cs typeface="Arial"/>
              <a:sym typeface="Arial"/>
            </a:endParaRPr>
          </a:p>
          <a:p>
            <a:pPr indent="-284162" lvl="1" marL="741362" marR="0" rtl="0" algn="l">
              <a:lnSpc>
                <a:spcPct val="100000"/>
              </a:lnSpc>
              <a:spcBef>
                <a:spcPts val="500"/>
              </a:spcBef>
              <a:spcAft>
                <a:spcPts val="0"/>
              </a:spcAft>
              <a:buClr>
                <a:srgbClr val="33CCCC"/>
              </a:buClr>
              <a:buSzPts val="2000"/>
              <a:buFont typeface="Arial"/>
              <a:buChar char="●"/>
            </a:pPr>
            <a:r>
              <a:rPr b="0" i="1" lang="en-US" sz="2000" u="none" cap="none" strike="noStrike">
                <a:solidFill>
                  <a:schemeClr val="dk1"/>
                </a:solidFill>
                <a:latin typeface="Verdana"/>
                <a:ea typeface="Verdana"/>
                <a:cs typeface="Verdana"/>
                <a:sym typeface="Verdana"/>
              </a:rPr>
              <a:t>Read/Update Access</a:t>
            </a:r>
            <a:br>
              <a:rPr b="0" i="1" lang="en-US" sz="2000" u="none" cap="none" strike="noStrike">
                <a:solidFill>
                  <a:schemeClr val="dk1"/>
                </a:solidFill>
                <a:latin typeface="Verdana"/>
                <a:ea typeface="Verdana"/>
                <a:cs typeface="Verdana"/>
                <a:sym typeface="Verdana"/>
              </a:rPr>
            </a:br>
            <a:endParaRPr b="0" i="0" sz="1400" u="none" cap="none" strike="noStrike">
              <a:solidFill>
                <a:srgbClr val="000000"/>
              </a:solidFill>
              <a:latin typeface="Arial"/>
              <a:ea typeface="Arial"/>
              <a:cs typeface="Arial"/>
              <a:sym typeface="Arial"/>
            </a:endParaRPr>
          </a:p>
          <a:p>
            <a:pPr indent="-284162" lvl="1" marL="741362" marR="0" rtl="0" algn="l">
              <a:lnSpc>
                <a:spcPct val="100000"/>
              </a:lnSpc>
              <a:spcBef>
                <a:spcPts val="500"/>
              </a:spcBef>
              <a:spcAft>
                <a:spcPts val="0"/>
              </a:spcAft>
              <a:buClr>
                <a:srgbClr val="33CCCC"/>
              </a:buClr>
              <a:buSzPts val="2000"/>
              <a:buFont typeface="Arial"/>
              <a:buChar char="●"/>
            </a:pPr>
            <a:r>
              <a:rPr b="0" i="1" lang="en-US" sz="2000" u="none" cap="none" strike="noStrike">
                <a:solidFill>
                  <a:schemeClr val="dk1"/>
                </a:solidFill>
                <a:latin typeface="Verdana"/>
                <a:ea typeface="Verdana"/>
                <a:cs typeface="Verdana"/>
                <a:sym typeface="Verdana"/>
              </a:rPr>
              <a:t>No data redundancy</a:t>
            </a:r>
            <a:endParaRPr b="0" i="0" sz="1400" u="none" cap="none" strike="noStrike">
              <a:solidFill>
                <a:srgbClr val="000000"/>
              </a:solidFill>
              <a:latin typeface="Arial"/>
              <a:ea typeface="Arial"/>
              <a:cs typeface="Arial"/>
              <a:sym typeface="Arial"/>
            </a:endParaRPr>
          </a:p>
          <a:p>
            <a:pPr indent="-284162" lvl="1" marL="741362" marR="0" rtl="0" algn="l">
              <a:lnSpc>
                <a:spcPct val="100000"/>
              </a:lnSpc>
              <a:spcBef>
                <a:spcPts val="500"/>
              </a:spcBef>
              <a:spcAft>
                <a:spcPts val="0"/>
              </a:spcAft>
              <a:buClr>
                <a:srgbClr val="33CCCC"/>
              </a:buClr>
              <a:buSzPts val="2000"/>
              <a:buFont typeface="Arial"/>
              <a:buChar char="●"/>
            </a:pPr>
            <a:r>
              <a:rPr b="0" i="1" lang="en-US" sz="2000" u="none" cap="none" strike="noStrike">
                <a:solidFill>
                  <a:schemeClr val="dk1"/>
                </a:solidFill>
                <a:latin typeface="Verdana"/>
                <a:ea typeface="Verdana"/>
                <a:cs typeface="Verdana"/>
                <a:sym typeface="Verdana"/>
              </a:rPr>
              <a:t>Database Size     100MB -100 GB</a:t>
            </a:r>
            <a:endParaRPr b="0" i="0" sz="1400" u="none" cap="none" strike="noStrike">
              <a:solidFill>
                <a:srgbClr val="000000"/>
              </a:solidFill>
              <a:latin typeface="Arial"/>
              <a:ea typeface="Arial"/>
              <a:cs typeface="Arial"/>
              <a:sym typeface="Arial"/>
            </a:endParaRPr>
          </a:p>
        </p:txBody>
      </p:sp>
      <p:sp>
        <p:nvSpPr>
          <p:cNvPr id="1549" name="Google Shape;1549;p184"/>
          <p:cNvSpPr txBox="1"/>
          <p:nvPr/>
        </p:nvSpPr>
        <p:spPr>
          <a:xfrm>
            <a:off x="6146800" y="1885950"/>
            <a:ext cx="4064000" cy="4210050"/>
          </a:xfrm>
          <a:prstGeom prst="rect">
            <a:avLst/>
          </a:prstGeom>
          <a:noFill/>
          <a:ln>
            <a:noFill/>
          </a:ln>
        </p:spPr>
        <p:txBody>
          <a:bodyPr anchorCtr="0" anchor="t" bIns="45700" lIns="91425" spcFirstLastPara="1" rIns="91425" wrap="square" tIns="45700">
            <a:noAutofit/>
          </a:bodyPr>
          <a:lstStyle/>
          <a:p>
            <a:pPr indent="-341312" lvl="0" marL="341312" marR="0" rtl="0" algn="l">
              <a:lnSpc>
                <a:spcPct val="100000"/>
              </a:lnSpc>
              <a:spcBef>
                <a:spcPts val="0"/>
              </a:spcBef>
              <a:spcAft>
                <a:spcPts val="0"/>
              </a:spcAft>
              <a:buClr>
                <a:srgbClr val="33CCCC"/>
              </a:buClr>
              <a:buSzPts val="2400"/>
              <a:buFont typeface="Arial"/>
              <a:buChar char="●"/>
            </a:pPr>
            <a:r>
              <a:rPr b="0" i="0" lang="en-US" sz="2400" u="none" cap="none" strike="noStrike">
                <a:solidFill>
                  <a:schemeClr val="dk1"/>
                </a:solidFill>
                <a:latin typeface="Verdana"/>
                <a:ea typeface="Verdana"/>
                <a:cs typeface="Verdana"/>
                <a:sym typeface="Verdana"/>
              </a:rPr>
              <a:t>Data Warehouse</a:t>
            </a:r>
            <a:endParaRPr b="0" i="0" sz="1400" u="none" cap="none" strike="noStrike">
              <a:solidFill>
                <a:srgbClr val="000000"/>
              </a:solidFill>
              <a:latin typeface="Arial"/>
              <a:ea typeface="Arial"/>
              <a:cs typeface="Arial"/>
              <a:sym typeface="Arial"/>
            </a:endParaRPr>
          </a:p>
          <a:p>
            <a:pPr indent="-284162" lvl="1" marL="741362" marR="0" rtl="0" algn="l">
              <a:lnSpc>
                <a:spcPct val="100000"/>
              </a:lnSpc>
              <a:spcBef>
                <a:spcPts val="500"/>
              </a:spcBef>
              <a:spcAft>
                <a:spcPts val="0"/>
              </a:spcAft>
              <a:buClr>
                <a:srgbClr val="33CCCC"/>
              </a:buClr>
              <a:buSzPts val="2000"/>
              <a:buFont typeface="Arial"/>
              <a:buChar char="●"/>
            </a:pPr>
            <a:r>
              <a:rPr b="0" i="1" lang="en-US" sz="2000" u="none" cap="none" strike="noStrike">
                <a:solidFill>
                  <a:schemeClr val="dk1"/>
                </a:solidFill>
                <a:latin typeface="Verdana"/>
                <a:ea typeface="Verdana"/>
                <a:cs typeface="Verdana"/>
                <a:sym typeface="Verdana"/>
              </a:rPr>
              <a:t>Performance relaxed</a:t>
            </a:r>
            <a:endParaRPr b="0" i="0" sz="1400" u="none" cap="none" strike="noStrike">
              <a:solidFill>
                <a:srgbClr val="000000"/>
              </a:solidFill>
              <a:latin typeface="Arial"/>
              <a:ea typeface="Arial"/>
              <a:cs typeface="Arial"/>
              <a:sym typeface="Arial"/>
            </a:endParaRPr>
          </a:p>
          <a:p>
            <a:pPr indent="-284162" lvl="1" marL="741362" marR="0" rtl="0" algn="l">
              <a:lnSpc>
                <a:spcPct val="100000"/>
              </a:lnSpc>
              <a:spcBef>
                <a:spcPts val="500"/>
              </a:spcBef>
              <a:spcAft>
                <a:spcPts val="0"/>
              </a:spcAft>
              <a:buClr>
                <a:srgbClr val="33CCCC"/>
              </a:buClr>
              <a:buSzPts val="2000"/>
              <a:buFont typeface="Arial"/>
              <a:buChar char="●"/>
            </a:pPr>
            <a:r>
              <a:rPr b="0" i="1" lang="en-US" sz="2000" u="none" cap="none" strike="noStrike">
                <a:solidFill>
                  <a:schemeClr val="dk1"/>
                </a:solidFill>
                <a:latin typeface="Verdana"/>
                <a:ea typeface="Verdana"/>
                <a:cs typeface="Verdana"/>
                <a:sym typeface="Verdana"/>
              </a:rPr>
              <a:t>Large volumes accessed at a time(millions)</a:t>
            </a:r>
            <a:endParaRPr b="0" i="0" sz="1400" u="none" cap="none" strike="noStrike">
              <a:solidFill>
                <a:srgbClr val="000000"/>
              </a:solidFill>
              <a:latin typeface="Arial"/>
              <a:ea typeface="Arial"/>
              <a:cs typeface="Arial"/>
              <a:sym typeface="Arial"/>
            </a:endParaRPr>
          </a:p>
          <a:p>
            <a:pPr indent="-157162" lvl="1" marL="741362" marR="0" rtl="0" algn="l">
              <a:lnSpc>
                <a:spcPct val="100000"/>
              </a:lnSpc>
              <a:spcBef>
                <a:spcPts val="500"/>
              </a:spcBef>
              <a:spcAft>
                <a:spcPts val="0"/>
              </a:spcAft>
              <a:buClr>
                <a:srgbClr val="33CCCC"/>
              </a:buClr>
              <a:buSzPts val="2000"/>
              <a:buFont typeface="Arial"/>
              <a:buNone/>
            </a:pPr>
            <a:r>
              <a:t/>
            </a:r>
            <a:endParaRPr b="0" i="1" sz="2000" u="none" cap="none" strike="noStrike">
              <a:solidFill>
                <a:schemeClr val="dk1"/>
              </a:solidFill>
              <a:latin typeface="Verdana"/>
              <a:ea typeface="Verdana"/>
              <a:cs typeface="Verdana"/>
              <a:sym typeface="Verdana"/>
            </a:endParaRPr>
          </a:p>
          <a:p>
            <a:pPr indent="-284162" lvl="1" marL="741362" marR="0" rtl="0" algn="l">
              <a:lnSpc>
                <a:spcPct val="100000"/>
              </a:lnSpc>
              <a:spcBef>
                <a:spcPts val="500"/>
              </a:spcBef>
              <a:spcAft>
                <a:spcPts val="0"/>
              </a:spcAft>
              <a:buClr>
                <a:srgbClr val="33CCCC"/>
              </a:buClr>
              <a:buSzPts val="2000"/>
              <a:buFont typeface="Arial"/>
              <a:buChar char="●"/>
            </a:pPr>
            <a:r>
              <a:rPr b="0" i="1" lang="en-US" sz="2000" u="none" cap="none" strike="noStrike">
                <a:solidFill>
                  <a:schemeClr val="dk1"/>
                </a:solidFill>
                <a:latin typeface="Verdana"/>
                <a:ea typeface="Verdana"/>
                <a:cs typeface="Verdana"/>
                <a:sym typeface="Verdana"/>
              </a:rPr>
              <a:t>Mostly Read (Batch Update)</a:t>
            </a:r>
            <a:endParaRPr b="0" i="0" sz="1400" u="none" cap="none" strike="noStrike">
              <a:solidFill>
                <a:srgbClr val="000000"/>
              </a:solidFill>
              <a:latin typeface="Arial"/>
              <a:ea typeface="Arial"/>
              <a:cs typeface="Arial"/>
              <a:sym typeface="Arial"/>
            </a:endParaRPr>
          </a:p>
          <a:p>
            <a:pPr indent="-284162" lvl="1" marL="741362" marR="0" rtl="0" algn="l">
              <a:lnSpc>
                <a:spcPct val="100000"/>
              </a:lnSpc>
              <a:spcBef>
                <a:spcPts val="500"/>
              </a:spcBef>
              <a:spcAft>
                <a:spcPts val="0"/>
              </a:spcAft>
              <a:buClr>
                <a:srgbClr val="33CCCC"/>
              </a:buClr>
              <a:buSzPts val="2000"/>
              <a:buFont typeface="Arial"/>
              <a:buChar char="●"/>
            </a:pPr>
            <a:r>
              <a:rPr b="0" i="1" lang="en-US" sz="2000" u="none" cap="none" strike="noStrike">
                <a:solidFill>
                  <a:schemeClr val="dk1"/>
                </a:solidFill>
                <a:latin typeface="Verdana"/>
                <a:ea typeface="Verdana"/>
                <a:cs typeface="Verdana"/>
                <a:sym typeface="Verdana"/>
              </a:rPr>
              <a:t>Redundancy present</a:t>
            </a:r>
            <a:endParaRPr b="0" i="0" sz="1400" u="none" cap="none" strike="noStrike">
              <a:solidFill>
                <a:srgbClr val="000000"/>
              </a:solidFill>
              <a:latin typeface="Arial"/>
              <a:ea typeface="Arial"/>
              <a:cs typeface="Arial"/>
              <a:sym typeface="Arial"/>
            </a:endParaRPr>
          </a:p>
          <a:p>
            <a:pPr indent="-284162" lvl="1" marL="741362" marR="0" rtl="0" algn="l">
              <a:lnSpc>
                <a:spcPct val="100000"/>
              </a:lnSpc>
              <a:spcBef>
                <a:spcPts val="500"/>
              </a:spcBef>
              <a:spcAft>
                <a:spcPts val="0"/>
              </a:spcAft>
              <a:buClr>
                <a:srgbClr val="33CCCC"/>
              </a:buClr>
              <a:buSzPts val="2000"/>
              <a:buFont typeface="Arial"/>
              <a:buChar char="●"/>
            </a:pPr>
            <a:r>
              <a:rPr b="0" i="1" lang="en-US" sz="2000" u="none" cap="none" strike="noStrike">
                <a:solidFill>
                  <a:schemeClr val="dk1"/>
                </a:solidFill>
                <a:latin typeface="Verdana"/>
                <a:ea typeface="Verdana"/>
                <a:cs typeface="Verdana"/>
                <a:sym typeface="Verdana"/>
              </a:rPr>
              <a:t>Database Size          100 GB - few terabytes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4" name="Shape 1554"/>
        <p:cNvGrpSpPr/>
        <p:nvPr/>
      </p:nvGrpSpPr>
      <p:grpSpPr>
        <a:xfrm>
          <a:off x="0" y="0"/>
          <a:ext cx="0" cy="0"/>
          <a:chOff x="0" y="0"/>
          <a:chExt cx="0" cy="0"/>
        </a:xfrm>
      </p:grpSpPr>
      <p:sp>
        <p:nvSpPr>
          <p:cNvPr id="1555" name="Google Shape;1555;p185"/>
          <p:cNvSpPr txBox="1"/>
          <p:nvPr/>
        </p:nvSpPr>
        <p:spPr>
          <a:xfrm>
            <a:off x="8255000" y="6229350"/>
            <a:ext cx="1905000" cy="457200"/>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FFFFFF"/>
              </a:buClr>
              <a:buSzPts val="1400"/>
              <a:buFont typeface="Arial"/>
              <a:buNone/>
            </a:pPr>
            <a:fld id="{00000000-1234-1234-1234-123412341234}" type="slidenum">
              <a:rPr b="1" i="0" lang="en-US" sz="1400" u="none" cap="none" strike="noStrike">
                <a:solidFill>
                  <a:srgbClr val="FFFFFF"/>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1556" name="Google Shape;1556;p185"/>
          <p:cNvSpPr txBox="1"/>
          <p:nvPr/>
        </p:nvSpPr>
        <p:spPr>
          <a:xfrm>
            <a:off x="1955800" y="6229350"/>
            <a:ext cx="1905000" cy="457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Libre Baskerville"/>
              <a:ea typeface="Libre Baskerville"/>
              <a:cs typeface="Libre Baskerville"/>
              <a:sym typeface="Libre Baskerville"/>
            </a:endParaRPr>
          </a:p>
        </p:txBody>
      </p:sp>
      <p:sp>
        <p:nvSpPr>
          <p:cNvPr id="1557" name="Google Shape;1557;p185"/>
          <p:cNvSpPr txBox="1"/>
          <p:nvPr/>
        </p:nvSpPr>
        <p:spPr>
          <a:xfrm>
            <a:off x="4648200" y="6229350"/>
            <a:ext cx="2895600" cy="457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Libre Baskerville"/>
              <a:ea typeface="Libre Baskerville"/>
              <a:cs typeface="Libre Baskerville"/>
              <a:sym typeface="Libre Baskerville"/>
            </a:endParaRPr>
          </a:p>
        </p:txBody>
      </p:sp>
      <p:sp>
        <p:nvSpPr>
          <p:cNvPr id="1558" name="Google Shape;1558;p185"/>
          <p:cNvSpPr txBox="1"/>
          <p:nvPr/>
        </p:nvSpPr>
        <p:spPr>
          <a:xfrm>
            <a:off x="1930400" y="228600"/>
            <a:ext cx="7772400" cy="1066800"/>
          </a:xfrm>
          <a:prstGeom prst="rect">
            <a:avLst/>
          </a:prstGeom>
          <a:noFill/>
          <a:ln>
            <a:noFill/>
          </a:ln>
        </p:spPr>
        <p:txBody>
          <a:bodyPr anchorCtr="0" anchor="ctr" bIns="44275" lIns="90350" spcFirstLastPara="1" rIns="90350" wrap="square" tIns="44275">
            <a:noAutofit/>
          </a:bodyPr>
          <a:lstStyle/>
          <a:p>
            <a:pPr indent="0" lvl="0" marL="0" marR="0" rtl="0" algn="l">
              <a:lnSpc>
                <a:spcPct val="100000"/>
              </a:lnSpc>
              <a:spcBef>
                <a:spcPts val="0"/>
              </a:spcBef>
              <a:spcAft>
                <a:spcPts val="0"/>
              </a:spcAft>
              <a:buClr>
                <a:srgbClr val="FFCC00"/>
              </a:buClr>
              <a:buSzPts val="3600"/>
              <a:buFont typeface="Comic Sans MS"/>
              <a:buNone/>
            </a:pPr>
            <a:r>
              <a:rPr b="0" i="0" lang="en-US" sz="3600" u="none" cap="none" strike="noStrike">
                <a:solidFill>
                  <a:srgbClr val="FFCC00"/>
                </a:solidFill>
                <a:latin typeface="Comic Sans MS"/>
                <a:ea typeface="Comic Sans MS"/>
                <a:cs typeface="Comic Sans MS"/>
                <a:sym typeface="Comic Sans MS"/>
              </a:rPr>
              <a:t>OLTP vs Data Warehouse</a:t>
            </a:r>
            <a:endParaRPr b="0" i="0" sz="1400" u="none" cap="none" strike="noStrike">
              <a:solidFill>
                <a:srgbClr val="000000"/>
              </a:solidFill>
              <a:latin typeface="Arial"/>
              <a:ea typeface="Arial"/>
              <a:cs typeface="Arial"/>
              <a:sym typeface="Arial"/>
            </a:endParaRPr>
          </a:p>
        </p:txBody>
      </p:sp>
      <p:sp>
        <p:nvSpPr>
          <p:cNvPr id="1559" name="Google Shape;1559;p185"/>
          <p:cNvSpPr txBox="1"/>
          <p:nvPr/>
        </p:nvSpPr>
        <p:spPr>
          <a:xfrm>
            <a:off x="1981200" y="1676400"/>
            <a:ext cx="4013200" cy="4419600"/>
          </a:xfrm>
          <a:prstGeom prst="rect">
            <a:avLst/>
          </a:prstGeom>
          <a:noFill/>
          <a:ln>
            <a:noFill/>
          </a:ln>
        </p:spPr>
        <p:txBody>
          <a:bodyPr anchorCtr="0" anchor="t" bIns="45700" lIns="91425" spcFirstLastPara="1" rIns="91425" wrap="square" tIns="45700">
            <a:noAutofit/>
          </a:bodyPr>
          <a:lstStyle/>
          <a:p>
            <a:pPr indent="-341312" lvl="0" marL="341312" marR="0" rtl="0" algn="l">
              <a:lnSpc>
                <a:spcPct val="100000"/>
              </a:lnSpc>
              <a:spcBef>
                <a:spcPts val="0"/>
              </a:spcBef>
              <a:spcAft>
                <a:spcPts val="0"/>
              </a:spcAft>
              <a:buClr>
                <a:srgbClr val="33CCCC"/>
              </a:buClr>
              <a:buSzPts val="2800"/>
              <a:buFont typeface="Arial"/>
              <a:buChar char="●"/>
            </a:pPr>
            <a:r>
              <a:rPr b="0" i="0" lang="en-US" sz="2800" u="none" cap="none" strike="noStrike">
                <a:solidFill>
                  <a:schemeClr val="dk1"/>
                </a:solidFill>
                <a:latin typeface="Verdana"/>
                <a:ea typeface="Verdana"/>
                <a:cs typeface="Verdana"/>
                <a:sym typeface="Verdana"/>
              </a:rPr>
              <a:t>OLTP</a:t>
            </a:r>
            <a:endParaRPr b="0" i="0" sz="1400" u="none" cap="none" strike="noStrike">
              <a:solidFill>
                <a:srgbClr val="000000"/>
              </a:solidFill>
              <a:latin typeface="Arial"/>
              <a:ea typeface="Arial"/>
              <a:cs typeface="Arial"/>
              <a:sym typeface="Arial"/>
            </a:endParaRPr>
          </a:p>
          <a:p>
            <a:pPr indent="-284162" lvl="1" marL="741362" marR="0" rtl="0" algn="l">
              <a:lnSpc>
                <a:spcPct val="100000"/>
              </a:lnSpc>
              <a:spcBef>
                <a:spcPts val="600"/>
              </a:spcBef>
              <a:spcAft>
                <a:spcPts val="0"/>
              </a:spcAft>
              <a:buClr>
                <a:srgbClr val="33CCCC"/>
              </a:buClr>
              <a:buSzPts val="2400"/>
              <a:buFont typeface="Arial"/>
              <a:buChar char="●"/>
            </a:pPr>
            <a:r>
              <a:rPr b="0" i="1" lang="en-US" sz="2400" u="none" cap="none" strike="noStrike">
                <a:solidFill>
                  <a:schemeClr val="dk1"/>
                </a:solidFill>
                <a:latin typeface="Verdana"/>
                <a:ea typeface="Verdana"/>
                <a:cs typeface="Verdana"/>
                <a:sym typeface="Verdana"/>
              </a:rPr>
              <a:t>Transaction throughput is the performance metric</a:t>
            </a:r>
            <a:endParaRPr b="0" i="0" sz="1400" u="none" cap="none" strike="noStrike">
              <a:solidFill>
                <a:srgbClr val="000000"/>
              </a:solidFill>
              <a:latin typeface="Arial"/>
              <a:ea typeface="Arial"/>
              <a:cs typeface="Arial"/>
              <a:sym typeface="Arial"/>
            </a:endParaRPr>
          </a:p>
          <a:p>
            <a:pPr indent="-284162" lvl="1" marL="741362" marR="0" rtl="0" algn="l">
              <a:lnSpc>
                <a:spcPct val="100000"/>
              </a:lnSpc>
              <a:spcBef>
                <a:spcPts val="600"/>
              </a:spcBef>
              <a:spcAft>
                <a:spcPts val="0"/>
              </a:spcAft>
              <a:buClr>
                <a:srgbClr val="33CCCC"/>
              </a:buClr>
              <a:buSzPts val="2400"/>
              <a:buFont typeface="Arial"/>
              <a:buChar char="●"/>
            </a:pPr>
            <a:r>
              <a:rPr b="0" i="1" lang="en-US" sz="2400" u="none" cap="none" strike="noStrike">
                <a:solidFill>
                  <a:schemeClr val="dk1"/>
                </a:solidFill>
                <a:latin typeface="Verdana"/>
                <a:ea typeface="Verdana"/>
                <a:cs typeface="Verdana"/>
                <a:sym typeface="Verdana"/>
              </a:rPr>
              <a:t>Thousands of users</a:t>
            </a:r>
            <a:endParaRPr b="0" i="0" sz="1400" u="none" cap="none" strike="noStrike">
              <a:solidFill>
                <a:srgbClr val="000000"/>
              </a:solidFill>
              <a:latin typeface="Arial"/>
              <a:ea typeface="Arial"/>
              <a:cs typeface="Arial"/>
              <a:sym typeface="Arial"/>
            </a:endParaRPr>
          </a:p>
          <a:p>
            <a:pPr indent="-284162" lvl="1" marL="741362" marR="0" rtl="0" algn="l">
              <a:lnSpc>
                <a:spcPct val="100000"/>
              </a:lnSpc>
              <a:spcBef>
                <a:spcPts val="600"/>
              </a:spcBef>
              <a:spcAft>
                <a:spcPts val="0"/>
              </a:spcAft>
              <a:buClr>
                <a:srgbClr val="33CCCC"/>
              </a:buClr>
              <a:buSzPts val="2400"/>
              <a:buFont typeface="Arial"/>
              <a:buChar char="●"/>
            </a:pPr>
            <a:r>
              <a:rPr b="0" i="1" lang="en-US" sz="2400" u="none" cap="none" strike="noStrike">
                <a:solidFill>
                  <a:schemeClr val="dk1"/>
                </a:solidFill>
                <a:latin typeface="Verdana"/>
                <a:ea typeface="Verdana"/>
                <a:cs typeface="Verdana"/>
                <a:sym typeface="Verdana"/>
              </a:rPr>
              <a:t>Managed in entirety</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t/>
            </a:r>
            <a:endParaRPr b="0" i="1" sz="2400" u="none" cap="none" strike="noStrike">
              <a:solidFill>
                <a:schemeClr val="dk1"/>
              </a:solidFill>
              <a:latin typeface="Verdana"/>
              <a:ea typeface="Verdana"/>
              <a:cs typeface="Verdana"/>
              <a:sym typeface="Verdana"/>
            </a:endParaRPr>
          </a:p>
        </p:txBody>
      </p:sp>
      <p:sp>
        <p:nvSpPr>
          <p:cNvPr id="1560" name="Google Shape;1560;p185"/>
          <p:cNvSpPr txBox="1"/>
          <p:nvPr/>
        </p:nvSpPr>
        <p:spPr>
          <a:xfrm>
            <a:off x="6146800" y="1676400"/>
            <a:ext cx="4013200" cy="4419600"/>
          </a:xfrm>
          <a:prstGeom prst="rect">
            <a:avLst/>
          </a:prstGeom>
          <a:noFill/>
          <a:ln>
            <a:noFill/>
          </a:ln>
        </p:spPr>
        <p:txBody>
          <a:bodyPr anchorCtr="0" anchor="t" bIns="45700" lIns="91425" spcFirstLastPara="1" rIns="91425" wrap="square" tIns="45700">
            <a:noAutofit/>
          </a:bodyPr>
          <a:lstStyle/>
          <a:p>
            <a:pPr indent="-341312" lvl="0" marL="341312" marR="0" rtl="0" algn="l">
              <a:lnSpc>
                <a:spcPct val="100000"/>
              </a:lnSpc>
              <a:spcBef>
                <a:spcPts val="0"/>
              </a:spcBef>
              <a:spcAft>
                <a:spcPts val="0"/>
              </a:spcAft>
              <a:buClr>
                <a:srgbClr val="33CCCC"/>
              </a:buClr>
              <a:buSzPts val="2800"/>
              <a:buFont typeface="Arial"/>
              <a:buChar char="●"/>
            </a:pPr>
            <a:r>
              <a:rPr b="0" i="0" lang="en-US" sz="2800" u="none" cap="none" strike="noStrike">
                <a:solidFill>
                  <a:schemeClr val="dk1"/>
                </a:solidFill>
                <a:latin typeface="Verdana"/>
                <a:ea typeface="Verdana"/>
                <a:cs typeface="Verdana"/>
                <a:sym typeface="Verdana"/>
              </a:rPr>
              <a:t>Data Warehouse</a:t>
            </a:r>
            <a:endParaRPr b="0" i="0" sz="1400" u="none" cap="none" strike="noStrike">
              <a:solidFill>
                <a:srgbClr val="000000"/>
              </a:solidFill>
              <a:latin typeface="Arial"/>
              <a:ea typeface="Arial"/>
              <a:cs typeface="Arial"/>
              <a:sym typeface="Arial"/>
            </a:endParaRPr>
          </a:p>
          <a:p>
            <a:pPr indent="-284162" lvl="1" marL="741362" marR="0" rtl="0" algn="l">
              <a:lnSpc>
                <a:spcPct val="100000"/>
              </a:lnSpc>
              <a:spcBef>
                <a:spcPts val="600"/>
              </a:spcBef>
              <a:spcAft>
                <a:spcPts val="0"/>
              </a:spcAft>
              <a:buClr>
                <a:srgbClr val="33CCCC"/>
              </a:buClr>
              <a:buSzPts val="2400"/>
              <a:buFont typeface="Arial"/>
              <a:buChar char="●"/>
            </a:pPr>
            <a:r>
              <a:rPr b="0" i="1" lang="en-US" sz="2400" u="none" cap="none" strike="noStrike">
                <a:solidFill>
                  <a:schemeClr val="dk1"/>
                </a:solidFill>
                <a:latin typeface="Verdana"/>
                <a:ea typeface="Verdana"/>
                <a:cs typeface="Verdana"/>
                <a:sym typeface="Verdana"/>
              </a:rPr>
              <a:t>Query throughput is the performance metric</a:t>
            </a:r>
            <a:endParaRPr b="0" i="0" sz="1400" u="none" cap="none" strike="noStrike">
              <a:solidFill>
                <a:srgbClr val="000000"/>
              </a:solidFill>
              <a:latin typeface="Arial"/>
              <a:ea typeface="Arial"/>
              <a:cs typeface="Arial"/>
              <a:sym typeface="Arial"/>
            </a:endParaRPr>
          </a:p>
          <a:p>
            <a:pPr indent="-284162" lvl="1" marL="741362" marR="0" rtl="0" algn="l">
              <a:lnSpc>
                <a:spcPct val="100000"/>
              </a:lnSpc>
              <a:spcBef>
                <a:spcPts val="600"/>
              </a:spcBef>
              <a:spcAft>
                <a:spcPts val="0"/>
              </a:spcAft>
              <a:buClr>
                <a:srgbClr val="33CCCC"/>
              </a:buClr>
              <a:buSzPts val="2400"/>
              <a:buFont typeface="Arial"/>
              <a:buChar char="●"/>
            </a:pPr>
            <a:r>
              <a:rPr b="0" i="1" lang="en-US" sz="2400" u="none" cap="none" strike="noStrike">
                <a:solidFill>
                  <a:schemeClr val="dk1"/>
                </a:solidFill>
                <a:latin typeface="Verdana"/>
                <a:ea typeface="Verdana"/>
                <a:cs typeface="Verdana"/>
                <a:sym typeface="Verdana"/>
              </a:rPr>
              <a:t>Hundreds of users</a:t>
            </a:r>
            <a:endParaRPr b="0" i="0" sz="1400" u="none" cap="none" strike="noStrike">
              <a:solidFill>
                <a:srgbClr val="000000"/>
              </a:solidFill>
              <a:latin typeface="Arial"/>
              <a:ea typeface="Arial"/>
              <a:cs typeface="Arial"/>
              <a:sym typeface="Arial"/>
            </a:endParaRPr>
          </a:p>
          <a:p>
            <a:pPr indent="-284162" lvl="1" marL="741362" marR="0" rtl="0" algn="l">
              <a:lnSpc>
                <a:spcPct val="100000"/>
              </a:lnSpc>
              <a:spcBef>
                <a:spcPts val="600"/>
              </a:spcBef>
              <a:spcAft>
                <a:spcPts val="0"/>
              </a:spcAft>
              <a:buClr>
                <a:srgbClr val="33CCCC"/>
              </a:buClr>
              <a:buSzPts val="2400"/>
              <a:buFont typeface="Arial"/>
              <a:buChar char="●"/>
            </a:pPr>
            <a:r>
              <a:rPr b="0" i="1" lang="en-US" sz="2400" u="none" cap="none" strike="noStrike">
                <a:solidFill>
                  <a:schemeClr val="dk1"/>
                </a:solidFill>
                <a:latin typeface="Verdana"/>
                <a:ea typeface="Verdana"/>
                <a:cs typeface="Verdana"/>
                <a:sym typeface="Verdana"/>
              </a:rPr>
              <a:t>Managed by subsets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5" name="Shape 1565"/>
        <p:cNvGrpSpPr/>
        <p:nvPr/>
      </p:nvGrpSpPr>
      <p:grpSpPr>
        <a:xfrm>
          <a:off x="0" y="0"/>
          <a:ext cx="0" cy="0"/>
          <a:chOff x="0" y="0"/>
          <a:chExt cx="0" cy="0"/>
        </a:xfrm>
      </p:grpSpPr>
      <p:sp>
        <p:nvSpPr>
          <p:cNvPr id="1566" name="Google Shape;1566;p186"/>
          <p:cNvSpPr txBox="1"/>
          <p:nvPr/>
        </p:nvSpPr>
        <p:spPr>
          <a:xfrm>
            <a:off x="1930400" y="228600"/>
            <a:ext cx="7772400" cy="6096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FFCC00"/>
              </a:buClr>
              <a:buSzPts val="2800"/>
              <a:buFont typeface="Comic Sans MS"/>
              <a:buNone/>
            </a:pPr>
            <a:r>
              <a:rPr b="0" i="0" lang="en-US" sz="2800" u="none" cap="none" strike="noStrike">
                <a:solidFill>
                  <a:srgbClr val="FFCC00"/>
                </a:solidFill>
                <a:latin typeface="Comic Sans MS"/>
                <a:ea typeface="Comic Sans MS"/>
                <a:cs typeface="Comic Sans MS"/>
                <a:sym typeface="Comic Sans MS"/>
              </a:rPr>
              <a:t>Comparision of OLTP And OLAP Systems</a:t>
            </a:r>
            <a:endParaRPr b="0" i="0" sz="1400" u="none" cap="none" strike="noStrike">
              <a:solidFill>
                <a:srgbClr val="000000"/>
              </a:solidFill>
              <a:latin typeface="Arial"/>
              <a:ea typeface="Arial"/>
              <a:cs typeface="Arial"/>
              <a:sym typeface="Arial"/>
            </a:endParaRPr>
          </a:p>
        </p:txBody>
      </p:sp>
      <p:graphicFrame>
        <p:nvGraphicFramePr>
          <p:cNvPr id="1567" name="Google Shape;1567;p186"/>
          <p:cNvGraphicFramePr/>
          <p:nvPr/>
        </p:nvGraphicFramePr>
        <p:xfrm>
          <a:off x="1981200" y="990600"/>
          <a:ext cx="3000000" cy="3000000"/>
        </p:xfrm>
        <a:graphic>
          <a:graphicData uri="http://schemas.openxmlformats.org/drawingml/2006/table">
            <a:tbl>
              <a:tblPr>
                <a:noFill/>
                <a:tableStyleId>{85B5C247-46E3-40EC-B085-3E1E26663EF5}</a:tableStyleId>
              </a:tblPr>
              <a:tblGrid>
                <a:gridCol w="2794000"/>
                <a:gridCol w="2795575"/>
                <a:gridCol w="2794000"/>
              </a:tblGrid>
              <a:tr h="487350">
                <a:tc>
                  <a:txBody>
                    <a:bodyPr/>
                    <a:lstStyle/>
                    <a:p>
                      <a:pPr indent="0" lvl="0" marL="0" marR="0" rtl="0" algn="l">
                        <a:lnSpc>
                          <a:spcPct val="102000"/>
                        </a:lnSpc>
                        <a:spcBef>
                          <a:spcPts val="0"/>
                        </a:spcBef>
                        <a:spcAft>
                          <a:spcPts val="0"/>
                        </a:spcAft>
                        <a:buClr>
                          <a:srgbClr val="FFFFFF"/>
                        </a:buClr>
                        <a:buSzPts val="2000"/>
                        <a:buFont typeface="Calibri"/>
                        <a:buNone/>
                      </a:pPr>
                      <a:r>
                        <a:rPr b="1" i="0" lang="en-US" sz="2000" u="none" cap="none" strike="noStrike">
                          <a:solidFill>
                            <a:srgbClr val="FFFFFF"/>
                          </a:solidFill>
                          <a:latin typeface="Calibri"/>
                          <a:ea typeface="Calibri"/>
                          <a:cs typeface="Calibri"/>
                          <a:sym typeface="Calibri"/>
                        </a:rPr>
                        <a:t>Feature</a:t>
                      </a:r>
                      <a:endParaRPr sz="1400" u="none" cap="none" strike="noStrike"/>
                    </a:p>
                  </a:txBody>
                  <a:tcPr marT="0" marB="0" marR="68750" marL="6875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0066FF"/>
                    </a:solidFill>
                  </a:tcPr>
                </a:tc>
                <a:tc>
                  <a:txBody>
                    <a:bodyPr/>
                    <a:lstStyle/>
                    <a:p>
                      <a:pPr indent="0" lvl="0" marL="0" marR="0" rtl="0" algn="l">
                        <a:lnSpc>
                          <a:spcPct val="102000"/>
                        </a:lnSpc>
                        <a:spcBef>
                          <a:spcPts val="0"/>
                        </a:spcBef>
                        <a:spcAft>
                          <a:spcPts val="0"/>
                        </a:spcAft>
                        <a:buClr>
                          <a:srgbClr val="FFFFFF"/>
                        </a:buClr>
                        <a:buSzPts val="2000"/>
                        <a:buFont typeface="Calibri"/>
                        <a:buNone/>
                      </a:pPr>
                      <a:r>
                        <a:rPr b="1" i="0" lang="en-US" sz="2000" u="none" cap="none" strike="noStrike">
                          <a:solidFill>
                            <a:srgbClr val="FFFFFF"/>
                          </a:solidFill>
                          <a:latin typeface="Calibri"/>
                          <a:ea typeface="Calibri"/>
                          <a:cs typeface="Calibri"/>
                          <a:sym typeface="Calibri"/>
                        </a:rPr>
                        <a:t>OLTP</a:t>
                      </a:r>
                      <a:endParaRPr sz="1400" u="none" cap="none" strike="noStrike"/>
                    </a:p>
                  </a:txBody>
                  <a:tcPr marT="0" marB="0" marR="68750" marL="6875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0066FF"/>
                    </a:solidFill>
                  </a:tcPr>
                </a:tc>
                <a:tc>
                  <a:txBody>
                    <a:bodyPr/>
                    <a:lstStyle/>
                    <a:p>
                      <a:pPr indent="0" lvl="0" marL="0" marR="0" rtl="0" algn="l">
                        <a:lnSpc>
                          <a:spcPct val="102000"/>
                        </a:lnSpc>
                        <a:spcBef>
                          <a:spcPts val="0"/>
                        </a:spcBef>
                        <a:spcAft>
                          <a:spcPts val="0"/>
                        </a:spcAft>
                        <a:buClr>
                          <a:srgbClr val="FFFFFF"/>
                        </a:buClr>
                        <a:buSzPts val="2000"/>
                        <a:buFont typeface="Calibri"/>
                        <a:buNone/>
                      </a:pPr>
                      <a:r>
                        <a:rPr b="1" i="0" lang="en-US" sz="2000" u="none" cap="none" strike="noStrike">
                          <a:solidFill>
                            <a:srgbClr val="FFFFFF"/>
                          </a:solidFill>
                          <a:latin typeface="Calibri"/>
                          <a:ea typeface="Calibri"/>
                          <a:cs typeface="Calibri"/>
                          <a:sym typeface="Calibri"/>
                        </a:rPr>
                        <a:t>OLAP</a:t>
                      </a:r>
                      <a:endParaRPr sz="1400" u="none" cap="none" strike="noStrike"/>
                    </a:p>
                  </a:txBody>
                  <a:tcPr marT="0" marB="0" marR="68750" marL="6875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0066FF"/>
                    </a:solidFill>
                  </a:tcPr>
                </a:tc>
              </a:tr>
              <a:tr h="487350">
                <a:tc>
                  <a:txBody>
                    <a:bodyPr/>
                    <a:lstStyle/>
                    <a:p>
                      <a:pPr indent="0" lvl="0" marL="0" marR="0" rtl="0" algn="l">
                        <a:lnSpc>
                          <a:spcPct val="102000"/>
                        </a:lnSpc>
                        <a:spcBef>
                          <a:spcPts val="0"/>
                        </a:spcBef>
                        <a:spcAft>
                          <a:spcPts val="0"/>
                        </a:spcAft>
                        <a:buClr>
                          <a:srgbClr val="000000"/>
                        </a:buClr>
                        <a:buSzPts val="2000"/>
                        <a:buFont typeface="Calibri"/>
                        <a:buNone/>
                      </a:pPr>
                      <a:r>
                        <a:rPr b="0" i="0" lang="en-US" sz="2000" u="none" cap="none" strike="noStrike">
                          <a:solidFill>
                            <a:srgbClr val="000000"/>
                          </a:solidFill>
                          <a:latin typeface="Calibri"/>
                          <a:ea typeface="Calibri"/>
                          <a:cs typeface="Calibri"/>
                          <a:sym typeface="Calibri"/>
                        </a:rPr>
                        <a:t>Characteristic</a:t>
                      </a:r>
                      <a:endParaRPr sz="1400" u="none" cap="none" strike="noStrike"/>
                    </a:p>
                  </a:txBody>
                  <a:tcPr marT="0" marB="0" marR="68750" marL="6875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BD3FF"/>
                    </a:solidFill>
                  </a:tcPr>
                </a:tc>
                <a:tc>
                  <a:txBody>
                    <a:bodyPr/>
                    <a:lstStyle/>
                    <a:p>
                      <a:pPr indent="0" lvl="0" marL="0" marR="0" rtl="0" algn="l">
                        <a:lnSpc>
                          <a:spcPct val="102000"/>
                        </a:lnSpc>
                        <a:spcBef>
                          <a:spcPts val="0"/>
                        </a:spcBef>
                        <a:spcAft>
                          <a:spcPts val="0"/>
                        </a:spcAft>
                        <a:buClr>
                          <a:srgbClr val="000000"/>
                        </a:buClr>
                        <a:buSzPts val="2000"/>
                        <a:buFont typeface="Calibri"/>
                        <a:buNone/>
                      </a:pPr>
                      <a:r>
                        <a:rPr b="0" i="0" lang="en-US" sz="2000" u="none" cap="none" strike="noStrike">
                          <a:solidFill>
                            <a:srgbClr val="000000"/>
                          </a:solidFill>
                          <a:latin typeface="Calibri"/>
                          <a:ea typeface="Calibri"/>
                          <a:cs typeface="Calibri"/>
                          <a:sym typeface="Calibri"/>
                        </a:rPr>
                        <a:t>Operational Processing</a:t>
                      </a:r>
                      <a:endParaRPr sz="1400" u="none" cap="none" strike="noStrike"/>
                    </a:p>
                  </a:txBody>
                  <a:tcPr marT="0" marB="0" marR="68750" marL="6875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BD3FF"/>
                    </a:solidFill>
                  </a:tcPr>
                </a:tc>
                <a:tc>
                  <a:txBody>
                    <a:bodyPr/>
                    <a:lstStyle/>
                    <a:p>
                      <a:pPr indent="0" lvl="0" marL="0" marR="0" rtl="0" algn="l">
                        <a:lnSpc>
                          <a:spcPct val="102000"/>
                        </a:lnSpc>
                        <a:spcBef>
                          <a:spcPts val="0"/>
                        </a:spcBef>
                        <a:spcAft>
                          <a:spcPts val="0"/>
                        </a:spcAft>
                        <a:buClr>
                          <a:srgbClr val="000000"/>
                        </a:buClr>
                        <a:buSzPts val="2000"/>
                        <a:buFont typeface="Calibri"/>
                        <a:buNone/>
                      </a:pPr>
                      <a:r>
                        <a:rPr b="0" i="0" lang="en-US" sz="2000" u="none" cap="none" strike="noStrike">
                          <a:solidFill>
                            <a:srgbClr val="000000"/>
                          </a:solidFill>
                          <a:latin typeface="Calibri"/>
                          <a:ea typeface="Calibri"/>
                          <a:cs typeface="Calibri"/>
                          <a:sym typeface="Calibri"/>
                        </a:rPr>
                        <a:t>Informational Processing</a:t>
                      </a:r>
                      <a:endParaRPr sz="1400" u="none" cap="none" strike="noStrike"/>
                    </a:p>
                  </a:txBody>
                  <a:tcPr marT="0" marB="0" marR="68750" marL="6875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BD3FF"/>
                    </a:solidFill>
                  </a:tcPr>
                </a:tc>
              </a:tr>
              <a:tr h="487350">
                <a:tc>
                  <a:txBody>
                    <a:bodyPr/>
                    <a:lstStyle/>
                    <a:p>
                      <a:pPr indent="0" lvl="0" marL="0" marR="0" rtl="0" algn="l">
                        <a:lnSpc>
                          <a:spcPct val="102000"/>
                        </a:lnSpc>
                        <a:spcBef>
                          <a:spcPts val="0"/>
                        </a:spcBef>
                        <a:spcAft>
                          <a:spcPts val="0"/>
                        </a:spcAft>
                        <a:buClr>
                          <a:srgbClr val="000000"/>
                        </a:buClr>
                        <a:buSzPts val="2000"/>
                        <a:buFont typeface="Calibri"/>
                        <a:buNone/>
                      </a:pPr>
                      <a:r>
                        <a:rPr b="0" i="0" lang="en-US" sz="2000" u="none" cap="none" strike="noStrike">
                          <a:solidFill>
                            <a:srgbClr val="000000"/>
                          </a:solidFill>
                          <a:latin typeface="Calibri"/>
                          <a:ea typeface="Calibri"/>
                          <a:cs typeface="Calibri"/>
                          <a:sym typeface="Calibri"/>
                        </a:rPr>
                        <a:t>Orientation</a:t>
                      </a:r>
                      <a:endParaRPr sz="1400" u="none" cap="none" strike="noStrike"/>
                    </a:p>
                  </a:txBody>
                  <a:tcPr marT="0" marB="0" marR="68750" marL="6875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7EAFF"/>
                    </a:solidFill>
                  </a:tcPr>
                </a:tc>
                <a:tc>
                  <a:txBody>
                    <a:bodyPr/>
                    <a:lstStyle/>
                    <a:p>
                      <a:pPr indent="0" lvl="0" marL="0" marR="0" rtl="0" algn="l">
                        <a:lnSpc>
                          <a:spcPct val="102000"/>
                        </a:lnSpc>
                        <a:spcBef>
                          <a:spcPts val="0"/>
                        </a:spcBef>
                        <a:spcAft>
                          <a:spcPts val="0"/>
                        </a:spcAft>
                        <a:buClr>
                          <a:srgbClr val="000000"/>
                        </a:buClr>
                        <a:buSzPts val="2000"/>
                        <a:buFont typeface="Calibri"/>
                        <a:buNone/>
                      </a:pPr>
                      <a:r>
                        <a:rPr b="0" i="0" lang="en-US" sz="2000" u="none" cap="none" strike="noStrike">
                          <a:solidFill>
                            <a:srgbClr val="000000"/>
                          </a:solidFill>
                          <a:latin typeface="Calibri"/>
                          <a:ea typeface="Calibri"/>
                          <a:cs typeface="Calibri"/>
                          <a:sym typeface="Calibri"/>
                        </a:rPr>
                        <a:t>Transaction</a:t>
                      </a:r>
                      <a:endParaRPr sz="1400" u="none" cap="none" strike="noStrike"/>
                    </a:p>
                  </a:txBody>
                  <a:tcPr marT="0" marB="0" marR="68750" marL="6875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7EAFF"/>
                    </a:solidFill>
                  </a:tcPr>
                </a:tc>
                <a:tc>
                  <a:txBody>
                    <a:bodyPr/>
                    <a:lstStyle/>
                    <a:p>
                      <a:pPr indent="0" lvl="0" marL="0" marR="0" rtl="0" algn="l">
                        <a:lnSpc>
                          <a:spcPct val="102000"/>
                        </a:lnSpc>
                        <a:spcBef>
                          <a:spcPts val="0"/>
                        </a:spcBef>
                        <a:spcAft>
                          <a:spcPts val="0"/>
                        </a:spcAft>
                        <a:buClr>
                          <a:srgbClr val="000000"/>
                        </a:buClr>
                        <a:buSzPts val="2000"/>
                        <a:buFont typeface="Calibri"/>
                        <a:buNone/>
                      </a:pPr>
                      <a:r>
                        <a:rPr b="0" i="0" lang="en-US" sz="2000" u="none" cap="none" strike="noStrike">
                          <a:solidFill>
                            <a:srgbClr val="000000"/>
                          </a:solidFill>
                          <a:latin typeface="Calibri"/>
                          <a:ea typeface="Calibri"/>
                          <a:cs typeface="Calibri"/>
                          <a:sym typeface="Calibri"/>
                        </a:rPr>
                        <a:t>Analysis</a:t>
                      </a:r>
                      <a:endParaRPr sz="1400" u="none" cap="none" strike="noStrike"/>
                    </a:p>
                  </a:txBody>
                  <a:tcPr marT="0" marB="0" marR="68750" marL="6875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7EAFF"/>
                    </a:solidFill>
                  </a:tcPr>
                </a:tc>
              </a:tr>
              <a:tr h="1052500">
                <a:tc>
                  <a:txBody>
                    <a:bodyPr/>
                    <a:lstStyle/>
                    <a:p>
                      <a:pPr indent="0" lvl="0" marL="0" marR="0" rtl="0" algn="l">
                        <a:lnSpc>
                          <a:spcPct val="102000"/>
                        </a:lnSpc>
                        <a:spcBef>
                          <a:spcPts val="0"/>
                        </a:spcBef>
                        <a:spcAft>
                          <a:spcPts val="0"/>
                        </a:spcAft>
                        <a:buClr>
                          <a:srgbClr val="000000"/>
                        </a:buClr>
                        <a:buSzPts val="2000"/>
                        <a:buFont typeface="Calibri"/>
                        <a:buNone/>
                      </a:pPr>
                      <a:r>
                        <a:rPr b="0" i="0" lang="en-US" sz="2000" u="none" cap="none" strike="noStrike">
                          <a:solidFill>
                            <a:srgbClr val="000000"/>
                          </a:solidFill>
                          <a:latin typeface="Calibri"/>
                          <a:ea typeface="Calibri"/>
                          <a:cs typeface="Calibri"/>
                          <a:sym typeface="Calibri"/>
                        </a:rPr>
                        <a:t>User</a:t>
                      </a:r>
                      <a:endParaRPr sz="1400" u="none" cap="none" strike="noStrike"/>
                    </a:p>
                  </a:txBody>
                  <a:tcPr marT="0" marB="0" marR="68750" marL="6875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BD3FF"/>
                    </a:solidFill>
                  </a:tcPr>
                </a:tc>
                <a:tc>
                  <a:txBody>
                    <a:bodyPr/>
                    <a:lstStyle/>
                    <a:p>
                      <a:pPr indent="0" lvl="0" marL="0" marR="0" rtl="0" algn="l">
                        <a:lnSpc>
                          <a:spcPct val="102000"/>
                        </a:lnSpc>
                        <a:spcBef>
                          <a:spcPts val="0"/>
                        </a:spcBef>
                        <a:spcAft>
                          <a:spcPts val="0"/>
                        </a:spcAft>
                        <a:buClr>
                          <a:srgbClr val="000000"/>
                        </a:buClr>
                        <a:buSzPts val="2000"/>
                        <a:buFont typeface="Calibri"/>
                        <a:buNone/>
                      </a:pPr>
                      <a:r>
                        <a:rPr b="0" i="0" lang="en-US" sz="2000" u="none" cap="none" strike="noStrike">
                          <a:solidFill>
                            <a:srgbClr val="000000"/>
                          </a:solidFill>
                          <a:latin typeface="Calibri"/>
                          <a:ea typeface="Calibri"/>
                          <a:cs typeface="Calibri"/>
                          <a:sym typeface="Calibri"/>
                        </a:rPr>
                        <a:t>Cleark, DBA, Database professional</a:t>
                      </a:r>
                      <a:endParaRPr sz="1400" u="none" cap="none" strike="noStrike"/>
                    </a:p>
                  </a:txBody>
                  <a:tcPr marT="0" marB="0" marR="68750" marL="6875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BD3FF"/>
                    </a:solidFill>
                  </a:tcPr>
                </a:tc>
                <a:tc>
                  <a:txBody>
                    <a:bodyPr/>
                    <a:lstStyle/>
                    <a:p>
                      <a:pPr indent="0" lvl="0" marL="0" marR="0" rtl="0" algn="l">
                        <a:lnSpc>
                          <a:spcPct val="102000"/>
                        </a:lnSpc>
                        <a:spcBef>
                          <a:spcPts val="0"/>
                        </a:spcBef>
                        <a:spcAft>
                          <a:spcPts val="0"/>
                        </a:spcAft>
                        <a:buClr>
                          <a:srgbClr val="000000"/>
                        </a:buClr>
                        <a:buSzPts val="2000"/>
                        <a:buFont typeface="Calibri"/>
                        <a:buNone/>
                      </a:pPr>
                      <a:r>
                        <a:rPr b="0" i="0" lang="en-US" sz="2000" u="none" cap="none" strike="noStrike">
                          <a:solidFill>
                            <a:srgbClr val="000000"/>
                          </a:solidFill>
                          <a:latin typeface="Calibri"/>
                          <a:ea typeface="Calibri"/>
                          <a:cs typeface="Calibri"/>
                          <a:sym typeface="Calibri"/>
                        </a:rPr>
                        <a:t>Knowledge worker(E.g Manager, executive, analyst)</a:t>
                      </a:r>
                      <a:endParaRPr sz="1400" u="none" cap="none" strike="noStrike"/>
                    </a:p>
                  </a:txBody>
                  <a:tcPr marT="0" marB="0" marR="68750" marL="6875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BD3FF"/>
                    </a:solidFill>
                  </a:tcPr>
                </a:tc>
              </a:tr>
              <a:tr h="1052500">
                <a:tc>
                  <a:txBody>
                    <a:bodyPr/>
                    <a:lstStyle/>
                    <a:p>
                      <a:pPr indent="0" lvl="0" marL="0" marR="0" rtl="0" algn="l">
                        <a:lnSpc>
                          <a:spcPct val="102000"/>
                        </a:lnSpc>
                        <a:spcBef>
                          <a:spcPts val="0"/>
                        </a:spcBef>
                        <a:spcAft>
                          <a:spcPts val="0"/>
                        </a:spcAft>
                        <a:buClr>
                          <a:srgbClr val="000000"/>
                        </a:buClr>
                        <a:buSzPts val="2000"/>
                        <a:buFont typeface="Calibri"/>
                        <a:buNone/>
                      </a:pPr>
                      <a:r>
                        <a:rPr b="0" i="0" lang="en-US" sz="2000" u="none" cap="none" strike="noStrike">
                          <a:solidFill>
                            <a:srgbClr val="000000"/>
                          </a:solidFill>
                          <a:latin typeface="Calibri"/>
                          <a:ea typeface="Calibri"/>
                          <a:cs typeface="Calibri"/>
                          <a:sym typeface="Calibri"/>
                        </a:rPr>
                        <a:t>Function</a:t>
                      </a:r>
                      <a:endParaRPr sz="1400" u="none" cap="none" strike="noStrike"/>
                    </a:p>
                  </a:txBody>
                  <a:tcPr marT="0" marB="0" marR="68750" marL="6875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7EAFF"/>
                    </a:solidFill>
                  </a:tcPr>
                </a:tc>
                <a:tc>
                  <a:txBody>
                    <a:bodyPr/>
                    <a:lstStyle/>
                    <a:p>
                      <a:pPr indent="0" lvl="0" marL="0" marR="0" rtl="0" algn="l">
                        <a:lnSpc>
                          <a:spcPct val="102000"/>
                        </a:lnSpc>
                        <a:spcBef>
                          <a:spcPts val="0"/>
                        </a:spcBef>
                        <a:spcAft>
                          <a:spcPts val="0"/>
                        </a:spcAft>
                        <a:buClr>
                          <a:srgbClr val="000000"/>
                        </a:buClr>
                        <a:buSzPts val="2000"/>
                        <a:buFont typeface="Calibri"/>
                        <a:buNone/>
                      </a:pPr>
                      <a:r>
                        <a:rPr b="0" i="0" lang="en-US" sz="2000" u="none" cap="none" strike="noStrike">
                          <a:solidFill>
                            <a:srgbClr val="000000"/>
                          </a:solidFill>
                          <a:latin typeface="Calibri"/>
                          <a:ea typeface="Calibri"/>
                          <a:cs typeface="Calibri"/>
                          <a:sym typeface="Calibri"/>
                        </a:rPr>
                        <a:t>Day-to-day operations</a:t>
                      </a:r>
                      <a:endParaRPr sz="1400" u="none" cap="none" strike="noStrike"/>
                    </a:p>
                  </a:txBody>
                  <a:tcPr marT="0" marB="0" marR="68750" marL="6875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7EAFF"/>
                    </a:solidFill>
                  </a:tcPr>
                </a:tc>
                <a:tc>
                  <a:txBody>
                    <a:bodyPr/>
                    <a:lstStyle/>
                    <a:p>
                      <a:pPr indent="0" lvl="0" marL="0" marR="0" rtl="0" algn="l">
                        <a:lnSpc>
                          <a:spcPct val="102000"/>
                        </a:lnSpc>
                        <a:spcBef>
                          <a:spcPts val="0"/>
                        </a:spcBef>
                        <a:spcAft>
                          <a:spcPts val="0"/>
                        </a:spcAft>
                        <a:buClr>
                          <a:srgbClr val="000000"/>
                        </a:buClr>
                        <a:buSzPts val="2000"/>
                        <a:buFont typeface="Calibri"/>
                        <a:buNone/>
                      </a:pPr>
                      <a:r>
                        <a:rPr b="0" i="0" lang="en-US" sz="2000" u="none" cap="none" strike="noStrike">
                          <a:solidFill>
                            <a:srgbClr val="000000"/>
                          </a:solidFill>
                          <a:latin typeface="Calibri"/>
                          <a:ea typeface="Calibri"/>
                          <a:cs typeface="Calibri"/>
                          <a:sym typeface="Calibri"/>
                        </a:rPr>
                        <a:t>Long-term informational requirements decision support</a:t>
                      </a:r>
                      <a:endParaRPr sz="1400" u="none" cap="none" strike="noStrike"/>
                    </a:p>
                  </a:txBody>
                  <a:tcPr marT="0" marB="0" marR="68750" marL="6875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7EAFF"/>
                    </a:solidFill>
                  </a:tcPr>
                </a:tc>
              </a:tr>
              <a:tr h="701675">
                <a:tc>
                  <a:txBody>
                    <a:bodyPr/>
                    <a:lstStyle/>
                    <a:p>
                      <a:pPr indent="0" lvl="0" marL="0" marR="0" rtl="0" algn="l">
                        <a:lnSpc>
                          <a:spcPct val="102000"/>
                        </a:lnSpc>
                        <a:spcBef>
                          <a:spcPts val="0"/>
                        </a:spcBef>
                        <a:spcAft>
                          <a:spcPts val="0"/>
                        </a:spcAft>
                        <a:buClr>
                          <a:srgbClr val="000000"/>
                        </a:buClr>
                        <a:buSzPts val="2000"/>
                        <a:buFont typeface="Calibri"/>
                        <a:buNone/>
                      </a:pPr>
                      <a:r>
                        <a:rPr b="0" i="0" lang="en-US" sz="2000" u="none" cap="none" strike="noStrike">
                          <a:solidFill>
                            <a:srgbClr val="000000"/>
                          </a:solidFill>
                          <a:latin typeface="Calibri"/>
                          <a:ea typeface="Calibri"/>
                          <a:cs typeface="Calibri"/>
                          <a:sym typeface="Calibri"/>
                        </a:rPr>
                        <a:t>DB design</a:t>
                      </a:r>
                      <a:endParaRPr sz="1400" u="none" cap="none" strike="noStrike"/>
                    </a:p>
                  </a:txBody>
                  <a:tcPr marT="0" marB="0" marR="68750" marL="6875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BD3FF"/>
                    </a:solidFill>
                  </a:tcPr>
                </a:tc>
                <a:tc>
                  <a:txBody>
                    <a:bodyPr/>
                    <a:lstStyle/>
                    <a:p>
                      <a:pPr indent="0" lvl="0" marL="0" marR="0" rtl="0" algn="l">
                        <a:lnSpc>
                          <a:spcPct val="102000"/>
                        </a:lnSpc>
                        <a:spcBef>
                          <a:spcPts val="0"/>
                        </a:spcBef>
                        <a:spcAft>
                          <a:spcPts val="0"/>
                        </a:spcAft>
                        <a:buClr>
                          <a:srgbClr val="000000"/>
                        </a:buClr>
                        <a:buSzPts val="2000"/>
                        <a:buFont typeface="Calibri"/>
                        <a:buNone/>
                      </a:pPr>
                      <a:r>
                        <a:rPr b="0" i="0" lang="en-US" sz="2000" u="none" cap="none" strike="noStrike">
                          <a:solidFill>
                            <a:srgbClr val="000000"/>
                          </a:solidFill>
                          <a:latin typeface="Calibri"/>
                          <a:ea typeface="Calibri"/>
                          <a:cs typeface="Calibri"/>
                          <a:sym typeface="Calibri"/>
                        </a:rPr>
                        <a:t>ER-based, application-oriented </a:t>
                      </a:r>
                      <a:endParaRPr sz="1400" u="none" cap="none" strike="noStrike"/>
                    </a:p>
                  </a:txBody>
                  <a:tcPr marT="0" marB="0" marR="68750" marL="6875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BD3FF"/>
                    </a:solidFill>
                  </a:tcPr>
                </a:tc>
                <a:tc>
                  <a:txBody>
                    <a:bodyPr/>
                    <a:lstStyle/>
                    <a:p>
                      <a:pPr indent="0" lvl="0" marL="0" marR="0" rtl="0" algn="l">
                        <a:lnSpc>
                          <a:spcPct val="102000"/>
                        </a:lnSpc>
                        <a:spcBef>
                          <a:spcPts val="0"/>
                        </a:spcBef>
                        <a:spcAft>
                          <a:spcPts val="0"/>
                        </a:spcAft>
                        <a:buClr>
                          <a:srgbClr val="000000"/>
                        </a:buClr>
                        <a:buSzPts val="2000"/>
                        <a:buFont typeface="Calibri"/>
                        <a:buNone/>
                      </a:pPr>
                      <a:r>
                        <a:rPr b="0" i="0" lang="en-US" sz="2000" u="none" cap="none" strike="noStrike">
                          <a:solidFill>
                            <a:srgbClr val="000000"/>
                          </a:solidFill>
                          <a:latin typeface="Calibri"/>
                          <a:ea typeface="Calibri"/>
                          <a:cs typeface="Calibri"/>
                          <a:sym typeface="Calibri"/>
                        </a:rPr>
                        <a:t>Star/snowflake, subject oriented</a:t>
                      </a:r>
                      <a:endParaRPr sz="1400" u="none" cap="none" strike="noStrike"/>
                    </a:p>
                  </a:txBody>
                  <a:tcPr marT="0" marB="0" marR="68750" marL="6875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BD3FF"/>
                    </a:solidFill>
                  </a:tcPr>
                </a:tc>
              </a:tr>
              <a:tr h="701675">
                <a:tc>
                  <a:txBody>
                    <a:bodyPr/>
                    <a:lstStyle/>
                    <a:p>
                      <a:pPr indent="0" lvl="0" marL="0" marR="0" rtl="0" algn="l">
                        <a:lnSpc>
                          <a:spcPct val="102000"/>
                        </a:lnSpc>
                        <a:spcBef>
                          <a:spcPts val="0"/>
                        </a:spcBef>
                        <a:spcAft>
                          <a:spcPts val="0"/>
                        </a:spcAft>
                        <a:buClr>
                          <a:srgbClr val="000000"/>
                        </a:buClr>
                        <a:buSzPts val="2000"/>
                        <a:buFont typeface="Calibri"/>
                        <a:buNone/>
                      </a:pPr>
                      <a:r>
                        <a:rPr b="0" i="0" lang="en-US" sz="2000" u="none" cap="none" strike="noStrike">
                          <a:solidFill>
                            <a:srgbClr val="000000"/>
                          </a:solidFill>
                          <a:latin typeface="Calibri"/>
                          <a:ea typeface="Calibri"/>
                          <a:cs typeface="Calibri"/>
                          <a:sym typeface="Calibri"/>
                        </a:rPr>
                        <a:t>Data</a:t>
                      </a:r>
                      <a:endParaRPr sz="1400" u="none" cap="none" strike="noStrike"/>
                    </a:p>
                  </a:txBody>
                  <a:tcPr marT="0" marB="0" marR="68750" marL="6875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7EAFF"/>
                    </a:solidFill>
                  </a:tcPr>
                </a:tc>
                <a:tc>
                  <a:txBody>
                    <a:bodyPr/>
                    <a:lstStyle/>
                    <a:p>
                      <a:pPr indent="0" lvl="0" marL="0" marR="0" rtl="0" algn="l">
                        <a:lnSpc>
                          <a:spcPct val="102000"/>
                        </a:lnSpc>
                        <a:spcBef>
                          <a:spcPts val="0"/>
                        </a:spcBef>
                        <a:spcAft>
                          <a:spcPts val="0"/>
                        </a:spcAft>
                        <a:buClr>
                          <a:srgbClr val="000000"/>
                        </a:buClr>
                        <a:buSzPts val="2000"/>
                        <a:buFont typeface="Calibri"/>
                        <a:buNone/>
                      </a:pPr>
                      <a:r>
                        <a:rPr b="0" i="0" lang="en-US" sz="2000" u="none" cap="none" strike="noStrike">
                          <a:solidFill>
                            <a:srgbClr val="000000"/>
                          </a:solidFill>
                          <a:latin typeface="Calibri"/>
                          <a:ea typeface="Calibri"/>
                          <a:cs typeface="Calibri"/>
                          <a:sym typeface="Calibri"/>
                        </a:rPr>
                        <a:t>Current, guaranteed up-to-date</a:t>
                      </a:r>
                      <a:endParaRPr sz="1400" u="none" cap="none" strike="noStrike"/>
                    </a:p>
                  </a:txBody>
                  <a:tcPr marT="0" marB="0" marR="68750" marL="6875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7EAFF"/>
                    </a:solidFill>
                  </a:tcPr>
                </a:tc>
                <a:tc>
                  <a:txBody>
                    <a:bodyPr/>
                    <a:lstStyle/>
                    <a:p>
                      <a:pPr indent="0" lvl="0" marL="0" marR="0" rtl="0" algn="l">
                        <a:lnSpc>
                          <a:spcPct val="102000"/>
                        </a:lnSpc>
                        <a:spcBef>
                          <a:spcPts val="0"/>
                        </a:spcBef>
                        <a:spcAft>
                          <a:spcPts val="0"/>
                        </a:spcAft>
                        <a:buClr>
                          <a:srgbClr val="000000"/>
                        </a:buClr>
                        <a:buSzPts val="2000"/>
                        <a:buFont typeface="Calibri"/>
                        <a:buNone/>
                      </a:pPr>
                      <a:r>
                        <a:rPr b="0" i="0" lang="en-US" sz="2000" u="none" cap="none" strike="noStrike">
                          <a:solidFill>
                            <a:srgbClr val="000000"/>
                          </a:solidFill>
                          <a:latin typeface="Calibri"/>
                          <a:ea typeface="Calibri"/>
                          <a:cs typeface="Calibri"/>
                          <a:sym typeface="Calibri"/>
                        </a:rPr>
                        <a:t>Historic, accuracy maintained over time</a:t>
                      </a:r>
                      <a:endParaRPr sz="1400" u="none" cap="none" strike="noStrike"/>
                    </a:p>
                  </a:txBody>
                  <a:tcPr marT="0" marB="0" marR="68750" marL="6875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7EAFF"/>
                    </a:solidFill>
                  </a:tcPr>
                </a:tc>
              </a:tr>
              <a:tr h="701675">
                <a:tc>
                  <a:txBody>
                    <a:bodyPr/>
                    <a:lstStyle/>
                    <a:p>
                      <a:pPr indent="0" lvl="0" marL="0" marR="0" rtl="0" algn="l">
                        <a:lnSpc>
                          <a:spcPct val="102000"/>
                        </a:lnSpc>
                        <a:spcBef>
                          <a:spcPts val="0"/>
                        </a:spcBef>
                        <a:spcAft>
                          <a:spcPts val="0"/>
                        </a:spcAft>
                        <a:buClr>
                          <a:srgbClr val="000000"/>
                        </a:buClr>
                        <a:buSzPts val="2000"/>
                        <a:buFont typeface="Calibri"/>
                        <a:buNone/>
                      </a:pPr>
                      <a:r>
                        <a:rPr b="0" i="0" lang="en-US" sz="2000" u="none" cap="none" strike="noStrike">
                          <a:solidFill>
                            <a:srgbClr val="000000"/>
                          </a:solidFill>
                          <a:latin typeface="Calibri"/>
                          <a:ea typeface="Calibri"/>
                          <a:cs typeface="Calibri"/>
                          <a:sym typeface="Calibri"/>
                        </a:rPr>
                        <a:t>Summarization</a:t>
                      </a:r>
                      <a:endParaRPr sz="1400" u="none" cap="none" strike="noStrike"/>
                    </a:p>
                  </a:txBody>
                  <a:tcPr marT="0" marB="0" marR="68750" marL="6875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BD3FF"/>
                    </a:solidFill>
                  </a:tcPr>
                </a:tc>
                <a:tc>
                  <a:txBody>
                    <a:bodyPr/>
                    <a:lstStyle/>
                    <a:p>
                      <a:pPr indent="0" lvl="0" marL="0" marR="0" rtl="0" algn="l">
                        <a:lnSpc>
                          <a:spcPct val="102000"/>
                        </a:lnSpc>
                        <a:spcBef>
                          <a:spcPts val="0"/>
                        </a:spcBef>
                        <a:spcAft>
                          <a:spcPts val="0"/>
                        </a:spcAft>
                        <a:buClr>
                          <a:srgbClr val="000000"/>
                        </a:buClr>
                        <a:buSzPts val="2000"/>
                        <a:buFont typeface="Calibri"/>
                        <a:buNone/>
                      </a:pPr>
                      <a:r>
                        <a:rPr b="0" i="0" lang="en-US" sz="2000" u="none" cap="none" strike="noStrike">
                          <a:solidFill>
                            <a:srgbClr val="000000"/>
                          </a:solidFill>
                          <a:latin typeface="Calibri"/>
                          <a:ea typeface="Calibri"/>
                          <a:cs typeface="Calibri"/>
                          <a:sym typeface="Calibri"/>
                        </a:rPr>
                        <a:t>Primitive, highly detailed</a:t>
                      </a:r>
                      <a:endParaRPr sz="1400" u="none" cap="none" strike="noStrike"/>
                    </a:p>
                  </a:txBody>
                  <a:tcPr marT="0" marB="0" marR="68750" marL="6875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BD3FF"/>
                    </a:solidFill>
                  </a:tcPr>
                </a:tc>
                <a:tc>
                  <a:txBody>
                    <a:bodyPr/>
                    <a:lstStyle/>
                    <a:p>
                      <a:pPr indent="0" lvl="0" marL="0" marR="0" rtl="0" algn="l">
                        <a:lnSpc>
                          <a:spcPct val="102000"/>
                        </a:lnSpc>
                        <a:spcBef>
                          <a:spcPts val="0"/>
                        </a:spcBef>
                        <a:spcAft>
                          <a:spcPts val="0"/>
                        </a:spcAft>
                        <a:buClr>
                          <a:srgbClr val="000000"/>
                        </a:buClr>
                        <a:buSzPts val="2000"/>
                        <a:buFont typeface="Calibri"/>
                        <a:buNone/>
                      </a:pPr>
                      <a:r>
                        <a:rPr b="0" i="0" lang="en-US" sz="2000" u="none" cap="none" strike="noStrike">
                          <a:solidFill>
                            <a:srgbClr val="000000"/>
                          </a:solidFill>
                          <a:latin typeface="Calibri"/>
                          <a:ea typeface="Calibri"/>
                          <a:cs typeface="Calibri"/>
                          <a:sym typeface="Calibri"/>
                        </a:rPr>
                        <a:t>Summarized, consolidated</a:t>
                      </a:r>
                      <a:endParaRPr sz="1400" u="none" cap="none" strike="noStrike"/>
                    </a:p>
                  </a:txBody>
                  <a:tcPr marT="0" marB="0" marR="68750" marL="6875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BD3FF"/>
                    </a:solidFill>
                  </a:tcPr>
                </a:tc>
              </a:tr>
            </a:tbl>
          </a:graphicData>
        </a:graphic>
      </p:graphicFrame>
      <p:sp>
        <p:nvSpPr>
          <p:cNvPr id="1568" name="Google Shape;1568;p186"/>
          <p:cNvSpPr txBox="1"/>
          <p:nvPr/>
        </p:nvSpPr>
        <p:spPr>
          <a:xfrm>
            <a:off x="8255000" y="6229350"/>
            <a:ext cx="1905000" cy="457200"/>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FFFFFF"/>
              </a:buClr>
              <a:buSzPts val="1400"/>
              <a:buFont typeface="Arial"/>
              <a:buNone/>
            </a:pPr>
            <a:fld id="{00000000-1234-1234-1234-123412341234}" type="slidenum">
              <a:rPr b="1" i="0" lang="en-US" sz="1400" u="none" cap="none" strike="noStrike">
                <a:solidFill>
                  <a:srgbClr val="FFFFFF"/>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3" name="Shape 1573"/>
        <p:cNvGrpSpPr/>
        <p:nvPr/>
      </p:nvGrpSpPr>
      <p:grpSpPr>
        <a:xfrm>
          <a:off x="0" y="0"/>
          <a:ext cx="0" cy="0"/>
          <a:chOff x="0" y="0"/>
          <a:chExt cx="0" cy="0"/>
        </a:xfrm>
      </p:grpSpPr>
      <p:sp>
        <p:nvSpPr>
          <p:cNvPr id="1574" name="Google Shape;1574;p187"/>
          <p:cNvSpPr txBox="1"/>
          <p:nvPr/>
        </p:nvSpPr>
        <p:spPr>
          <a:xfrm>
            <a:off x="1930400" y="228600"/>
            <a:ext cx="7772400" cy="6096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FFCC00"/>
              </a:buClr>
              <a:buSzPts val="2800"/>
              <a:buFont typeface="Comic Sans MS"/>
              <a:buNone/>
            </a:pPr>
            <a:r>
              <a:rPr b="0" i="0" lang="en-US" sz="2800" u="none" cap="none" strike="noStrike">
                <a:solidFill>
                  <a:srgbClr val="FFCC00"/>
                </a:solidFill>
                <a:latin typeface="Comic Sans MS"/>
                <a:ea typeface="Comic Sans MS"/>
                <a:cs typeface="Comic Sans MS"/>
                <a:sym typeface="Comic Sans MS"/>
              </a:rPr>
              <a:t>Comparision of OLTP And OLAP Systems</a:t>
            </a:r>
            <a:endParaRPr b="0" i="0" sz="1400" u="none" cap="none" strike="noStrike">
              <a:solidFill>
                <a:srgbClr val="000000"/>
              </a:solidFill>
              <a:latin typeface="Arial"/>
              <a:ea typeface="Arial"/>
              <a:cs typeface="Arial"/>
              <a:sym typeface="Arial"/>
            </a:endParaRPr>
          </a:p>
        </p:txBody>
      </p:sp>
      <p:graphicFrame>
        <p:nvGraphicFramePr>
          <p:cNvPr id="1575" name="Google Shape;1575;p187"/>
          <p:cNvGraphicFramePr/>
          <p:nvPr/>
        </p:nvGraphicFramePr>
        <p:xfrm>
          <a:off x="1981200" y="990600"/>
          <a:ext cx="3000000" cy="3000000"/>
        </p:xfrm>
        <a:graphic>
          <a:graphicData uri="http://schemas.openxmlformats.org/drawingml/2006/table">
            <a:tbl>
              <a:tblPr>
                <a:noFill/>
                <a:tableStyleId>{85B5C247-46E3-40EC-B085-3E1E26663EF5}</a:tableStyleId>
              </a:tblPr>
              <a:tblGrid>
                <a:gridCol w="2794000"/>
                <a:gridCol w="2795575"/>
                <a:gridCol w="2794000"/>
              </a:tblGrid>
              <a:tr h="488950">
                <a:tc>
                  <a:txBody>
                    <a:bodyPr/>
                    <a:lstStyle/>
                    <a:p>
                      <a:pPr indent="0" lvl="0" marL="0" marR="0" rtl="0" algn="l">
                        <a:lnSpc>
                          <a:spcPct val="102000"/>
                        </a:lnSpc>
                        <a:spcBef>
                          <a:spcPts val="0"/>
                        </a:spcBef>
                        <a:spcAft>
                          <a:spcPts val="0"/>
                        </a:spcAft>
                        <a:buClr>
                          <a:srgbClr val="FFFFFF"/>
                        </a:buClr>
                        <a:buSzPts val="2000"/>
                        <a:buFont typeface="Calibri"/>
                        <a:buNone/>
                      </a:pPr>
                      <a:r>
                        <a:rPr b="1" i="0" lang="en-US" sz="2000" u="none" cap="none" strike="noStrike">
                          <a:solidFill>
                            <a:srgbClr val="FFFFFF"/>
                          </a:solidFill>
                          <a:latin typeface="Calibri"/>
                          <a:ea typeface="Calibri"/>
                          <a:cs typeface="Calibri"/>
                          <a:sym typeface="Calibri"/>
                        </a:rPr>
                        <a:t>Feature</a:t>
                      </a:r>
                      <a:endParaRPr sz="1400" u="none" cap="none" strike="noStrike"/>
                    </a:p>
                  </a:txBody>
                  <a:tcPr marT="0" marB="0" marR="68750" marL="6875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0066FF"/>
                    </a:solidFill>
                  </a:tcPr>
                </a:tc>
                <a:tc>
                  <a:txBody>
                    <a:bodyPr/>
                    <a:lstStyle/>
                    <a:p>
                      <a:pPr indent="0" lvl="0" marL="0" marR="0" rtl="0" algn="l">
                        <a:lnSpc>
                          <a:spcPct val="102000"/>
                        </a:lnSpc>
                        <a:spcBef>
                          <a:spcPts val="0"/>
                        </a:spcBef>
                        <a:spcAft>
                          <a:spcPts val="0"/>
                        </a:spcAft>
                        <a:buClr>
                          <a:srgbClr val="FFFFFF"/>
                        </a:buClr>
                        <a:buSzPts val="2000"/>
                        <a:buFont typeface="Calibri"/>
                        <a:buNone/>
                      </a:pPr>
                      <a:r>
                        <a:rPr b="1" i="0" lang="en-US" sz="2000" u="none" cap="none" strike="noStrike">
                          <a:solidFill>
                            <a:srgbClr val="FFFFFF"/>
                          </a:solidFill>
                          <a:latin typeface="Calibri"/>
                          <a:ea typeface="Calibri"/>
                          <a:cs typeface="Calibri"/>
                          <a:sym typeface="Calibri"/>
                        </a:rPr>
                        <a:t>OLTP</a:t>
                      </a:r>
                      <a:endParaRPr sz="1400" u="none" cap="none" strike="noStrike"/>
                    </a:p>
                  </a:txBody>
                  <a:tcPr marT="0" marB="0" marR="68750" marL="6875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0066FF"/>
                    </a:solidFill>
                  </a:tcPr>
                </a:tc>
                <a:tc>
                  <a:txBody>
                    <a:bodyPr/>
                    <a:lstStyle/>
                    <a:p>
                      <a:pPr indent="0" lvl="0" marL="0" marR="0" rtl="0" algn="l">
                        <a:lnSpc>
                          <a:spcPct val="102000"/>
                        </a:lnSpc>
                        <a:spcBef>
                          <a:spcPts val="0"/>
                        </a:spcBef>
                        <a:spcAft>
                          <a:spcPts val="0"/>
                        </a:spcAft>
                        <a:buClr>
                          <a:srgbClr val="FFFFFF"/>
                        </a:buClr>
                        <a:buSzPts val="2000"/>
                        <a:buFont typeface="Calibri"/>
                        <a:buNone/>
                      </a:pPr>
                      <a:r>
                        <a:rPr b="1" i="0" lang="en-US" sz="2000" u="none" cap="none" strike="noStrike">
                          <a:solidFill>
                            <a:srgbClr val="FFFFFF"/>
                          </a:solidFill>
                          <a:latin typeface="Calibri"/>
                          <a:ea typeface="Calibri"/>
                          <a:cs typeface="Calibri"/>
                          <a:sym typeface="Calibri"/>
                        </a:rPr>
                        <a:t>OLAP</a:t>
                      </a:r>
                      <a:endParaRPr sz="1400" u="none" cap="none" strike="noStrike"/>
                    </a:p>
                  </a:txBody>
                  <a:tcPr marT="0" marB="0" marR="68750" marL="6875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0066FF"/>
                    </a:solidFill>
                  </a:tcPr>
                </a:tc>
              </a:tr>
              <a:tr h="701675">
                <a:tc>
                  <a:txBody>
                    <a:bodyPr/>
                    <a:lstStyle/>
                    <a:p>
                      <a:pPr indent="0" lvl="0" marL="0" marR="0" rtl="0" algn="l">
                        <a:lnSpc>
                          <a:spcPct val="102000"/>
                        </a:lnSpc>
                        <a:spcBef>
                          <a:spcPts val="0"/>
                        </a:spcBef>
                        <a:spcAft>
                          <a:spcPts val="0"/>
                        </a:spcAft>
                        <a:buClr>
                          <a:srgbClr val="000000"/>
                        </a:buClr>
                        <a:buSzPts val="2000"/>
                        <a:buFont typeface="Calibri"/>
                        <a:buNone/>
                      </a:pPr>
                      <a:r>
                        <a:rPr b="0" i="0" lang="en-US" sz="2000" u="none" cap="none" strike="noStrike">
                          <a:solidFill>
                            <a:srgbClr val="000000"/>
                          </a:solidFill>
                          <a:latin typeface="Calibri"/>
                          <a:ea typeface="Calibri"/>
                          <a:cs typeface="Calibri"/>
                          <a:sym typeface="Calibri"/>
                        </a:rPr>
                        <a:t>View</a:t>
                      </a:r>
                      <a:endParaRPr sz="1400" u="none" cap="none" strike="noStrike"/>
                    </a:p>
                  </a:txBody>
                  <a:tcPr marT="0" marB="0" marR="68750" marL="6875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BD3FF"/>
                    </a:solidFill>
                  </a:tcPr>
                </a:tc>
                <a:tc>
                  <a:txBody>
                    <a:bodyPr/>
                    <a:lstStyle/>
                    <a:p>
                      <a:pPr indent="0" lvl="0" marL="0" marR="0" rtl="0" algn="l">
                        <a:lnSpc>
                          <a:spcPct val="102000"/>
                        </a:lnSpc>
                        <a:spcBef>
                          <a:spcPts val="0"/>
                        </a:spcBef>
                        <a:spcAft>
                          <a:spcPts val="0"/>
                        </a:spcAft>
                        <a:buClr>
                          <a:srgbClr val="000000"/>
                        </a:buClr>
                        <a:buSzPts val="2000"/>
                        <a:buFont typeface="Calibri"/>
                        <a:buNone/>
                      </a:pPr>
                      <a:r>
                        <a:rPr b="0" i="0" lang="en-US" sz="2000" u="none" cap="none" strike="noStrike">
                          <a:solidFill>
                            <a:srgbClr val="000000"/>
                          </a:solidFill>
                          <a:latin typeface="Calibri"/>
                          <a:ea typeface="Calibri"/>
                          <a:cs typeface="Calibri"/>
                          <a:sym typeface="Calibri"/>
                        </a:rPr>
                        <a:t>Detailed</a:t>
                      </a:r>
                      <a:endParaRPr sz="1400" u="none" cap="none" strike="noStrike"/>
                    </a:p>
                  </a:txBody>
                  <a:tcPr marT="0" marB="0" marR="68750" marL="6875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BD3FF"/>
                    </a:solidFill>
                  </a:tcPr>
                </a:tc>
                <a:tc>
                  <a:txBody>
                    <a:bodyPr/>
                    <a:lstStyle/>
                    <a:p>
                      <a:pPr indent="0" lvl="0" marL="0" marR="0" rtl="0" algn="l">
                        <a:lnSpc>
                          <a:spcPct val="102000"/>
                        </a:lnSpc>
                        <a:spcBef>
                          <a:spcPts val="0"/>
                        </a:spcBef>
                        <a:spcAft>
                          <a:spcPts val="0"/>
                        </a:spcAft>
                        <a:buClr>
                          <a:srgbClr val="000000"/>
                        </a:buClr>
                        <a:buSzPts val="2000"/>
                        <a:buFont typeface="Calibri"/>
                        <a:buNone/>
                      </a:pPr>
                      <a:r>
                        <a:rPr b="0" i="0" lang="en-US" sz="2000" u="none" cap="none" strike="noStrike">
                          <a:solidFill>
                            <a:srgbClr val="000000"/>
                          </a:solidFill>
                          <a:latin typeface="Calibri"/>
                          <a:ea typeface="Calibri"/>
                          <a:cs typeface="Calibri"/>
                          <a:sym typeface="Calibri"/>
                        </a:rPr>
                        <a:t>Summarized, multidimentional</a:t>
                      </a:r>
                      <a:endParaRPr sz="1400" u="none" cap="none" strike="noStrike"/>
                    </a:p>
                  </a:txBody>
                  <a:tcPr marT="0" marB="0" marR="68750" marL="6875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BD3FF"/>
                    </a:solidFill>
                  </a:tcPr>
                </a:tc>
              </a:tr>
              <a:tr h="488950">
                <a:tc>
                  <a:txBody>
                    <a:bodyPr/>
                    <a:lstStyle/>
                    <a:p>
                      <a:pPr indent="0" lvl="0" marL="0" marR="0" rtl="0" algn="l">
                        <a:lnSpc>
                          <a:spcPct val="102000"/>
                        </a:lnSpc>
                        <a:spcBef>
                          <a:spcPts val="0"/>
                        </a:spcBef>
                        <a:spcAft>
                          <a:spcPts val="0"/>
                        </a:spcAft>
                        <a:buClr>
                          <a:srgbClr val="000000"/>
                        </a:buClr>
                        <a:buSzPts val="2000"/>
                        <a:buFont typeface="Calibri"/>
                        <a:buNone/>
                      </a:pPr>
                      <a:r>
                        <a:rPr b="0" i="0" lang="en-US" sz="2000" u="none" cap="none" strike="noStrike">
                          <a:solidFill>
                            <a:srgbClr val="000000"/>
                          </a:solidFill>
                          <a:latin typeface="Calibri"/>
                          <a:ea typeface="Calibri"/>
                          <a:cs typeface="Calibri"/>
                          <a:sym typeface="Calibri"/>
                        </a:rPr>
                        <a:t>Unit of work</a:t>
                      </a:r>
                      <a:endParaRPr sz="1400" u="none" cap="none" strike="noStrike"/>
                    </a:p>
                  </a:txBody>
                  <a:tcPr marT="0" marB="0" marR="68750" marL="6875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7EAFF"/>
                    </a:solidFill>
                  </a:tcPr>
                </a:tc>
                <a:tc>
                  <a:txBody>
                    <a:bodyPr/>
                    <a:lstStyle/>
                    <a:p>
                      <a:pPr indent="0" lvl="0" marL="0" marR="0" rtl="0" algn="l">
                        <a:lnSpc>
                          <a:spcPct val="102000"/>
                        </a:lnSpc>
                        <a:spcBef>
                          <a:spcPts val="0"/>
                        </a:spcBef>
                        <a:spcAft>
                          <a:spcPts val="0"/>
                        </a:spcAft>
                        <a:buClr>
                          <a:srgbClr val="000000"/>
                        </a:buClr>
                        <a:buSzPts val="2000"/>
                        <a:buFont typeface="Calibri"/>
                        <a:buNone/>
                      </a:pPr>
                      <a:r>
                        <a:rPr b="0" i="0" lang="en-US" sz="2000" u="none" cap="none" strike="noStrike">
                          <a:solidFill>
                            <a:srgbClr val="000000"/>
                          </a:solidFill>
                          <a:latin typeface="Calibri"/>
                          <a:ea typeface="Calibri"/>
                          <a:cs typeface="Calibri"/>
                          <a:sym typeface="Calibri"/>
                        </a:rPr>
                        <a:t>Short, simple transation</a:t>
                      </a:r>
                      <a:endParaRPr sz="1400" u="none" cap="none" strike="noStrike"/>
                    </a:p>
                  </a:txBody>
                  <a:tcPr marT="0" marB="0" marR="68750" marL="6875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7EAFF"/>
                    </a:solidFill>
                  </a:tcPr>
                </a:tc>
                <a:tc>
                  <a:txBody>
                    <a:bodyPr/>
                    <a:lstStyle/>
                    <a:p>
                      <a:pPr indent="0" lvl="0" marL="0" marR="0" rtl="0" algn="l">
                        <a:lnSpc>
                          <a:spcPct val="102000"/>
                        </a:lnSpc>
                        <a:spcBef>
                          <a:spcPts val="0"/>
                        </a:spcBef>
                        <a:spcAft>
                          <a:spcPts val="0"/>
                        </a:spcAft>
                        <a:buClr>
                          <a:srgbClr val="000000"/>
                        </a:buClr>
                        <a:buSzPts val="2000"/>
                        <a:buFont typeface="Calibri"/>
                        <a:buNone/>
                      </a:pPr>
                      <a:r>
                        <a:rPr b="0" i="0" lang="en-US" sz="2000" u="none" cap="none" strike="noStrike">
                          <a:solidFill>
                            <a:srgbClr val="000000"/>
                          </a:solidFill>
                          <a:latin typeface="Calibri"/>
                          <a:ea typeface="Calibri"/>
                          <a:cs typeface="Calibri"/>
                          <a:sym typeface="Calibri"/>
                        </a:rPr>
                        <a:t>Complex query</a:t>
                      </a:r>
                      <a:endParaRPr sz="1400" u="none" cap="none" strike="noStrike"/>
                    </a:p>
                  </a:txBody>
                  <a:tcPr marT="0" marB="0" marR="68750" marL="6875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7EAFF"/>
                    </a:solidFill>
                  </a:tcPr>
                </a:tc>
              </a:tr>
              <a:tr h="488950">
                <a:tc>
                  <a:txBody>
                    <a:bodyPr/>
                    <a:lstStyle/>
                    <a:p>
                      <a:pPr indent="0" lvl="0" marL="0" marR="0" rtl="0" algn="l">
                        <a:lnSpc>
                          <a:spcPct val="102000"/>
                        </a:lnSpc>
                        <a:spcBef>
                          <a:spcPts val="0"/>
                        </a:spcBef>
                        <a:spcAft>
                          <a:spcPts val="0"/>
                        </a:spcAft>
                        <a:buClr>
                          <a:srgbClr val="000000"/>
                        </a:buClr>
                        <a:buSzPts val="2000"/>
                        <a:buFont typeface="Calibri"/>
                        <a:buNone/>
                      </a:pPr>
                      <a:r>
                        <a:rPr b="0" i="0" lang="en-US" sz="2000" u="none" cap="none" strike="noStrike">
                          <a:solidFill>
                            <a:srgbClr val="000000"/>
                          </a:solidFill>
                          <a:latin typeface="Calibri"/>
                          <a:ea typeface="Calibri"/>
                          <a:cs typeface="Calibri"/>
                          <a:sym typeface="Calibri"/>
                        </a:rPr>
                        <a:t>Access</a:t>
                      </a:r>
                      <a:endParaRPr sz="1400" u="none" cap="none" strike="noStrike"/>
                    </a:p>
                  </a:txBody>
                  <a:tcPr marT="0" marB="0" marR="68750" marL="6875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BD3FF"/>
                    </a:solidFill>
                  </a:tcPr>
                </a:tc>
                <a:tc>
                  <a:txBody>
                    <a:bodyPr/>
                    <a:lstStyle/>
                    <a:p>
                      <a:pPr indent="0" lvl="0" marL="0" marR="0" rtl="0" algn="l">
                        <a:lnSpc>
                          <a:spcPct val="102000"/>
                        </a:lnSpc>
                        <a:spcBef>
                          <a:spcPts val="0"/>
                        </a:spcBef>
                        <a:spcAft>
                          <a:spcPts val="0"/>
                        </a:spcAft>
                        <a:buClr>
                          <a:srgbClr val="000000"/>
                        </a:buClr>
                        <a:buSzPts val="2000"/>
                        <a:buFont typeface="Calibri"/>
                        <a:buNone/>
                      </a:pPr>
                      <a:r>
                        <a:rPr b="0" i="0" lang="en-US" sz="2000" u="none" cap="none" strike="noStrike">
                          <a:solidFill>
                            <a:srgbClr val="000000"/>
                          </a:solidFill>
                          <a:latin typeface="Calibri"/>
                          <a:ea typeface="Calibri"/>
                          <a:cs typeface="Calibri"/>
                          <a:sym typeface="Calibri"/>
                        </a:rPr>
                        <a:t>Read/write</a:t>
                      </a:r>
                      <a:endParaRPr sz="1400" u="none" cap="none" strike="noStrike"/>
                    </a:p>
                  </a:txBody>
                  <a:tcPr marT="0" marB="0" marR="68750" marL="6875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BD3FF"/>
                    </a:solidFill>
                  </a:tcPr>
                </a:tc>
                <a:tc>
                  <a:txBody>
                    <a:bodyPr/>
                    <a:lstStyle/>
                    <a:p>
                      <a:pPr indent="0" lvl="0" marL="0" marR="0" rtl="0" algn="l">
                        <a:lnSpc>
                          <a:spcPct val="102000"/>
                        </a:lnSpc>
                        <a:spcBef>
                          <a:spcPts val="0"/>
                        </a:spcBef>
                        <a:spcAft>
                          <a:spcPts val="0"/>
                        </a:spcAft>
                        <a:buClr>
                          <a:srgbClr val="000000"/>
                        </a:buClr>
                        <a:buSzPts val="2000"/>
                        <a:buFont typeface="Calibri"/>
                        <a:buNone/>
                      </a:pPr>
                      <a:r>
                        <a:rPr b="0" i="0" lang="en-US" sz="2000" u="none" cap="none" strike="noStrike">
                          <a:solidFill>
                            <a:srgbClr val="000000"/>
                          </a:solidFill>
                          <a:latin typeface="Calibri"/>
                          <a:ea typeface="Calibri"/>
                          <a:cs typeface="Calibri"/>
                          <a:sym typeface="Calibri"/>
                        </a:rPr>
                        <a:t>Mostly read</a:t>
                      </a:r>
                      <a:endParaRPr sz="1400" u="none" cap="none" strike="noStrike"/>
                    </a:p>
                  </a:txBody>
                  <a:tcPr marT="0" marB="0" marR="68750" marL="6875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BD3FF"/>
                    </a:solidFill>
                  </a:tcPr>
                </a:tc>
              </a:tr>
              <a:tr h="488950">
                <a:tc>
                  <a:txBody>
                    <a:bodyPr/>
                    <a:lstStyle/>
                    <a:p>
                      <a:pPr indent="0" lvl="0" marL="0" marR="0" rtl="0" algn="l">
                        <a:lnSpc>
                          <a:spcPct val="102000"/>
                        </a:lnSpc>
                        <a:spcBef>
                          <a:spcPts val="0"/>
                        </a:spcBef>
                        <a:spcAft>
                          <a:spcPts val="0"/>
                        </a:spcAft>
                        <a:buClr>
                          <a:srgbClr val="000000"/>
                        </a:buClr>
                        <a:buSzPts val="2000"/>
                        <a:buFont typeface="Calibri"/>
                        <a:buNone/>
                      </a:pPr>
                      <a:r>
                        <a:rPr b="0" i="0" lang="en-US" sz="2000" u="none" cap="none" strike="noStrike">
                          <a:solidFill>
                            <a:srgbClr val="000000"/>
                          </a:solidFill>
                          <a:latin typeface="Calibri"/>
                          <a:ea typeface="Calibri"/>
                          <a:cs typeface="Calibri"/>
                          <a:sym typeface="Calibri"/>
                        </a:rPr>
                        <a:t>Focus</a:t>
                      </a:r>
                      <a:endParaRPr sz="1400" u="none" cap="none" strike="noStrike"/>
                    </a:p>
                  </a:txBody>
                  <a:tcPr marT="0" marB="0" marR="68750" marL="6875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7EAFF"/>
                    </a:solidFill>
                  </a:tcPr>
                </a:tc>
                <a:tc>
                  <a:txBody>
                    <a:bodyPr/>
                    <a:lstStyle/>
                    <a:p>
                      <a:pPr indent="0" lvl="0" marL="0" marR="0" rtl="0" algn="l">
                        <a:lnSpc>
                          <a:spcPct val="102000"/>
                        </a:lnSpc>
                        <a:spcBef>
                          <a:spcPts val="0"/>
                        </a:spcBef>
                        <a:spcAft>
                          <a:spcPts val="0"/>
                        </a:spcAft>
                        <a:buClr>
                          <a:srgbClr val="000000"/>
                        </a:buClr>
                        <a:buSzPts val="2000"/>
                        <a:buFont typeface="Calibri"/>
                        <a:buNone/>
                      </a:pPr>
                      <a:r>
                        <a:rPr b="0" i="0" lang="en-US" sz="2000" u="none" cap="none" strike="noStrike">
                          <a:solidFill>
                            <a:srgbClr val="000000"/>
                          </a:solidFill>
                          <a:latin typeface="Calibri"/>
                          <a:ea typeface="Calibri"/>
                          <a:cs typeface="Calibri"/>
                          <a:sym typeface="Calibri"/>
                        </a:rPr>
                        <a:t>Data in </a:t>
                      </a:r>
                      <a:endParaRPr sz="1400" u="none" cap="none" strike="noStrike"/>
                    </a:p>
                  </a:txBody>
                  <a:tcPr marT="0" marB="0" marR="68750" marL="6875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7EAFF"/>
                    </a:solidFill>
                  </a:tcPr>
                </a:tc>
                <a:tc>
                  <a:txBody>
                    <a:bodyPr/>
                    <a:lstStyle/>
                    <a:p>
                      <a:pPr indent="0" lvl="0" marL="0" marR="0" rtl="0" algn="l">
                        <a:lnSpc>
                          <a:spcPct val="102000"/>
                        </a:lnSpc>
                        <a:spcBef>
                          <a:spcPts val="0"/>
                        </a:spcBef>
                        <a:spcAft>
                          <a:spcPts val="0"/>
                        </a:spcAft>
                        <a:buClr>
                          <a:srgbClr val="000000"/>
                        </a:buClr>
                        <a:buSzPts val="2000"/>
                        <a:buFont typeface="Calibri"/>
                        <a:buNone/>
                      </a:pPr>
                      <a:r>
                        <a:rPr b="0" i="0" lang="en-US" sz="2000" u="none" cap="none" strike="noStrike">
                          <a:solidFill>
                            <a:srgbClr val="000000"/>
                          </a:solidFill>
                          <a:latin typeface="Calibri"/>
                          <a:ea typeface="Calibri"/>
                          <a:cs typeface="Calibri"/>
                          <a:sym typeface="Calibri"/>
                        </a:rPr>
                        <a:t>Information out</a:t>
                      </a:r>
                      <a:endParaRPr sz="1400" u="none" cap="none" strike="noStrike"/>
                    </a:p>
                  </a:txBody>
                  <a:tcPr marT="0" marB="0" marR="68750" marL="6875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7EAFF"/>
                    </a:solidFill>
                  </a:tcPr>
                </a:tc>
              </a:tr>
              <a:tr h="701675">
                <a:tc>
                  <a:txBody>
                    <a:bodyPr/>
                    <a:lstStyle/>
                    <a:p>
                      <a:pPr indent="0" lvl="0" marL="0" marR="0" rtl="0" algn="l">
                        <a:lnSpc>
                          <a:spcPct val="102000"/>
                        </a:lnSpc>
                        <a:spcBef>
                          <a:spcPts val="0"/>
                        </a:spcBef>
                        <a:spcAft>
                          <a:spcPts val="0"/>
                        </a:spcAft>
                        <a:buClr>
                          <a:srgbClr val="000000"/>
                        </a:buClr>
                        <a:buSzPts val="2000"/>
                        <a:buFont typeface="Calibri"/>
                        <a:buNone/>
                      </a:pPr>
                      <a:r>
                        <a:rPr b="0" i="0" lang="en-US" sz="2000" u="none" cap="none" strike="noStrike">
                          <a:solidFill>
                            <a:srgbClr val="000000"/>
                          </a:solidFill>
                          <a:latin typeface="Calibri"/>
                          <a:ea typeface="Calibri"/>
                          <a:cs typeface="Calibri"/>
                          <a:sym typeface="Calibri"/>
                        </a:rPr>
                        <a:t>Operations</a:t>
                      </a:r>
                      <a:endParaRPr sz="1400" u="none" cap="none" strike="noStrike"/>
                    </a:p>
                  </a:txBody>
                  <a:tcPr marT="0" marB="0" marR="68750" marL="6875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BD3FF"/>
                    </a:solidFill>
                  </a:tcPr>
                </a:tc>
                <a:tc>
                  <a:txBody>
                    <a:bodyPr/>
                    <a:lstStyle/>
                    <a:p>
                      <a:pPr indent="0" lvl="0" marL="0" marR="0" rtl="0" algn="l">
                        <a:lnSpc>
                          <a:spcPct val="102000"/>
                        </a:lnSpc>
                        <a:spcBef>
                          <a:spcPts val="0"/>
                        </a:spcBef>
                        <a:spcAft>
                          <a:spcPts val="0"/>
                        </a:spcAft>
                        <a:buClr>
                          <a:srgbClr val="000000"/>
                        </a:buClr>
                        <a:buSzPts val="2000"/>
                        <a:buFont typeface="Calibri"/>
                        <a:buNone/>
                      </a:pPr>
                      <a:r>
                        <a:rPr b="0" i="0" lang="en-US" sz="2000" u="none" cap="none" strike="noStrike">
                          <a:solidFill>
                            <a:srgbClr val="000000"/>
                          </a:solidFill>
                          <a:latin typeface="Calibri"/>
                          <a:ea typeface="Calibri"/>
                          <a:cs typeface="Calibri"/>
                          <a:sym typeface="Calibri"/>
                        </a:rPr>
                        <a:t>Index/hash on primary key</a:t>
                      </a:r>
                      <a:endParaRPr sz="1400" u="none" cap="none" strike="noStrike"/>
                    </a:p>
                  </a:txBody>
                  <a:tcPr marT="0" marB="0" marR="68750" marL="6875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BD3FF"/>
                    </a:solidFill>
                  </a:tcPr>
                </a:tc>
                <a:tc>
                  <a:txBody>
                    <a:bodyPr/>
                    <a:lstStyle/>
                    <a:p>
                      <a:pPr indent="0" lvl="0" marL="0" marR="0" rtl="0" algn="l">
                        <a:lnSpc>
                          <a:spcPct val="102000"/>
                        </a:lnSpc>
                        <a:spcBef>
                          <a:spcPts val="0"/>
                        </a:spcBef>
                        <a:spcAft>
                          <a:spcPts val="0"/>
                        </a:spcAft>
                        <a:buClr>
                          <a:srgbClr val="000000"/>
                        </a:buClr>
                        <a:buSzPts val="2000"/>
                        <a:buFont typeface="Calibri"/>
                        <a:buNone/>
                      </a:pPr>
                      <a:r>
                        <a:rPr b="0" i="0" lang="en-US" sz="2000" u="none" cap="none" strike="noStrike">
                          <a:solidFill>
                            <a:srgbClr val="000000"/>
                          </a:solidFill>
                          <a:latin typeface="Calibri"/>
                          <a:ea typeface="Calibri"/>
                          <a:cs typeface="Calibri"/>
                          <a:sym typeface="Calibri"/>
                        </a:rPr>
                        <a:t>Lots of scans</a:t>
                      </a:r>
                      <a:endParaRPr sz="1400" u="none" cap="none" strike="noStrike"/>
                    </a:p>
                  </a:txBody>
                  <a:tcPr marT="0" marB="0" marR="68750" marL="6875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BD3FF"/>
                    </a:solidFill>
                  </a:tcPr>
                </a:tc>
              </a:tr>
              <a:tr h="701675">
                <a:tc>
                  <a:txBody>
                    <a:bodyPr/>
                    <a:lstStyle/>
                    <a:p>
                      <a:pPr indent="0" lvl="0" marL="0" marR="0" rtl="0" algn="l">
                        <a:lnSpc>
                          <a:spcPct val="102000"/>
                        </a:lnSpc>
                        <a:spcBef>
                          <a:spcPts val="0"/>
                        </a:spcBef>
                        <a:spcAft>
                          <a:spcPts val="0"/>
                        </a:spcAft>
                        <a:buClr>
                          <a:srgbClr val="000000"/>
                        </a:buClr>
                        <a:buSzPts val="2000"/>
                        <a:buFont typeface="Calibri"/>
                        <a:buNone/>
                      </a:pPr>
                      <a:r>
                        <a:rPr b="0" i="0" lang="en-US" sz="2000" u="none" cap="none" strike="noStrike">
                          <a:solidFill>
                            <a:srgbClr val="000000"/>
                          </a:solidFill>
                          <a:latin typeface="Calibri"/>
                          <a:ea typeface="Calibri"/>
                          <a:cs typeface="Calibri"/>
                          <a:sym typeface="Calibri"/>
                        </a:rPr>
                        <a:t>Number of records accessed</a:t>
                      </a:r>
                      <a:endParaRPr sz="1400" u="none" cap="none" strike="noStrike"/>
                    </a:p>
                  </a:txBody>
                  <a:tcPr marT="0" marB="0" marR="68750" marL="6875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7EAFF"/>
                    </a:solidFill>
                  </a:tcPr>
                </a:tc>
                <a:tc>
                  <a:txBody>
                    <a:bodyPr/>
                    <a:lstStyle/>
                    <a:p>
                      <a:pPr indent="0" lvl="0" marL="0" marR="0" rtl="0" algn="l">
                        <a:lnSpc>
                          <a:spcPct val="102000"/>
                        </a:lnSpc>
                        <a:spcBef>
                          <a:spcPts val="0"/>
                        </a:spcBef>
                        <a:spcAft>
                          <a:spcPts val="0"/>
                        </a:spcAft>
                        <a:buClr>
                          <a:srgbClr val="000000"/>
                        </a:buClr>
                        <a:buSzPts val="2000"/>
                        <a:buFont typeface="Calibri"/>
                        <a:buNone/>
                      </a:pPr>
                      <a:r>
                        <a:rPr b="0" i="0" lang="en-US" sz="2000" u="none" cap="none" strike="noStrike">
                          <a:solidFill>
                            <a:srgbClr val="000000"/>
                          </a:solidFill>
                          <a:latin typeface="Calibri"/>
                          <a:ea typeface="Calibri"/>
                          <a:cs typeface="Calibri"/>
                          <a:sym typeface="Calibri"/>
                        </a:rPr>
                        <a:t>tens</a:t>
                      </a:r>
                      <a:endParaRPr sz="1400" u="none" cap="none" strike="noStrike"/>
                    </a:p>
                  </a:txBody>
                  <a:tcPr marT="0" marB="0" marR="68750" marL="6875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7EAFF"/>
                    </a:solidFill>
                  </a:tcPr>
                </a:tc>
                <a:tc>
                  <a:txBody>
                    <a:bodyPr/>
                    <a:lstStyle/>
                    <a:p>
                      <a:pPr indent="0" lvl="0" marL="0" marR="0" rtl="0" algn="l">
                        <a:lnSpc>
                          <a:spcPct val="102000"/>
                        </a:lnSpc>
                        <a:spcBef>
                          <a:spcPts val="0"/>
                        </a:spcBef>
                        <a:spcAft>
                          <a:spcPts val="0"/>
                        </a:spcAft>
                        <a:buClr>
                          <a:srgbClr val="000000"/>
                        </a:buClr>
                        <a:buSzPts val="2000"/>
                        <a:buFont typeface="Calibri"/>
                        <a:buNone/>
                      </a:pPr>
                      <a:r>
                        <a:rPr b="0" i="0" lang="en-US" sz="2000" u="none" cap="none" strike="noStrike">
                          <a:solidFill>
                            <a:srgbClr val="000000"/>
                          </a:solidFill>
                          <a:latin typeface="Calibri"/>
                          <a:ea typeface="Calibri"/>
                          <a:cs typeface="Calibri"/>
                          <a:sym typeface="Calibri"/>
                        </a:rPr>
                        <a:t>millions</a:t>
                      </a:r>
                      <a:endParaRPr sz="1400" u="none" cap="none" strike="noStrike"/>
                    </a:p>
                  </a:txBody>
                  <a:tcPr marT="0" marB="0" marR="68750" marL="6875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7EAFF"/>
                    </a:solidFill>
                  </a:tcPr>
                </a:tc>
              </a:tr>
              <a:tr h="488950">
                <a:tc>
                  <a:txBody>
                    <a:bodyPr/>
                    <a:lstStyle/>
                    <a:p>
                      <a:pPr indent="0" lvl="0" marL="0" marR="0" rtl="0" algn="l">
                        <a:lnSpc>
                          <a:spcPct val="102000"/>
                        </a:lnSpc>
                        <a:spcBef>
                          <a:spcPts val="0"/>
                        </a:spcBef>
                        <a:spcAft>
                          <a:spcPts val="0"/>
                        </a:spcAft>
                        <a:buClr>
                          <a:srgbClr val="000000"/>
                        </a:buClr>
                        <a:buSzPts val="2000"/>
                        <a:buFont typeface="Calibri"/>
                        <a:buNone/>
                      </a:pPr>
                      <a:r>
                        <a:rPr b="0" i="0" lang="en-US" sz="2000" u="none" cap="none" strike="noStrike">
                          <a:solidFill>
                            <a:srgbClr val="000000"/>
                          </a:solidFill>
                          <a:latin typeface="Calibri"/>
                          <a:ea typeface="Calibri"/>
                          <a:cs typeface="Calibri"/>
                          <a:sym typeface="Calibri"/>
                        </a:rPr>
                        <a:t>Number of users</a:t>
                      </a:r>
                      <a:endParaRPr sz="1400" u="none" cap="none" strike="noStrike"/>
                    </a:p>
                  </a:txBody>
                  <a:tcPr marT="0" marB="0" marR="68750" marL="6875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BD3FF"/>
                    </a:solidFill>
                  </a:tcPr>
                </a:tc>
                <a:tc>
                  <a:txBody>
                    <a:bodyPr/>
                    <a:lstStyle/>
                    <a:p>
                      <a:pPr indent="0" lvl="0" marL="0" marR="0" rtl="0" algn="l">
                        <a:lnSpc>
                          <a:spcPct val="102000"/>
                        </a:lnSpc>
                        <a:spcBef>
                          <a:spcPts val="0"/>
                        </a:spcBef>
                        <a:spcAft>
                          <a:spcPts val="0"/>
                        </a:spcAft>
                        <a:buClr>
                          <a:srgbClr val="000000"/>
                        </a:buClr>
                        <a:buSzPts val="2000"/>
                        <a:buFont typeface="Calibri"/>
                        <a:buNone/>
                      </a:pPr>
                      <a:r>
                        <a:rPr b="0" i="0" lang="en-US" sz="2000" u="none" cap="none" strike="noStrike">
                          <a:solidFill>
                            <a:srgbClr val="000000"/>
                          </a:solidFill>
                          <a:latin typeface="Calibri"/>
                          <a:ea typeface="Calibri"/>
                          <a:cs typeface="Calibri"/>
                          <a:sym typeface="Calibri"/>
                        </a:rPr>
                        <a:t>Thousand</a:t>
                      </a:r>
                      <a:endParaRPr sz="1400" u="none" cap="none" strike="noStrike"/>
                    </a:p>
                  </a:txBody>
                  <a:tcPr marT="0" marB="0" marR="68750" marL="6875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BD3FF"/>
                    </a:solidFill>
                  </a:tcPr>
                </a:tc>
                <a:tc>
                  <a:txBody>
                    <a:bodyPr/>
                    <a:lstStyle/>
                    <a:p>
                      <a:pPr indent="0" lvl="0" marL="0" marR="0" rtl="0" algn="l">
                        <a:lnSpc>
                          <a:spcPct val="102000"/>
                        </a:lnSpc>
                        <a:spcBef>
                          <a:spcPts val="0"/>
                        </a:spcBef>
                        <a:spcAft>
                          <a:spcPts val="0"/>
                        </a:spcAft>
                        <a:buClr>
                          <a:srgbClr val="000000"/>
                        </a:buClr>
                        <a:buSzPts val="2000"/>
                        <a:buFont typeface="Calibri"/>
                        <a:buNone/>
                      </a:pPr>
                      <a:r>
                        <a:rPr b="0" i="0" lang="en-US" sz="2000" u="none" cap="none" strike="noStrike">
                          <a:solidFill>
                            <a:srgbClr val="000000"/>
                          </a:solidFill>
                          <a:latin typeface="Calibri"/>
                          <a:ea typeface="Calibri"/>
                          <a:cs typeface="Calibri"/>
                          <a:sym typeface="Calibri"/>
                        </a:rPr>
                        <a:t>Hundreds</a:t>
                      </a:r>
                      <a:endParaRPr sz="1400" u="none" cap="none" strike="noStrike"/>
                    </a:p>
                  </a:txBody>
                  <a:tcPr marT="0" marB="0" marR="68750" marL="6875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BD3FF"/>
                    </a:solidFill>
                  </a:tcPr>
                </a:tc>
              </a:tr>
              <a:tr h="701675">
                <a:tc>
                  <a:txBody>
                    <a:bodyPr/>
                    <a:lstStyle/>
                    <a:p>
                      <a:pPr indent="0" lvl="0" marL="0" marR="0" rtl="0" algn="l">
                        <a:lnSpc>
                          <a:spcPct val="102000"/>
                        </a:lnSpc>
                        <a:spcBef>
                          <a:spcPts val="0"/>
                        </a:spcBef>
                        <a:spcAft>
                          <a:spcPts val="0"/>
                        </a:spcAft>
                        <a:buClr>
                          <a:srgbClr val="000000"/>
                        </a:buClr>
                        <a:buSzPts val="2000"/>
                        <a:buFont typeface="Calibri"/>
                        <a:buNone/>
                      </a:pPr>
                      <a:r>
                        <a:rPr b="0" i="0" lang="en-US" sz="2000" u="none" cap="none" strike="noStrike">
                          <a:solidFill>
                            <a:srgbClr val="000000"/>
                          </a:solidFill>
                          <a:latin typeface="Calibri"/>
                          <a:ea typeface="Calibri"/>
                          <a:cs typeface="Calibri"/>
                          <a:sym typeface="Calibri"/>
                        </a:rPr>
                        <a:t>Priority</a:t>
                      </a:r>
                      <a:endParaRPr sz="1400" u="none" cap="none" strike="noStrike"/>
                    </a:p>
                  </a:txBody>
                  <a:tcPr marT="0" marB="0" marR="68750" marL="6875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7EAFF"/>
                    </a:solidFill>
                  </a:tcPr>
                </a:tc>
                <a:tc>
                  <a:txBody>
                    <a:bodyPr/>
                    <a:lstStyle/>
                    <a:p>
                      <a:pPr indent="0" lvl="0" marL="0" marR="0" rtl="0" algn="l">
                        <a:lnSpc>
                          <a:spcPct val="102000"/>
                        </a:lnSpc>
                        <a:spcBef>
                          <a:spcPts val="0"/>
                        </a:spcBef>
                        <a:spcAft>
                          <a:spcPts val="0"/>
                        </a:spcAft>
                        <a:buClr>
                          <a:srgbClr val="000000"/>
                        </a:buClr>
                        <a:buSzPts val="2000"/>
                        <a:buFont typeface="Calibri"/>
                        <a:buNone/>
                      </a:pPr>
                      <a:r>
                        <a:rPr b="0" i="0" lang="en-US" sz="2000" u="none" cap="none" strike="noStrike">
                          <a:solidFill>
                            <a:srgbClr val="000000"/>
                          </a:solidFill>
                          <a:latin typeface="Calibri"/>
                          <a:ea typeface="Calibri"/>
                          <a:cs typeface="Calibri"/>
                          <a:sym typeface="Calibri"/>
                        </a:rPr>
                        <a:t>High performance, high availability</a:t>
                      </a:r>
                      <a:endParaRPr sz="1400" u="none" cap="none" strike="noStrike"/>
                    </a:p>
                  </a:txBody>
                  <a:tcPr marT="0" marB="0" marR="68750" marL="6875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7EAFF"/>
                    </a:solidFill>
                  </a:tcPr>
                </a:tc>
                <a:tc>
                  <a:txBody>
                    <a:bodyPr/>
                    <a:lstStyle/>
                    <a:p>
                      <a:pPr indent="0" lvl="0" marL="0" marR="0" rtl="0" algn="l">
                        <a:lnSpc>
                          <a:spcPct val="102000"/>
                        </a:lnSpc>
                        <a:spcBef>
                          <a:spcPts val="0"/>
                        </a:spcBef>
                        <a:spcAft>
                          <a:spcPts val="0"/>
                        </a:spcAft>
                        <a:buClr>
                          <a:srgbClr val="000000"/>
                        </a:buClr>
                        <a:buSzPts val="2000"/>
                        <a:buFont typeface="Calibri"/>
                        <a:buNone/>
                      </a:pPr>
                      <a:r>
                        <a:rPr b="0" i="0" lang="en-US" sz="2000" u="none" cap="none" strike="noStrike">
                          <a:solidFill>
                            <a:srgbClr val="000000"/>
                          </a:solidFill>
                          <a:latin typeface="Calibri"/>
                          <a:ea typeface="Calibri"/>
                          <a:cs typeface="Calibri"/>
                          <a:sym typeface="Calibri"/>
                        </a:rPr>
                        <a:t>High flexibility, end –user autonomy</a:t>
                      </a:r>
                      <a:endParaRPr sz="1400" u="none" cap="none" strike="noStrike"/>
                    </a:p>
                  </a:txBody>
                  <a:tcPr marT="0" marB="0" marR="68750" marL="6875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7EAFF"/>
                    </a:solidFill>
                  </a:tcPr>
                </a:tc>
              </a:tr>
              <a:tr h="487350">
                <a:tc>
                  <a:txBody>
                    <a:bodyPr/>
                    <a:lstStyle/>
                    <a:p>
                      <a:pPr indent="0" lvl="0" marL="0" marR="0" rtl="0" algn="l">
                        <a:lnSpc>
                          <a:spcPct val="102000"/>
                        </a:lnSpc>
                        <a:spcBef>
                          <a:spcPts val="0"/>
                        </a:spcBef>
                        <a:spcAft>
                          <a:spcPts val="0"/>
                        </a:spcAft>
                        <a:buClr>
                          <a:srgbClr val="000000"/>
                        </a:buClr>
                        <a:buSzPts val="2000"/>
                        <a:buFont typeface="Calibri"/>
                        <a:buNone/>
                      </a:pPr>
                      <a:r>
                        <a:rPr b="0" i="0" lang="en-US" sz="2000" u="none" cap="none" strike="noStrike">
                          <a:solidFill>
                            <a:srgbClr val="000000"/>
                          </a:solidFill>
                          <a:latin typeface="Calibri"/>
                          <a:ea typeface="Calibri"/>
                          <a:cs typeface="Calibri"/>
                          <a:sym typeface="Calibri"/>
                        </a:rPr>
                        <a:t>DB size</a:t>
                      </a:r>
                      <a:endParaRPr sz="1400" u="none" cap="none" strike="noStrike"/>
                    </a:p>
                  </a:txBody>
                  <a:tcPr marT="0" marB="0" marR="68750" marL="6875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BD3FF"/>
                    </a:solidFill>
                  </a:tcPr>
                </a:tc>
                <a:tc>
                  <a:txBody>
                    <a:bodyPr/>
                    <a:lstStyle/>
                    <a:p>
                      <a:pPr indent="0" lvl="0" marL="0" marR="0" rtl="0" algn="l">
                        <a:lnSpc>
                          <a:spcPct val="102000"/>
                        </a:lnSpc>
                        <a:spcBef>
                          <a:spcPts val="0"/>
                        </a:spcBef>
                        <a:spcAft>
                          <a:spcPts val="0"/>
                        </a:spcAft>
                        <a:buClr>
                          <a:srgbClr val="000000"/>
                        </a:buClr>
                        <a:buSzPts val="2000"/>
                        <a:buFont typeface="Calibri"/>
                        <a:buNone/>
                      </a:pPr>
                      <a:r>
                        <a:rPr b="0" i="0" lang="en-US" sz="2000" u="none" cap="none" strike="noStrike">
                          <a:solidFill>
                            <a:srgbClr val="000000"/>
                          </a:solidFill>
                          <a:latin typeface="Calibri"/>
                          <a:ea typeface="Calibri"/>
                          <a:cs typeface="Calibri"/>
                          <a:sym typeface="Calibri"/>
                        </a:rPr>
                        <a:t>GB</a:t>
                      </a:r>
                      <a:endParaRPr sz="1400" u="none" cap="none" strike="noStrike"/>
                    </a:p>
                  </a:txBody>
                  <a:tcPr marT="0" marB="0" marR="68750" marL="6875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BD3FF"/>
                    </a:solidFill>
                  </a:tcPr>
                </a:tc>
                <a:tc>
                  <a:txBody>
                    <a:bodyPr/>
                    <a:lstStyle/>
                    <a:p>
                      <a:pPr indent="0" lvl="0" marL="0" marR="0" rtl="0" algn="l">
                        <a:lnSpc>
                          <a:spcPct val="102000"/>
                        </a:lnSpc>
                        <a:spcBef>
                          <a:spcPts val="0"/>
                        </a:spcBef>
                        <a:spcAft>
                          <a:spcPts val="0"/>
                        </a:spcAft>
                        <a:buClr>
                          <a:srgbClr val="000000"/>
                        </a:buClr>
                        <a:buSzPts val="2000"/>
                        <a:buFont typeface="Calibri"/>
                        <a:buNone/>
                      </a:pPr>
                      <a:r>
                        <a:rPr b="0" i="0" lang="en-US" sz="2000" u="none" cap="none" strike="noStrike">
                          <a:solidFill>
                            <a:srgbClr val="000000"/>
                          </a:solidFill>
                          <a:latin typeface="Calibri"/>
                          <a:ea typeface="Calibri"/>
                          <a:cs typeface="Calibri"/>
                          <a:sym typeface="Calibri"/>
                        </a:rPr>
                        <a:t>&gt;= TB</a:t>
                      </a:r>
                      <a:endParaRPr sz="1400" u="none" cap="none" strike="noStrike"/>
                    </a:p>
                  </a:txBody>
                  <a:tcPr marT="0" marB="0" marR="68750" marL="6875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BD3FF"/>
                    </a:solidFill>
                  </a:tcPr>
                </a:tc>
              </a:tr>
            </a:tbl>
          </a:graphicData>
        </a:graphic>
      </p:graphicFrame>
      <p:sp>
        <p:nvSpPr>
          <p:cNvPr id="1576" name="Google Shape;1576;p187"/>
          <p:cNvSpPr txBox="1"/>
          <p:nvPr/>
        </p:nvSpPr>
        <p:spPr>
          <a:xfrm>
            <a:off x="8255000" y="6229350"/>
            <a:ext cx="1905000" cy="457200"/>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FFFFFF"/>
              </a:buClr>
              <a:buSzPts val="1400"/>
              <a:buFont typeface="Arial"/>
              <a:buNone/>
            </a:pPr>
            <a:fld id="{00000000-1234-1234-1234-123412341234}" type="slidenum">
              <a:rPr b="1" i="0" lang="en-US" sz="1400" u="none" cap="none" strike="noStrike">
                <a:solidFill>
                  <a:srgbClr val="FFFFFF"/>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4" name="Shape 494"/>
        <p:cNvGrpSpPr/>
        <p:nvPr/>
      </p:nvGrpSpPr>
      <p:grpSpPr>
        <a:xfrm>
          <a:off x="0" y="0"/>
          <a:ext cx="0" cy="0"/>
          <a:chOff x="0" y="0"/>
          <a:chExt cx="0" cy="0"/>
        </a:xfrm>
      </p:grpSpPr>
      <p:sp>
        <p:nvSpPr>
          <p:cNvPr id="495" name="Google Shape;495;p80"/>
          <p:cNvSpPr txBox="1"/>
          <p:nvPr>
            <p:ph type="title"/>
          </p:nvPr>
        </p:nvSpPr>
        <p:spPr>
          <a:xfrm>
            <a:off x="2133600" y="609600"/>
            <a:ext cx="7772400" cy="6858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Libre Franklin"/>
              <a:buNone/>
            </a:pPr>
            <a:r>
              <a:rPr b="0" i="0" lang="en-US" sz="4000" u="none">
                <a:solidFill>
                  <a:schemeClr val="dk2"/>
                </a:solidFill>
                <a:latin typeface="Libre Franklin"/>
                <a:ea typeface="Libre Franklin"/>
                <a:cs typeface="Libre Franklin"/>
                <a:sym typeface="Libre Franklin"/>
              </a:rPr>
              <a:t>Solution 3</a:t>
            </a:r>
            <a:endParaRPr/>
          </a:p>
        </p:txBody>
      </p:sp>
      <p:cxnSp>
        <p:nvCxnSpPr>
          <p:cNvPr id="496" name="Google Shape;496;p80"/>
          <p:cNvCxnSpPr/>
          <p:nvPr/>
        </p:nvCxnSpPr>
        <p:spPr>
          <a:xfrm>
            <a:off x="6362700" y="2590800"/>
            <a:ext cx="0" cy="1295400"/>
          </a:xfrm>
          <a:prstGeom prst="straightConnector1">
            <a:avLst/>
          </a:prstGeom>
          <a:noFill/>
          <a:ln cap="flat" cmpd="sng" w="9525">
            <a:solidFill>
              <a:schemeClr val="dk1"/>
            </a:solidFill>
            <a:prstDash val="solid"/>
            <a:miter lim="800000"/>
            <a:headEnd len="med" w="med" type="stealth"/>
            <a:tailEnd len="sm" w="sm" type="none"/>
          </a:ln>
        </p:spPr>
      </p:cxnSp>
      <p:cxnSp>
        <p:nvCxnSpPr>
          <p:cNvPr id="497" name="Google Shape;497;p80"/>
          <p:cNvCxnSpPr/>
          <p:nvPr/>
        </p:nvCxnSpPr>
        <p:spPr>
          <a:xfrm>
            <a:off x="6362700" y="3886200"/>
            <a:ext cx="1600200" cy="0"/>
          </a:xfrm>
          <a:prstGeom prst="straightConnector1">
            <a:avLst/>
          </a:prstGeom>
          <a:noFill/>
          <a:ln cap="flat" cmpd="sng" w="9525">
            <a:solidFill>
              <a:schemeClr val="dk1"/>
            </a:solidFill>
            <a:prstDash val="solid"/>
            <a:miter lim="800000"/>
            <a:headEnd len="sm" w="sm" type="none"/>
            <a:tailEnd len="med" w="med" type="stealth"/>
          </a:ln>
        </p:spPr>
      </p:cxnSp>
      <p:sp>
        <p:nvSpPr>
          <p:cNvPr id="498" name="Google Shape;498;p80"/>
          <p:cNvSpPr txBox="1"/>
          <p:nvPr/>
        </p:nvSpPr>
        <p:spPr>
          <a:xfrm>
            <a:off x="6781800" y="3048000"/>
            <a:ext cx="304800" cy="8382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Libre Baskerville"/>
              <a:ea typeface="Libre Baskerville"/>
              <a:cs typeface="Libre Baskerville"/>
              <a:sym typeface="Libre Baskerville"/>
            </a:endParaRPr>
          </a:p>
        </p:txBody>
      </p:sp>
      <p:sp>
        <p:nvSpPr>
          <p:cNvPr id="499" name="Google Shape;499;p80"/>
          <p:cNvSpPr txBox="1"/>
          <p:nvPr/>
        </p:nvSpPr>
        <p:spPr>
          <a:xfrm>
            <a:off x="7162800" y="2743200"/>
            <a:ext cx="285750" cy="1123950"/>
          </a:xfrm>
          <a:prstGeom prst="rect">
            <a:avLst/>
          </a:prstGeom>
          <a:solidFill>
            <a:schemeClr val="hlink"/>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Libre Baskerville"/>
              <a:ea typeface="Libre Baskerville"/>
              <a:cs typeface="Libre Baskerville"/>
              <a:sym typeface="Libre Baskerville"/>
            </a:endParaRPr>
          </a:p>
        </p:txBody>
      </p:sp>
      <p:sp>
        <p:nvSpPr>
          <p:cNvPr id="500" name="Google Shape;500;p80"/>
          <p:cNvSpPr txBox="1"/>
          <p:nvPr/>
        </p:nvSpPr>
        <p:spPr>
          <a:xfrm>
            <a:off x="6400800" y="3276600"/>
            <a:ext cx="323850" cy="590550"/>
          </a:xfrm>
          <a:prstGeom prst="rect">
            <a:avLst/>
          </a:prstGeom>
          <a:solidFill>
            <a:schemeClr val="folHlink"/>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Libre Baskerville"/>
              <a:ea typeface="Libre Baskerville"/>
              <a:cs typeface="Libre Baskerville"/>
              <a:sym typeface="Libre Baskerville"/>
            </a:endParaRPr>
          </a:p>
        </p:txBody>
      </p:sp>
      <p:sp>
        <p:nvSpPr>
          <p:cNvPr id="501" name="Google Shape;501;p80"/>
          <p:cNvSpPr txBox="1"/>
          <p:nvPr/>
        </p:nvSpPr>
        <p:spPr>
          <a:xfrm>
            <a:off x="3937000" y="2743200"/>
            <a:ext cx="1825625" cy="1219200"/>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Query and Analysis</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tool</a:t>
            </a:r>
            <a:endParaRPr b="0" i="0" sz="1400" u="none" cap="none" strike="noStrike">
              <a:solidFill>
                <a:srgbClr val="000000"/>
              </a:solidFill>
              <a:latin typeface="Arial"/>
              <a:ea typeface="Arial"/>
              <a:cs typeface="Arial"/>
              <a:sym typeface="Arial"/>
            </a:endParaRPr>
          </a:p>
        </p:txBody>
      </p:sp>
      <p:sp>
        <p:nvSpPr>
          <p:cNvPr id="502" name="Google Shape;502;p80"/>
          <p:cNvSpPr/>
          <p:nvPr/>
        </p:nvSpPr>
        <p:spPr>
          <a:xfrm>
            <a:off x="8153400" y="2819400"/>
            <a:ext cx="1600200" cy="914400"/>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President</a:t>
            </a:r>
            <a:endParaRPr b="0" i="0" sz="1400" u="none" cap="none" strike="noStrike">
              <a:solidFill>
                <a:srgbClr val="000000"/>
              </a:solidFill>
              <a:latin typeface="Arial"/>
              <a:ea typeface="Arial"/>
              <a:cs typeface="Arial"/>
              <a:sym typeface="Arial"/>
            </a:endParaRPr>
          </a:p>
        </p:txBody>
      </p:sp>
      <p:sp>
        <p:nvSpPr>
          <p:cNvPr id="503" name="Google Shape;503;p80"/>
          <p:cNvSpPr/>
          <p:nvPr/>
        </p:nvSpPr>
        <p:spPr>
          <a:xfrm>
            <a:off x="8763000" y="1447800"/>
            <a:ext cx="1676400" cy="914400"/>
          </a:xfrm>
          <a:prstGeom prst="cloudCallout">
            <a:avLst>
              <a:gd fmla="val 5032" name="adj1"/>
              <a:gd fmla="val 32400" name="adj2"/>
            </a:avLst>
          </a:pr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Expansion</a:t>
            </a:r>
            <a:endParaRPr b="0" i="0" sz="1400" u="none" cap="none" strike="noStrike">
              <a:solidFill>
                <a:srgbClr val="000000"/>
              </a:solidFill>
              <a:latin typeface="Arial"/>
              <a:ea typeface="Arial"/>
              <a:cs typeface="Arial"/>
              <a:sym typeface="Arial"/>
            </a:endParaRPr>
          </a:p>
        </p:txBody>
      </p:sp>
      <p:sp>
        <p:nvSpPr>
          <p:cNvPr id="504" name="Google Shape;504;p80"/>
          <p:cNvSpPr/>
          <p:nvPr/>
        </p:nvSpPr>
        <p:spPr>
          <a:xfrm>
            <a:off x="8534400" y="4419600"/>
            <a:ext cx="2133600" cy="914400"/>
          </a:xfrm>
          <a:prstGeom prst="cloudCallout">
            <a:avLst>
              <a:gd fmla="val 6171" name="adj1"/>
              <a:gd fmla="val -15188" name="adj2"/>
            </a:avLst>
          </a:pr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Improvement</a:t>
            </a:r>
            <a:endParaRPr b="0" i="0" sz="1400" u="none" cap="none" strike="noStrike">
              <a:solidFill>
                <a:srgbClr val="000000"/>
              </a:solidFill>
              <a:latin typeface="Arial"/>
              <a:ea typeface="Arial"/>
              <a:cs typeface="Arial"/>
              <a:sym typeface="Arial"/>
            </a:endParaRPr>
          </a:p>
        </p:txBody>
      </p:sp>
      <p:cxnSp>
        <p:nvCxnSpPr>
          <p:cNvPr id="505" name="Google Shape;505;p80"/>
          <p:cNvCxnSpPr/>
          <p:nvPr/>
        </p:nvCxnSpPr>
        <p:spPr>
          <a:xfrm>
            <a:off x="5791200" y="3352800"/>
            <a:ext cx="542925" cy="0"/>
          </a:xfrm>
          <a:prstGeom prst="straightConnector1">
            <a:avLst/>
          </a:prstGeom>
          <a:noFill/>
          <a:ln cap="flat" cmpd="sng" w="9525">
            <a:solidFill>
              <a:schemeClr val="dk1"/>
            </a:solidFill>
            <a:prstDash val="solid"/>
            <a:miter lim="800000"/>
            <a:headEnd len="sm" w="sm" type="none"/>
            <a:tailEnd len="med" w="med" type="triangle"/>
          </a:ln>
        </p:spPr>
      </p:cxnSp>
      <p:cxnSp>
        <p:nvCxnSpPr>
          <p:cNvPr id="506" name="Google Shape;506;p80"/>
          <p:cNvCxnSpPr/>
          <p:nvPr/>
        </p:nvCxnSpPr>
        <p:spPr>
          <a:xfrm>
            <a:off x="7500937" y="3276600"/>
            <a:ext cx="609600" cy="0"/>
          </a:xfrm>
          <a:prstGeom prst="straightConnector1">
            <a:avLst/>
          </a:prstGeom>
          <a:noFill/>
          <a:ln cap="flat" cmpd="sng" w="9525">
            <a:solidFill>
              <a:schemeClr val="dk1"/>
            </a:solidFill>
            <a:prstDash val="solid"/>
            <a:miter lim="800000"/>
            <a:headEnd len="sm" w="sm" type="none"/>
            <a:tailEnd len="med" w="med" type="triangle"/>
          </a:ln>
        </p:spPr>
      </p:cxnSp>
      <p:sp>
        <p:nvSpPr>
          <p:cNvPr id="507" name="Google Shape;507;p80"/>
          <p:cNvSpPr txBox="1"/>
          <p:nvPr/>
        </p:nvSpPr>
        <p:spPr>
          <a:xfrm>
            <a:off x="5638800" y="2438400"/>
            <a:ext cx="6286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sales</a:t>
            </a:r>
            <a:endParaRPr b="0" i="0" sz="1400" u="none" cap="none" strike="noStrike">
              <a:solidFill>
                <a:srgbClr val="000000"/>
              </a:solidFill>
              <a:latin typeface="Arial"/>
              <a:ea typeface="Arial"/>
              <a:cs typeface="Arial"/>
              <a:sym typeface="Arial"/>
            </a:endParaRPr>
          </a:p>
        </p:txBody>
      </p:sp>
      <p:sp>
        <p:nvSpPr>
          <p:cNvPr id="508" name="Google Shape;508;p80"/>
          <p:cNvSpPr txBox="1"/>
          <p:nvPr/>
        </p:nvSpPr>
        <p:spPr>
          <a:xfrm>
            <a:off x="7281862" y="3962400"/>
            <a:ext cx="5905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time</a:t>
            </a:r>
            <a:endParaRPr b="0" i="0" sz="1400" u="none" cap="none" strike="noStrike">
              <a:solidFill>
                <a:srgbClr val="000000"/>
              </a:solidFill>
              <a:latin typeface="Arial"/>
              <a:ea typeface="Arial"/>
              <a:cs typeface="Arial"/>
              <a:sym typeface="Arial"/>
            </a:endParaRPr>
          </a:p>
        </p:txBody>
      </p:sp>
      <p:sp>
        <p:nvSpPr>
          <p:cNvPr id="509" name="Google Shape;509;p80"/>
          <p:cNvSpPr/>
          <p:nvPr/>
        </p:nvSpPr>
        <p:spPr>
          <a:xfrm>
            <a:off x="2603500" y="2667000"/>
            <a:ext cx="914400" cy="1371600"/>
          </a:xfrm>
          <a:prstGeom prst="can">
            <a:avLst>
              <a:gd fmla="val 25000" name="adj"/>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Data</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Warehouse</a:t>
            </a:r>
            <a:endParaRPr b="0" i="0" sz="1400" u="none" cap="none" strike="noStrike">
              <a:solidFill>
                <a:srgbClr val="000000"/>
              </a:solidFill>
              <a:latin typeface="Arial"/>
              <a:ea typeface="Arial"/>
              <a:cs typeface="Arial"/>
              <a:sym typeface="Arial"/>
            </a:endParaRPr>
          </a:p>
        </p:txBody>
      </p:sp>
      <p:cxnSp>
        <p:nvCxnSpPr>
          <p:cNvPr id="510" name="Google Shape;510;p80"/>
          <p:cNvCxnSpPr/>
          <p:nvPr/>
        </p:nvCxnSpPr>
        <p:spPr>
          <a:xfrm>
            <a:off x="3611562" y="3352800"/>
            <a:ext cx="600075" cy="0"/>
          </a:xfrm>
          <a:prstGeom prst="straightConnector1">
            <a:avLst/>
          </a:prstGeom>
          <a:noFill/>
          <a:ln cap="flat" cmpd="sng" w="9525">
            <a:solidFill>
              <a:schemeClr val="dk1"/>
            </a:solidFill>
            <a:prstDash val="solid"/>
            <a:miter lim="800000"/>
            <a:headEnd len="sm" w="sm"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0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0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66"/>
        </a:solidFill>
      </p:bgPr>
    </p:bg>
    <p:spTree>
      <p:nvGrpSpPr>
        <p:cNvPr id="1582" name="Shape 1582"/>
        <p:cNvGrpSpPr/>
        <p:nvPr/>
      </p:nvGrpSpPr>
      <p:grpSpPr>
        <a:xfrm>
          <a:off x="0" y="0"/>
          <a:ext cx="0" cy="0"/>
          <a:chOff x="0" y="0"/>
          <a:chExt cx="0" cy="0"/>
        </a:xfrm>
      </p:grpSpPr>
      <p:sp>
        <p:nvSpPr>
          <p:cNvPr id="1583" name="Google Shape;1583;p188"/>
          <p:cNvSpPr txBox="1"/>
          <p:nvPr/>
        </p:nvSpPr>
        <p:spPr>
          <a:xfrm>
            <a:off x="1930400" y="228600"/>
            <a:ext cx="7772400" cy="10668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FFCC00"/>
              </a:buClr>
              <a:buSzPts val="3600"/>
              <a:buFont typeface="Comic Sans MS"/>
              <a:buNone/>
            </a:pPr>
            <a:r>
              <a:rPr b="0" i="0" lang="en-US" sz="3600" u="none" cap="none" strike="noStrike">
                <a:solidFill>
                  <a:srgbClr val="FFCC00"/>
                </a:solidFill>
                <a:latin typeface="Comic Sans MS"/>
                <a:ea typeface="Comic Sans MS"/>
                <a:cs typeface="Comic Sans MS"/>
                <a:sym typeface="Comic Sans MS"/>
              </a:rPr>
              <a:t>Data Granularity</a:t>
            </a:r>
            <a:endParaRPr b="0" i="0" sz="1400" u="none" cap="none" strike="noStrike">
              <a:solidFill>
                <a:srgbClr val="000000"/>
              </a:solidFill>
              <a:latin typeface="Arial"/>
              <a:ea typeface="Arial"/>
              <a:cs typeface="Arial"/>
              <a:sym typeface="Arial"/>
            </a:endParaRPr>
          </a:p>
        </p:txBody>
      </p:sp>
      <p:sp>
        <p:nvSpPr>
          <p:cNvPr id="1584" name="Google Shape;1584;p188"/>
          <p:cNvSpPr txBox="1"/>
          <p:nvPr/>
        </p:nvSpPr>
        <p:spPr>
          <a:xfrm>
            <a:off x="1828800" y="1676400"/>
            <a:ext cx="8331200" cy="4419600"/>
          </a:xfrm>
          <a:prstGeom prst="rect">
            <a:avLst/>
          </a:prstGeom>
          <a:noFill/>
          <a:ln>
            <a:noFill/>
          </a:ln>
        </p:spPr>
        <p:txBody>
          <a:bodyPr anchorCtr="0" anchor="t" bIns="45700" lIns="91425" spcFirstLastPara="1" rIns="91425" wrap="square" tIns="45700">
            <a:noAutofit/>
          </a:bodyPr>
          <a:lstStyle/>
          <a:p>
            <a:pPr indent="-336550" lvl="0" marL="336550" marR="0" rtl="0" algn="l">
              <a:lnSpc>
                <a:spcPct val="100000"/>
              </a:lnSpc>
              <a:spcBef>
                <a:spcPts val="0"/>
              </a:spcBef>
              <a:spcAft>
                <a:spcPts val="0"/>
              </a:spcAft>
              <a:buClr>
                <a:srgbClr val="33CCCC"/>
              </a:buClr>
              <a:buSzPts val="2800"/>
              <a:buFont typeface="Arial"/>
              <a:buChar char="●"/>
            </a:pPr>
            <a:r>
              <a:rPr b="0" i="0" lang="en-US" sz="2800" u="none" cap="none" strike="noStrike">
                <a:solidFill>
                  <a:srgbClr val="FFFFFF"/>
                </a:solidFill>
                <a:latin typeface="Verdana"/>
                <a:ea typeface="Verdana"/>
                <a:cs typeface="Verdana"/>
                <a:sym typeface="Verdana"/>
              </a:rPr>
              <a:t>Data Granularity refers to the level of details .</a:t>
            </a:r>
            <a:endParaRPr b="0" i="0" sz="1400" u="none" cap="none" strike="noStrike">
              <a:solidFill>
                <a:srgbClr val="000000"/>
              </a:solidFill>
              <a:latin typeface="Arial"/>
              <a:ea typeface="Arial"/>
              <a:cs typeface="Arial"/>
              <a:sym typeface="Arial"/>
            </a:endParaRPr>
          </a:p>
          <a:p>
            <a:pPr indent="-336550" lvl="0" marL="336550" marR="0" rtl="0" algn="l">
              <a:lnSpc>
                <a:spcPct val="100000"/>
              </a:lnSpc>
              <a:spcBef>
                <a:spcPts val="700"/>
              </a:spcBef>
              <a:spcAft>
                <a:spcPts val="0"/>
              </a:spcAft>
              <a:buClr>
                <a:srgbClr val="33CCCC"/>
              </a:buClr>
              <a:buSzPts val="2800"/>
              <a:buFont typeface="Arial"/>
              <a:buChar char="●"/>
            </a:pPr>
            <a:r>
              <a:rPr b="0" i="0" lang="en-US" sz="2800" u="none" cap="none" strike="noStrike">
                <a:solidFill>
                  <a:srgbClr val="FFFFFF"/>
                </a:solidFill>
                <a:latin typeface="Verdana"/>
                <a:ea typeface="Verdana"/>
                <a:cs typeface="Verdana"/>
                <a:sym typeface="Verdana"/>
              </a:rPr>
              <a:t>DW keep data summarized at different levels. </a:t>
            </a:r>
            <a:endParaRPr b="0" i="0" sz="1400" u="none" cap="none" strike="noStrike">
              <a:solidFill>
                <a:srgbClr val="000000"/>
              </a:solidFill>
              <a:latin typeface="Arial"/>
              <a:ea typeface="Arial"/>
              <a:cs typeface="Arial"/>
              <a:sym typeface="Arial"/>
            </a:endParaRPr>
          </a:p>
          <a:p>
            <a:pPr indent="-336550" lvl="0" marL="336550" marR="0" rtl="0" algn="l">
              <a:lnSpc>
                <a:spcPct val="100000"/>
              </a:lnSpc>
              <a:spcBef>
                <a:spcPts val="700"/>
              </a:spcBef>
              <a:spcAft>
                <a:spcPts val="0"/>
              </a:spcAft>
              <a:buClr>
                <a:srgbClr val="33CCCC"/>
              </a:buClr>
              <a:buSzPts val="2800"/>
              <a:buFont typeface="Arial"/>
              <a:buChar char="●"/>
            </a:pPr>
            <a:r>
              <a:rPr b="0" i="0" lang="en-US" sz="2800" u="none" cap="none" strike="noStrike">
                <a:solidFill>
                  <a:srgbClr val="FFFFFF"/>
                </a:solidFill>
                <a:latin typeface="Verdana"/>
                <a:ea typeface="Verdana"/>
                <a:cs typeface="Verdana"/>
                <a:sym typeface="Verdana"/>
              </a:rPr>
              <a:t>E.g. Sales of data, Account data</a:t>
            </a:r>
            <a:endParaRPr b="0" i="0" sz="1400" u="none" cap="none" strike="noStrike">
              <a:solidFill>
                <a:srgbClr val="000000"/>
              </a:solidFill>
              <a:latin typeface="Arial"/>
              <a:ea typeface="Arial"/>
              <a:cs typeface="Arial"/>
              <a:sym typeface="Arial"/>
            </a:endParaRPr>
          </a:p>
        </p:txBody>
      </p:sp>
      <p:sp>
        <p:nvSpPr>
          <p:cNvPr id="1585" name="Google Shape;1585;p188"/>
          <p:cNvSpPr txBox="1"/>
          <p:nvPr/>
        </p:nvSpPr>
        <p:spPr>
          <a:xfrm>
            <a:off x="8255000" y="6229350"/>
            <a:ext cx="1905000" cy="457200"/>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FFFFFF"/>
              </a:buClr>
              <a:buSzPts val="1400"/>
              <a:buFont typeface="Arial"/>
              <a:buNone/>
            </a:pPr>
            <a:fld id="{00000000-1234-1234-1234-123412341234}" type="slidenum">
              <a:rPr b="1" i="0" lang="en-US" sz="1400" u="none" cap="none" strike="noStrike">
                <a:solidFill>
                  <a:srgbClr val="FFFFFF"/>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66"/>
        </a:solidFill>
      </p:bgPr>
    </p:bg>
    <p:spTree>
      <p:nvGrpSpPr>
        <p:cNvPr id="1591" name="Shape 1591"/>
        <p:cNvGrpSpPr/>
        <p:nvPr/>
      </p:nvGrpSpPr>
      <p:grpSpPr>
        <a:xfrm>
          <a:off x="0" y="0"/>
          <a:ext cx="0" cy="0"/>
          <a:chOff x="0" y="0"/>
          <a:chExt cx="0" cy="0"/>
        </a:xfrm>
      </p:grpSpPr>
      <p:sp>
        <p:nvSpPr>
          <p:cNvPr id="1592" name="Google Shape;1592;p189"/>
          <p:cNvSpPr txBox="1"/>
          <p:nvPr/>
        </p:nvSpPr>
        <p:spPr>
          <a:xfrm>
            <a:off x="1930400" y="228600"/>
            <a:ext cx="7772400" cy="10668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FFCC00"/>
              </a:buClr>
              <a:buSzPts val="3600"/>
              <a:buFont typeface="Comic Sans MS"/>
              <a:buNone/>
            </a:pPr>
            <a:r>
              <a:rPr b="0" i="0" lang="en-US" sz="3600" u="none" cap="none" strike="noStrike">
                <a:solidFill>
                  <a:srgbClr val="FFCC00"/>
                </a:solidFill>
                <a:latin typeface="Comic Sans MS"/>
                <a:ea typeface="Comic Sans MS"/>
                <a:cs typeface="Comic Sans MS"/>
                <a:sym typeface="Comic Sans MS"/>
              </a:rPr>
              <a:t>Data Granularity	</a:t>
            </a:r>
            <a:endParaRPr b="0" i="0" sz="1400" u="none" cap="none" strike="noStrike">
              <a:solidFill>
                <a:srgbClr val="000000"/>
              </a:solidFill>
              <a:latin typeface="Arial"/>
              <a:ea typeface="Arial"/>
              <a:cs typeface="Arial"/>
              <a:sym typeface="Arial"/>
            </a:endParaRPr>
          </a:p>
        </p:txBody>
      </p:sp>
      <p:sp>
        <p:nvSpPr>
          <p:cNvPr id="1593" name="Google Shape;1593;p189"/>
          <p:cNvSpPr txBox="1"/>
          <p:nvPr/>
        </p:nvSpPr>
        <p:spPr>
          <a:xfrm>
            <a:off x="6146800" y="1676400"/>
            <a:ext cx="4013200" cy="4419600"/>
          </a:xfrm>
          <a:prstGeom prst="rect">
            <a:avLst/>
          </a:prstGeom>
          <a:noFill/>
          <a:ln>
            <a:noFill/>
          </a:ln>
        </p:spPr>
        <p:txBody>
          <a:bodyPr anchorCtr="0" anchor="t" bIns="45700" lIns="91425" spcFirstLastPara="1" rIns="91425" wrap="square" tIns="45700">
            <a:noAutofit/>
          </a:bodyPr>
          <a:lstStyle/>
          <a:p>
            <a:pPr indent="-336550" lvl="0" marL="336550" marR="0" rtl="0" algn="l">
              <a:lnSpc>
                <a:spcPct val="100000"/>
              </a:lnSpc>
              <a:spcBef>
                <a:spcPts val="0"/>
              </a:spcBef>
              <a:spcAft>
                <a:spcPts val="0"/>
              </a:spcAft>
              <a:buClr>
                <a:srgbClr val="33CCCC"/>
              </a:buClr>
              <a:buSzPts val="2400"/>
              <a:buFont typeface="Arial"/>
              <a:buChar char="●"/>
            </a:pPr>
            <a:r>
              <a:rPr b="0" i="0" lang="en-US" sz="2400" u="none" cap="none" strike="noStrike">
                <a:solidFill>
                  <a:srgbClr val="FFFFFF"/>
                </a:solidFill>
                <a:latin typeface="Verdana"/>
                <a:ea typeface="Verdana"/>
                <a:cs typeface="Verdana"/>
                <a:sym typeface="Verdana"/>
              </a:rPr>
              <a:t>High level of detail – low level of granularity</a:t>
            </a:r>
            <a:endParaRPr b="0" i="0" sz="1400" u="none" cap="none" strike="noStrike">
              <a:solidFill>
                <a:srgbClr val="000000"/>
              </a:solidFill>
              <a:latin typeface="Arial"/>
              <a:ea typeface="Arial"/>
              <a:cs typeface="Arial"/>
              <a:sym typeface="Arial"/>
            </a:endParaRPr>
          </a:p>
          <a:p>
            <a:pPr indent="-336550" lvl="0" marL="336550" marR="0" rtl="0" algn="l">
              <a:lnSpc>
                <a:spcPct val="100000"/>
              </a:lnSpc>
              <a:spcBef>
                <a:spcPts val="600"/>
              </a:spcBef>
              <a:spcAft>
                <a:spcPts val="0"/>
              </a:spcAft>
              <a:buClr>
                <a:srgbClr val="FFFFFF"/>
              </a:buClr>
              <a:buSzPts val="2400"/>
              <a:buFont typeface="Verdana"/>
              <a:buNone/>
            </a:pPr>
            <a:r>
              <a:rPr b="0" i="0" lang="en-US" sz="2400" u="none" cap="none" strike="noStrike">
                <a:solidFill>
                  <a:srgbClr val="FFFFFF"/>
                </a:solidFill>
                <a:latin typeface="Verdana"/>
                <a:ea typeface="Verdana"/>
                <a:cs typeface="Verdana"/>
                <a:sym typeface="Verdana"/>
              </a:rPr>
              <a:t>e.g. detail of phone call</a:t>
            </a:r>
            <a:endParaRPr b="0" i="0" sz="1400" u="none" cap="none" strike="noStrike">
              <a:solidFill>
                <a:srgbClr val="000000"/>
              </a:solidFill>
              <a:latin typeface="Arial"/>
              <a:ea typeface="Arial"/>
              <a:cs typeface="Arial"/>
              <a:sym typeface="Arial"/>
            </a:endParaRPr>
          </a:p>
          <a:p>
            <a:pPr indent="-336550" lvl="0" marL="336550" marR="0" rtl="0" algn="l">
              <a:lnSpc>
                <a:spcPct val="100000"/>
              </a:lnSpc>
              <a:spcBef>
                <a:spcPts val="600"/>
              </a:spcBef>
              <a:spcAft>
                <a:spcPts val="0"/>
              </a:spcAft>
              <a:buClr>
                <a:schemeClr val="dk1"/>
              </a:buClr>
              <a:buSzPts val="2400"/>
              <a:buFont typeface="Libre Baskerville"/>
              <a:buNone/>
            </a:pPr>
            <a:r>
              <a:t/>
            </a:r>
            <a:endParaRPr b="0" i="0" sz="2400" u="none" cap="none" strike="noStrike">
              <a:solidFill>
                <a:srgbClr val="FFFFFF"/>
              </a:solidFill>
              <a:latin typeface="Verdana"/>
              <a:ea typeface="Verdana"/>
              <a:cs typeface="Verdana"/>
              <a:sym typeface="Verdana"/>
            </a:endParaRPr>
          </a:p>
          <a:p>
            <a:pPr indent="-336550" lvl="0" marL="336550" marR="0" rtl="0" algn="l">
              <a:lnSpc>
                <a:spcPct val="100000"/>
              </a:lnSpc>
              <a:spcBef>
                <a:spcPts val="600"/>
              </a:spcBef>
              <a:spcAft>
                <a:spcPts val="0"/>
              </a:spcAft>
              <a:buClr>
                <a:srgbClr val="33CCCC"/>
              </a:buClr>
              <a:buSzPts val="2400"/>
              <a:buFont typeface="Arial"/>
              <a:buChar char="●"/>
            </a:pPr>
            <a:r>
              <a:rPr b="0" i="0" lang="en-US" sz="2400" u="none" cap="none" strike="noStrike">
                <a:solidFill>
                  <a:srgbClr val="FFFFFF"/>
                </a:solidFill>
                <a:latin typeface="Verdana"/>
                <a:ea typeface="Verdana"/>
                <a:cs typeface="Verdana"/>
                <a:sym typeface="Verdana"/>
              </a:rPr>
              <a:t>Low level of detail – high level of granularity</a:t>
            </a:r>
            <a:endParaRPr b="0" i="0" sz="1400" u="none" cap="none" strike="noStrike">
              <a:solidFill>
                <a:srgbClr val="000000"/>
              </a:solidFill>
              <a:latin typeface="Arial"/>
              <a:ea typeface="Arial"/>
              <a:cs typeface="Arial"/>
              <a:sym typeface="Arial"/>
            </a:endParaRPr>
          </a:p>
          <a:p>
            <a:pPr indent="-336550" lvl="0" marL="336550" marR="0" rtl="0" algn="l">
              <a:lnSpc>
                <a:spcPct val="100000"/>
              </a:lnSpc>
              <a:spcBef>
                <a:spcPts val="600"/>
              </a:spcBef>
              <a:spcAft>
                <a:spcPts val="0"/>
              </a:spcAft>
              <a:buClr>
                <a:srgbClr val="FFFFFF"/>
              </a:buClr>
              <a:buSzPts val="2400"/>
              <a:buFont typeface="Verdana"/>
              <a:buNone/>
            </a:pPr>
            <a:r>
              <a:rPr b="0" i="0" lang="en-US" sz="2400" u="none" cap="none" strike="noStrike">
                <a:solidFill>
                  <a:srgbClr val="FFFFFF"/>
                </a:solidFill>
                <a:latin typeface="Verdana"/>
                <a:ea typeface="Verdana"/>
                <a:cs typeface="Verdana"/>
                <a:sym typeface="Verdana"/>
              </a:rPr>
              <a:t>e.g. summary of phone call</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FFFFFF"/>
              </a:solidFill>
              <a:latin typeface="Verdana"/>
              <a:ea typeface="Verdana"/>
              <a:cs typeface="Verdana"/>
              <a:sym typeface="Verdana"/>
            </a:endParaRPr>
          </a:p>
        </p:txBody>
      </p:sp>
      <p:sp>
        <p:nvSpPr>
          <p:cNvPr id="1594" name="Google Shape;1594;p189"/>
          <p:cNvSpPr txBox="1"/>
          <p:nvPr/>
        </p:nvSpPr>
        <p:spPr>
          <a:xfrm>
            <a:off x="8255000" y="6229350"/>
            <a:ext cx="1905000" cy="457200"/>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FFFFFF"/>
              </a:buClr>
              <a:buSzPts val="1400"/>
              <a:buFont typeface="Arial"/>
              <a:buNone/>
            </a:pPr>
            <a:fld id="{00000000-1234-1234-1234-123412341234}" type="slidenum">
              <a:rPr b="1" i="0" lang="en-US" sz="1400" u="none" cap="none" strike="noStrike">
                <a:solidFill>
                  <a:srgbClr val="FFFFFF"/>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1595" name="Google Shape;1595;p189"/>
          <p:cNvSpPr txBox="1"/>
          <p:nvPr/>
        </p:nvSpPr>
        <p:spPr>
          <a:xfrm>
            <a:off x="2971800" y="1981200"/>
            <a:ext cx="1905000" cy="762000"/>
          </a:xfrm>
          <a:prstGeom prst="rect">
            <a:avLst/>
          </a:prstGeom>
          <a:gradFill>
            <a:gsLst>
              <a:gs pos="0">
                <a:srgbClr val="182F76"/>
              </a:gs>
              <a:gs pos="100000">
                <a:srgbClr val="3366FF"/>
              </a:gs>
            </a:gsLst>
            <a:lin ang="5400000" scaled="0"/>
          </a:gradFill>
          <a:ln cap="sq" cmpd="sng" w="12600">
            <a:solidFill>
              <a:srgbClr val="FFFFFF"/>
            </a:solidFill>
            <a:prstDash val="solid"/>
            <a:round/>
            <a:headEnd len="sm" w="sm" type="none"/>
            <a:tailEnd len="sm" w="sm" type="none"/>
          </a:ln>
        </p:spPr>
        <p:txBody>
          <a:bodyPr anchorCtr="1" anchor="ctr" bIns="45700" lIns="91425" spcFirstLastPara="1" rIns="91425" wrap="square" tIns="45700">
            <a:noAutofit/>
          </a:bodyPr>
          <a:lstStyle/>
          <a:p>
            <a:pPr indent="-336550" lvl="0" marL="342900" marR="0" rtl="0" algn="ctr">
              <a:lnSpc>
                <a:spcPct val="100000"/>
              </a:lnSpc>
              <a:spcBef>
                <a:spcPts val="0"/>
              </a:spcBef>
              <a:spcAft>
                <a:spcPts val="0"/>
              </a:spcAft>
              <a:buClr>
                <a:srgbClr val="FFFFFF"/>
              </a:buClr>
              <a:buSzPts val="2000"/>
              <a:buFont typeface="Arial"/>
              <a:buNone/>
            </a:pPr>
            <a:r>
              <a:rPr b="0" i="0" lang="en-US" sz="2000" u="none" cap="none" strike="noStrike">
                <a:solidFill>
                  <a:srgbClr val="FFFFFF"/>
                </a:solidFill>
                <a:latin typeface="Arial"/>
                <a:ea typeface="Arial"/>
                <a:cs typeface="Arial"/>
                <a:sym typeface="Arial"/>
              </a:rPr>
              <a:t> Data </a:t>
            </a:r>
            <a:endParaRPr b="0" i="0" sz="1400" u="none" cap="none" strike="noStrike">
              <a:solidFill>
                <a:srgbClr val="000000"/>
              </a:solidFill>
              <a:latin typeface="Arial"/>
              <a:ea typeface="Arial"/>
              <a:cs typeface="Arial"/>
              <a:sym typeface="Arial"/>
            </a:endParaRPr>
          </a:p>
          <a:p>
            <a:pPr indent="-336550" lvl="0" marL="342900" marR="0" rtl="0" algn="ctr">
              <a:lnSpc>
                <a:spcPct val="100000"/>
              </a:lnSpc>
              <a:spcBef>
                <a:spcPts val="500"/>
              </a:spcBef>
              <a:spcAft>
                <a:spcPts val="0"/>
              </a:spcAft>
              <a:buClr>
                <a:srgbClr val="FFFFFF"/>
              </a:buClr>
              <a:buSzPts val="2000"/>
              <a:buFont typeface="Arial"/>
              <a:buNone/>
            </a:pPr>
            <a:r>
              <a:rPr b="0" i="0" lang="en-US" sz="2000" u="none" cap="none" strike="noStrike">
                <a:solidFill>
                  <a:srgbClr val="FFFFFF"/>
                </a:solidFill>
                <a:latin typeface="Arial"/>
                <a:ea typeface="Arial"/>
                <a:cs typeface="Arial"/>
                <a:sym typeface="Arial"/>
              </a:rPr>
              <a:t>warehouse</a:t>
            </a:r>
            <a:endParaRPr b="0" i="0" sz="1400" u="none" cap="none" strike="noStrike">
              <a:solidFill>
                <a:srgbClr val="000000"/>
              </a:solidFill>
              <a:latin typeface="Arial"/>
              <a:ea typeface="Arial"/>
              <a:cs typeface="Arial"/>
              <a:sym typeface="Arial"/>
            </a:endParaRPr>
          </a:p>
        </p:txBody>
      </p:sp>
      <p:sp>
        <p:nvSpPr>
          <p:cNvPr id="1596" name="Google Shape;1596;p189"/>
          <p:cNvSpPr/>
          <p:nvPr/>
        </p:nvSpPr>
        <p:spPr>
          <a:xfrm>
            <a:off x="2895600" y="3810000"/>
            <a:ext cx="1905000" cy="1219200"/>
          </a:xfrm>
          <a:prstGeom prst="can">
            <a:avLst>
              <a:gd fmla="val 25000" name="adj"/>
            </a:avLst>
          </a:prstGeom>
          <a:gradFill>
            <a:gsLst>
              <a:gs pos="0">
                <a:srgbClr val="182F76"/>
              </a:gs>
              <a:gs pos="100000">
                <a:srgbClr val="3366FF"/>
              </a:gs>
            </a:gsLst>
            <a:lin ang="5400000" scaled="0"/>
          </a:gradFill>
          <a:ln cap="sq" cmpd="sng" w="12600">
            <a:solidFill>
              <a:srgbClr val="FFFFFF"/>
            </a:solidFill>
            <a:prstDash val="solid"/>
            <a:miter lim="800000"/>
            <a:headEnd len="sm" w="sm" type="none"/>
            <a:tailEnd len="sm" w="sm" type="none"/>
          </a:ln>
        </p:spPr>
        <p:txBody>
          <a:bodyPr anchorCtr="0" anchor="ctr" bIns="46800" lIns="90000" spcFirstLastPara="1" rIns="90000" wrap="square" tIns="46800">
            <a:noAutofit/>
          </a:bodyPr>
          <a:lstStyle/>
          <a:p>
            <a:pPr indent="-336550" lvl="0" marL="342900" marR="0" rtl="0" algn="ctr">
              <a:lnSpc>
                <a:spcPct val="100000"/>
              </a:lnSpc>
              <a:spcBef>
                <a:spcPts val="0"/>
              </a:spcBef>
              <a:spcAft>
                <a:spcPts val="0"/>
              </a:spcAft>
              <a:buClr>
                <a:srgbClr val="FFFFFF"/>
              </a:buClr>
              <a:buSzPts val="2000"/>
              <a:buFont typeface="Arial"/>
              <a:buNone/>
            </a:pPr>
            <a:r>
              <a:rPr b="0" i="0" lang="en-US" sz="2000" u="none" cap="none" strike="noStrike">
                <a:solidFill>
                  <a:srgbClr val="FFFFFF"/>
                </a:solidFill>
                <a:latin typeface="Arial"/>
                <a:ea typeface="Arial"/>
                <a:cs typeface="Arial"/>
                <a:sym typeface="Arial"/>
              </a:rPr>
              <a:t>Data </a:t>
            </a:r>
            <a:endParaRPr b="0" i="0" sz="1400" u="none" cap="none" strike="noStrike">
              <a:solidFill>
                <a:srgbClr val="000000"/>
              </a:solidFill>
              <a:latin typeface="Arial"/>
              <a:ea typeface="Arial"/>
              <a:cs typeface="Arial"/>
              <a:sym typeface="Arial"/>
            </a:endParaRPr>
          </a:p>
          <a:p>
            <a:pPr indent="-336550" lvl="0" marL="342900" marR="0" rtl="0" algn="ctr">
              <a:lnSpc>
                <a:spcPct val="100000"/>
              </a:lnSpc>
              <a:spcBef>
                <a:spcPts val="500"/>
              </a:spcBef>
              <a:spcAft>
                <a:spcPts val="0"/>
              </a:spcAft>
              <a:buClr>
                <a:srgbClr val="FFFFFF"/>
              </a:buClr>
              <a:buSzPts val="2000"/>
              <a:buFont typeface="Arial"/>
              <a:buNone/>
            </a:pPr>
            <a:r>
              <a:rPr b="0" i="0" lang="en-US" sz="2000" u="none" cap="none" strike="noStrike">
                <a:solidFill>
                  <a:srgbClr val="FFFFFF"/>
                </a:solidFill>
                <a:latin typeface="Arial"/>
                <a:ea typeface="Arial"/>
                <a:cs typeface="Arial"/>
                <a:sym typeface="Arial"/>
              </a:rPr>
              <a:t>warehouse</a:t>
            </a:r>
            <a:endParaRPr b="0" i="0" sz="1400" u="none" cap="none" strike="noStrike">
              <a:solidFill>
                <a:srgbClr val="000000"/>
              </a:solidFill>
              <a:latin typeface="Arial"/>
              <a:ea typeface="Arial"/>
              <a:cs typeface="Arial"/>
              <a:sym typeface="Arial"/>
            </a:endParaRPr>
          </a:p>
        </p:txBody>
      </p:sp>
      <p:cxnSp>
        <p:nvCxnSpPr>
          <p:cNvPr id="1597" name="Google Shape;1597;p189"/>
          <p:cNvCxnSpPr/>
          <p:nvPr/>
        </p:nvCxnSpPr>
        <p:spPr>
          <a:xfrm rot="10800000">
            <a:off x="4870450" y="2279650"/>
            <a:ext cx="1384300" cy="58737"/>
          </a:xfrm>
          <a:prstGeom prst="straightConnector1">
            <a:avLst/>
          </a:prstGeom>
          <a:noFill/>
          <a:ln cap="sq" cmpd="sng" w="76300">
            <a:solidFill>
              <a:srgbClr val="FFFFFF"/>
            </a:solidFill>
            <a:prstDash val="solid"/>
            <a:miter lim="800000"/>
            <a:headEnd len="sm" w="sm" type="triangle"/>
            <a:tailEnd len="sm" w="sm" type="triangle"/>
          </a:ln>
        </p:spPr>
      </p:cxnSp>
      <p:cxnSp>
        <p:nvCxnSpPr>
          <p:cNvPr id="1598" name="Google Shape;1598;p189"/>
          <p:cNvCxnSpPr/>
          <p:nvPr/>
        </p:nvCxnSpPr>
        <p:spPr>
          <a:xfrm rot="10800000">
            <a:off x="4870450" y="4519612"/>
            <a:ext cx="1384300" cy="58737"/>
          </a:xfrm>
          <a:prstGeom prst="straightConnector1">
            <a:avLst/>
          </a:prstGeom>
          <a:noFill/>
          <a:ln cap="sq" cmpd="sng" w="76300">
            <a:solidFill>
              <a:srgbClr val="FFFFFF"/>
            </a:solidFill>
            <a:prstDash val="solid"/>
            <a:miter lim="800000"/>
            <a:headEnd len="sm" w="sm" type="triangle"/>
            <a:tailEnd len="sm" w="sm" type="triangle"/>
          </a:ln>
        </p:spPr>
      </p:cxnSp>
    </p:spTree>
  </p:cSld>
  <p:clrMapOvr>
    <a:masterClrMapping/>
  </p:clrMapOvr>
</p:sld>
</file>

<file path=ppt/slides/slide1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66"/>
        </a:solidFill>
      </p:bgPr>
    </p:bg>
    <p:spTree>
      <p:nvGrpSpPr>
        <p:cNvPr id="1604" name="Shape 1604"/>
        <p:cNvGrpSpPr/>
        <p:nvPr/>
      </p:nvGrpSpPr>
      <p:grpSpPr>
        <a:xfrm>
          <a:off x="0" y="0"/>
          <a:ext cx="0" cy="0"/>
          <a:chOff x="0" y="0"/>
          <a:chExt cx="0" cy="0"/>
        </a:xfrm>
      </p:grpSpPr>
      <p:sp>
        <p:nvSpPr>
          <p:cNvPr id="1605" name="Google Shape;1605;p190"/>
          <p:cNvSpPr txBox="1"/>
          <p:nvPr/>
        </p:nvSpPr>
        <p:spPr>
          <a:xfrm>
            <a:off x="1930400" y="228600"/>
            <a:ext cx="7772400" cy="10668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FFCC00"/>
              </a:buClr>
              <a:buSzPts val="3600"/>
              <a:buFont typeface="Comic Sans MS"/>
              <a:buNone/>
            </a:pPr>
            <a:r>
              <a:rPr b="0" i="0" lang="en-US" sz="3600" u="none" cap="none" strike="noStrike">
                <a:solidFill>
                  <a:srgbClr val="FFCC00"/>
                </a:solidFill>
                <a:latin typeface="Comic Sans MS"/>
                <a:ea typeface="Comic Sans MS"/>
                <a:cs typeface="Comic Sans MS"/>
                <a:sym typeface="Comic Sans MS"/>
              </a:rPr>
              <a:t>Granularity</a:t>
            </a:r>
            <a:endParaRPr b="0" i="0" sz="1400" u="none" cap="none" strike="noStrike">
              <a:solidFill>
                <a:srgbClr val="000000"/>
              </a:solidFill>
              <a:latin typeface="Arial"/>
              <a:ea typeface="Arial"/>
              <a:cs typeface="Arial"/>
              <a:sym typeface="Arial"/>
            </a:endParaRPr>
          </a:p>
        </p:txBody>
      </p:sp>
      <p:sp>
        <p:nvSpPr>
          <p:cNvPr id="1606" name="Google Shape;1606;p190"/>
          <p:cNvSpPr txBox="1"/>
          <p:nvPr/>
        </p:nvSpPr>
        <p:spPr>
          <a:xfrm>
            <a:off x="1981200" y="1676400"/>
            <a:ext cx="8178800" cy="4419600"/>
          </a:xfrm>
          <a:prstGeom prst="rect">
            <a:avLst/>
          </a:prstGeom>
          <a:noFill/>
          <a:ln>
            <a:noFill/>
          </a:ln>
        </p:spPr>
        <p:txBody>
          <a:bodyPr anchorCtr="0" anchor="t" bIns="45700" lIns="91425" spcFirstLastPara="1" rIns="91425" wrap="square" tIns="45700">
            <a:noAutofit/>
          </a:bodyPr>
          <a:lstStyle/>
          <a:p>
            <a:pPr indent="-336550" lvl="0" marL="336550" marR="0" rtl="0" algn="l">
              <a:lnSpc>
                <a:spcPct val="100000"/>
              </a:lnSpc>
              <a:spcBef>
                <a:spcPts val="0"/>
              </a:spcBef>
              <a:spcAft>
                <a:spcPts val="0"/>
              </a:spcAft>
              <a:buClr>
                <a:srgbClr val="33CCCC"/>
              </a:buClr>
              <a:buSzPts val="2800"/>
              <a:buFont typeface="Arial"/>
              <a:buChar char="●"/>
            </a:pPr>
            <a:r>
              <a:rPr b="1" i="0" lang="en-US" sz="2800" u="none" cap="none" strike="noStrike">
                <a:solidFill>
                  <a:srgbClr val="FFFFFF"/>
                </a:solidFill>
                <a:latin typeface="Verdana"/>
                <a:ea typeface="Verdana"/>
                <a:cs typeface="Verdana"/>
                <a:sym typeface="Verdana"/>
              </a:rPr>
              <a:t>Granularity refers to the level of detail or summarization held in the units of data in the DW</a:t>
            </a:r>
            <a:endParaRPr b="0" i="0" sz="1400" u="none" cap="none" strike="noStrike">
              <a:solidFill>
                <a:srgbClr val="000000"/>
              </a:solidFill>
              <a:latin typeface="Arial"/>
              <a:ea typeface="Arial"/>
              <a:cs typeface="Arial"/>
              <a:sym typeface="Arial"/>
            </a:endParaRPr>
          </a:p>
          <a:p>
            <a:pPr indent="-336550" lvl="0" marL="336550" marR="0" rtl="0" algn="l">
              <a:lnSpc>
                <a:spcPct val="100000"/>
              </a:lnSpc>
              <a:spcBef>
                <a:spcPts val="600"/>
              </a:spcBef>
              <a:spcAft>
                <a:spcPts val="0"/>
              </a:spcAft>
              <a:buClr>
                <a:schemeClr val="dk1"/>
              </a:buClr>
              <a:buSzPts val="2400"/>
              <a:buFont typeface="Libre Baskerville"/>
              <a:buNone/>
            </a:pPr>
            <a:r>
              <a:t/>
            </a:r>
            <a:endParaRPr b="0" i="0" sz="2400" u="none" cap="none" strike="noStrike">
              <a:solidFill>
                <a:srgbClr val="FFFFFF"/>
              </a:solidFill>
              <a:latin typeface="Verdana"/>
              <a:ea typeface="Verdana"/>
              <a:cs typeface="Verdana"/>
              <a:sym typeface="Verdana"/>
            </a:endParaRPr>
          </a:p>
          <a:p>
            <a:pPr indent="-279400" lvl="1" marL="736600" marR="0" rtl="0" algn="l">
              <a:lnSpc>
                <a:spcPct val="100000"/>
              </a:lnSpc>
              <a:spcBef>
                <a:spcPts val="500"/>
              </a:spcBef>
              <a:spcAft>
                <a:spcPts val="0"/>
              </a:spcAft>
              <a:buClr>
                <a:srgbClr val="33CCCC"/>
              </a:buClr>
              <a:buSzPts val="2000"/>
              <a:buFont typeface="Arial"/>
              <a:buChar char="●"/>
            </a:pPr>
            <a:r>
              <a:rPr b="0" i="1" lang="en-US" sz="2000" u="none" cap="none" strike="noStrike">
                <a:solidFill>
                  <a:srgbClr val="FFFFFF"/>
                </a:solidFill>
                <a:latin typeface="Verdana"/>
                <a:ea typeface="Verdana"/>
                <a:cs typeface="Verdana"/>
                <a:sym typeface="Verdana"/>
              </a:rPr>
              <a:t>Lower level of Granularity ---&gt; more detail - transaction data</a:t>
            </a:r>
            <a:endParaRPr b="0" i="0" sz="1400" u="none" cap="none" strike="noStrike">
              <a:solidFill>
                <a:srgbClr val="000000"/>
              </a:solidFill>
              <a:latin typeface="Arial"/>
              <a:ea typeface="Arial"/>
              <a:cs typeface="Arial"/>
              <a:sym typeface="Arial"/>
            </a:endParaRPr>
          </a:p>
          <a:p>
            <a:pPr indent="-279400" lvl="1" marL="736600" marR="0" rtl="0" algn="l">
              <a:lnSpc>
                <a:spcPct val="100000"/>
              </a:lnSpc>
              <a:spcBef>
                <a:spcPts val="500"/>
              </a:spcBef>
              <a:spcAft>
                <a:spcPts val="0"/>
              </a:spcAft>
              <a:buClr>
                <a:srgbClr val="33CCCC"/>
              </a:buClr>
              <a:buSzPts val="2000"/>
              <a:buFont typeface="Arial"/>
              <a:buChar char="●"/>
            </a:pPr>
            <a:r>
              <a:rPr b="0" i="1" lang="en-US" sz="2000" u="none" cap="none" strike="noStrike">
                <a:solidFill>
                  <a:srgbClr val="FFFFFF"/>
                </a:solidFill>
                <a:latin typeface="Verdana"/>
                <a:ea typeface="Verdana"/>
                <a:cs typeface="Verdana"/>
                <a:sym typeface="Verdana"/>
              </a:rPr>
              <a:t>High level of Granularity ----&gt; less detail - summarized data</a:t>
            </a:r>
            <a:endParaRPr b="0" i="0" sz="1400" u="none" cap="none" strike="noStrike">
              <a:solidFill>
                <a:srgbClr val="000000"/>
              </a:solidFill>
              <a:latin typeface="Arial"/>
              <a:ea typeface="Arial"/>
              <a:cs typeface="Arial"/>
              <a:sym typeface="Arial"/>
            </a:endParaRPr>
          </a:p>
          <a:p>
            <a:pPr indent="-279400" lvl="1" marL="736600" marR="0" rtl="0" algn="l">
              <a:lnSpc>
                <a:spcPct val="100000"/>
              </a:lnSpc>
              <a:spcBef>
                <a:spcPts val="500"/>
              </a:spcBef>
              <a:spcAft>
                <a:spcPts val="0"/>
              </a:spcAft>
              <a:buClr>
                <a:schemeClr val="dk1"/>
              </a:buClr>
              <a:buSzPts val="2000"/>
              <a:buFont typeface="Libre Baskerville"/>
              <a:buNone/>
            </a:pPr>
            <a:r>
              <a:t/>
            </a:r>
            <a:endParaRPr b="0" i="1" sz="2000" u="none" cap="none" strike="noStrike">
              <a:solidFill>
                <a:srgbClr val="FFFFFF"/>
              </a:solidFill>
              <a:latin typeface="Verdana"/>
              <a:ea typeface="Verdana"/>
              <a:cs typeface="Verdana"/>
              <a:sym typeface="Verdana"/>
            </a:endParaRPr>
          </a:p>
          <a:p>
            <a:pPr indent="-336550" lvl="0" marL="336550" marR="0" rtl="0" algn="l">
              <a:lnSpc>
                <a:spcPct val="100000"/>
              </a:lnSpc>
              <a:spcBef>
                <a:spcPts val="600"/>
              </a:spcBef>
              <a:spcAft>
                <a:spcPts val="0"/>
              </a:spcAft>
              <a:buClr>
                <a:srgbClr val="33CCCC"/>
              </a:buClr>
              <a:buSzPts val="2400"/>
              <a:buFont typeface="Arial"/>
              <a:buChar char="●"/>
            </a:pPr>
            <a:r>
              <a:rPr b="0" i="0" lang="en-US" sz="2400" u="none" cap="none" strike="noStrike">
                <a:solidFill>
                  <a:srgbClr val="FFFFFF"/>
                </a:solidFill>
                <a:latin typeface="Verdana"/>
                <a:ea typeface="Verdana"/>
                <a:cs typeface="Verdana"/>
                <a:sym typeface="Verdana"/>
              </a:rPr>
              <a:t>High level of Granularity needs </a:t>
            </a:r>
            <a:endParaRPr b="0" i="0" sz="1400" u="none" cap="none" strike="noStrike">
              <a:solidFill>
                <a:srgbClr val="000000"/>
              </a:solidFill>
              <a:latin typeface="Arial"/>
              <a:ea typeface="Arial"/>
              <a:cs typeface="Arial"/>
              <a:sym typeface="Arial"/>
            </a:endParaRPr>
          </a:p>
          <a:p>
            <a:pPr indent="-279400" lvl="1" marL="736600" marR="0" rtl="0" algn="l">
              <a:lnSpc>
                <a:spcPct val="100000"/>
              </a:lnSpc>
              <a:spcBef>
                <a:spcPts val="500"/>
              </a:spcBef>
              <a:spcAft>
                <a:spcPts val="0"/>
              </a:spcAft>
              <a:buClr>
                <a:srgbClr val="33CCCC"/>
              </a:buClr>
              <a:buSzPts val="2000"/>
              <a:buFont typeface="Arial"/>
              <a:buChar char="●"/>
            </a:pPr>
            <a:r>
              <a:rPr b="0" i="1" lang="en-US" sz="2000" u="none" cap="none" strike="noStrike">
                <a:solidFill>
                  <a:srgbClr val="FFFFFF"/>
                </a:solidFill>
                <a:latin typeface="Verdana"/>
                <a:ea typeface="Verdana"/>
                <a:cs typeface="Verdana"/>
                <a:sym typeface="Verdana"/>
              </a:rPr>
              <a:t>Less space - few bytes of data and fewer index entries</a:t>
            </a:r>
            <a:endParaRPr b="0" i="0" sz="1400" u="none" cap="none" strike="noStrike">
              <a:solidFill>
                <a:srgbClr val="000000"/>
              </a:solidFill>
              <a:latin typeface="Arial"/>
              <a:ea typeface="Arial"/>
              <a:cs typeface="Arial"/>
              <a:sym typeface="Arial"/>
            </a:endParaRPr>
          </a:p>
          <a:p>
            <a:pPr indent="-279400" lvl="1" marL="736600" marR="0" rtl="0" algn="l">
              <a:lnSpc>
                <a:spcPct val="100000"/>
              </a:lnSpc>
              <a:spcBef>
                <a:spcPts val="500"/>
              </a:spcBef>
              <a:spcAft>
                <a:spcPts val="0"/>
              </a:spcAft>
              <a:buClr>
                <a:srgbClr val="33CCCC"/>
              </a:buClr>
              <a:buSzPts val="2000"/>
              <a:buFont typeface="Arial"/>
              <a:buChar char="●"/>
            </a:pPr>
            <a:r>
              <a:rPr b="0" i="1" lang="en-US" sz="2000" u="none" cap="none" strike="noStrike">
                <a:solidFill>
                  <a:srgbClr val="FFFFFF"/>
                </a:solidFill>
                <a:latin typeface="Verdana"/>
                <a:ea typeface="Verdana"/>
                <a:cs typeface="Verdana"/>
                <a:sym typeface="Verdana"/>
              </a:rPr>
              <a:t>Less processing resources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t/>
            </a:r>
            <a:endParaRPr b="0" i="1" sz="2000" u="none" cap="none" strike="noStrike">
              <a:solidFill>
                <a:srgbClr val="FFFFFF"/>
              </a:solidFill>
              <a:latin typeface="Verdana"/>
              <a:ea typeface="Verdana"/>
              <a:cs typeface="Verdana"/>
              <a:sym typeface="Verdana"/>
            </a:endParaRPr>
          </a:p>
        </p:txBody>
      </p:sp>
    </p:spTree>
  </p:cSld>
  <p:clrMapOvr>
    <a:masterClrMapping/>
  </p:clrMapOvr>
</p:sld>
</file>

<file path=ppt/slides/slide1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66"/>
        </a:solidFill>
      </p:bgPr>
    </p:bg>
    <p:spTree>
      <p:nvGrpSpPr>
        <p:cNvPr id="1612" name="Shape 1612"/>
        <p:cNvGrpSpPr/>
        <p:nvPr/>
      </p:nvGrpSpPr>
      <p:grpSpPr>
        <a:xfrm>
          <a:off x="0" y="0"/>
          <a:ext cx="0" cy="0"/>
          <a:chOff x="0" y="0"/>
          <a:chExt cx="0" cy="0"/>
        </a:xfrm>
      </p:grpSpPr>
      <p:sp>
        <p:nvSpPr>
          <p:cNvPr id="1613" name="Google Shape;1613;p191"/>
          <p:cNvSpPr txBox="1"/>
          <p:nvPr/>
        </p:nvSpPr>
        <p:spPr>
          <a:xfrm>
            <a:off x="1930400" y="228600"/>
            <a:ext cx="7772400" cy="10668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FFCC00"/>
              </a:buClr>
              <a:buSzPts val="3200"/>
              <a:buFont typeface="Comic Sans MS"/>
              <a:buNone/>
            </a:pPr>
            <a:r>
              <a:rPr b="0" i="0" lang="en-US" sz="3200" u="none" cap="none" strike="noStrike">
                <a:solidFill>
                  <a:srgbClr val="FFCC00"/>
                </a:solidFill>
                <a:latin typeface="Comic Sans MS"/>
                <a:ea typeface="Comic Sans MS"/>
                <a:cs typeface="Comic Sans MS"/>
                <a:sym typeface="Comic Sans MS"/>
              </a:rPr>
              <a:t>Granularity and Data Analysis</a:t>
            </a:r>
            <a:endParaRPr b="0" i="0" sz="1400" u="none" cap="none" strike="noStrike">
              <a:solidFill>
                <a:srgbClr val="000000"/>
              </a:solidFill>
              <a:latin typeface="Arial"/>
              <a:ea typeface="Arial"/>
              <a:cs typeface="Arial"/>
              <a:sym typeface="Arial"/>
            </a:endParaRPr>
          </a:p>
        </p:txBody>
      </p:sp>
      <p:sp>
        <p:nvSpPr>
          <p:cNvPr id="1614" name="Google Shape;1614;p191"/>
          <p:cNvSpPr/>
          <p:nvPr/>
        </p:nvSpPr>
        <p:spPr>
          <a:xfrm>
            <a:off x="2286000" y="2209800"/>
            <a:ext cx="2362200" cy="1143000"/>
          </a:xfrm>
          <a:prstGeom prst="can">
            <a:avLst>
              <a:gd fmla="val 25000" name="adj"/>
            </a:avLst>
          </a:prstGeom>
          <a:solidFill>
            <a:srgbClr val="000066"/>
          </a:solidFill>
          <a:ln cap="sq" cmpd="sng" w="9525">
            <a:solidFill>
              <a:srgbClr val="FFFF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Libre Baskerville"/>
              <a:ea typeface="Libre Baskerville"/>
              <a:cs typeface="Libre Baskerville"/>
              <a:sym typeface="Libre Baskerville"/>
            </a:endParaRPr>
          </a:p>
        </p:txBody>
      </p:sp>
      <p:sp>
        <p:nvSpPr>
          <p:cNvPr id="1615" name="Google Shape;1615;p191"/>
          <p:cNvSpPr/>
          <p:nvPr/>
        </p:nvSpPr>
        <p:spPr>
          <a:xfrm>
            <a:off x="7467600" y="2362200"/>
            <a:ext cx="1371600" cy="838200"/>
          </a:xfrm>
          <a:prstGeom prst="can">
            <a:avLst>
              <a:gd fmla="val 25000" name="adj"/>
            </a:avLst>
          </a:prstGeom>
          <a:solidFill>
            <a:srgbClr val="000066"/>
          </a:solidFill>
          <a:ln cap="sq" cmpd="sng" w="9525">
            <a:solidFill>
              <a:srgbClr val="FFFF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Libre Baskerville"/>
              <a:ea typeface="Libre Baskerville"/>
              <a:cs typeface="Libre Baskerville"/>
              <a:sym typeface="Libre Baskerville"/>
            </a:endParaRPr>
          </a:p>
        </p:txBody>
      </p:sp>
      <p:sp>
        <p:nvSpPr>
          <p:cNvPr id="1616" name="Google Shape;1616;p191"/>
          <p:cNvSpPr txBox="1"/>
          <p:nvPr/>
        </p:nvSpPr>
        <p:spPr>
          <a:xfrm>
            <a:off x="2822575" y="2667000"/>
            <a:ext cx="1403350" cy="520700"/>
          </a:xfrm>
          <a:prstGeom prst="rect">
            <a:avLst/>
          </a:prstGeom>
          <a:noFill/>
          <a:ln>
            <a:noFill/>
          </a:ln>
        </p:spPr>
        <p:txBody>
          <a:bodyPr anchorCtr="0" anchor="t" bIns="46800" lIns="90000" spcFirstLastPara="1" rIns="90000" wrap="square" tIns="46800">
            <a:spAutoFit/>
          </a:bodyPr>
          <a:lstStyle/>
          <a:p>
            <a:pPr indent="0" lvl="0" marL="0" marR="0" rtl="0" algn="ctr">
              <a:lnSpc>
                <a:spcPct val="100000"/>
              </a:lnSpc>
              <a:spcBef>
                <a:spcPts val="0"/>
              </a:spcBef>
              <a:spcAft>
                <a:spcPts val="0"/>
              </a:spcAft>
              <a:buClr>
                <a:srgbClr val="FFCC00"/>
              </a:buClr>
              <a:buSzPts val="1400"/>
              <a:buFont typeface="Times New Roman"/>
              <a:buNone/>
            </a:pPr>
            <a:r>
              <a:rPr b="1" i="0" lang="en-US" sz="1400" u="none" cap="none" strike="noStrike">
                <a:solidFill>
                  <a:srgbClr val="FFCC00"/>
                </a:solidFill>
                <a:latin typeface="Times New Roman"/>
                <a:ea typeface="Times New Roman"/>
                <a:cs typeface="Times New Roman"/>
                <a:sym typeface="Times New Roman"/>
              </a:rPr>
              <a:t>HIGH  LEVEL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FFCC00"/>
              </a:buClr>
              <a:buSzPts val="1400"/>
              <a:buFont typeface="Times New Roman"/>
              <a:buNone/>
            </a:pPr>
            <a:r>
              <a:rPr b="1" i="0" lang="en-US" sz="1400" u="none" cap="none" strike="noStrike">
                <a:solidFill>
                  <a:srgbClr val="FFCC00"/>
                </a:solidFill>
                <a:latin typeface="Times New Roman"/>
                <a:ea typeface="Times New Roman"/>
                <a:cs typeface="Times New Roman"/>
                <a:sym typeface="Times New Roman"/>
              </a:rPr>
              <a:t>OF DETAIL</a:t>
            </a:r>
            <a:endParaRPr b="0" i="0" sz="1400" u="none" cap="none" strike="noStrike">
              <a:solidFill>
                <a:srgbClr val="000000"/>
              </a:solidFill>
              <a:latin typeface="Arial"/>
              <a:ea typeface="Arial"/>
              <a:cs typeface="Arial"/>
              <a:sym typeface="Arial"/>
            </a:endParaRPr>
          </a:p>
        </p:txBody>
      </p:sp>
      <p:sp>
        <p:nvSpPr>
          <p:cNvPr id="1617" name="Google Shape;1617;p191"/>
          <p:cNvSpPr txBox="1"/>
          <p:nvPr/>
        </p:nvSpPr>
        <p:spPr>
          <a:xfrm>
            <a:off x="7545387" y="2590800"/>
            <a:ext cx="1308100" cy="520700"/>
          </a:xfrm>
          <a:prstGeom prst="rect">
            <a:avLst/>
          </a:prstGeom>
          <a:noFill/>
          <a:ln>
            <a:noFill/>
          </a:ln>
        </p:spPr>
        <p:txBody>
          <a:bodyPr anchorCtr="0" anchor="t" bIns="46800" lIns="90000" spcFirstLastPara="1" rIns="90000" wrap="square" tIns="46800">
            <a:spAutoFit/>
          </a:bodyPr>
          <a:lstStyle/>
          <a:p>
            <a:pPr indent="0" lvl="0" marL="0" marR="0" rtl="0" algn="ctr">
              <a:lnSpc>
                <a:spcPct val="100000"/>
              </a:lnSpc>
              <a:spcBef>
                <a:spcPts val="0"/>
              </a:spcBef>
              <a:spcAft>
                <a:spcPts val="0"/>
              </a:spcAft>
              <a:buClr>
                <a:srgbClr val="FFCC00"/>
              </a:buClr>
              <a:buSzPts val="1400"/>
              <a:buFont typeface="Times New Roman"/>
              <a:buNone/>
            </a:pPr>
            <a:r>
              <a:rPr b="1" i="0" lang="en-US" sz="1400" u="none" cap="none" strike="noStrike">
                <a:solidFill>
                  <a:srgbClr val="FFCC00"/>
                </a:solidFill>
                <a:latin typeface="Times New Roman"/>
                <a:ea typeface="Times New Roman"/>
                <a:cs typeface="Times New Roman"/>
                <a:sym typeface="Times New Roman"/>
              </a:rPr>
              <a:t>LOW LEVEL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FFCC00"/>
              </a:buClr>
              <a:buSzPts val="1400"/>
              <a:buFont typeface="Times New Roman"/>
              <a:buNone/>
            </a:pPr>
            <a:r>
              <a:rPr b="1" i="0" lang="en-US" sz="1400" u="none" cap="none" strike="noStrike">
                <a:solidFill>
                  <a:srgbClr val="FFCC00"/>
                </a:solidFill>
                <a:latin typeface="Times New Roman"/>
                <a:ea typeface="Times New Roman"/>
                <a:cs typeface="Times New Roman"/>
                <a:sym typeface="Times New Roman"/>
              </a:rPr>
              <a:t>OF DETAIL</a:t>
            </a:r>
            <a:endParaRPr b="0" i="0" sz="1400" u="none" cap="none" strike="noStrike">
              <a:solidFill>
                <a:srgbClr val="000000"/>
              </a:solidFill>
              <a:latin typeface="Arial"/>
              <a:ea typeface="Arial"/>
              <a:cs typeface="Arial"/>
              <a:sym typeface="Arial"/>
            </a:endParaRPr>
          </a:p>
        </p:txBody>
      </p:sp>
      <p:sp>
        <p:nvSpPr>
          <p:cNvPr id="1618" name="Google Shape;1618;p191"/>
          <p:cNvSpPr txBox="1"/>
          <p:nvPr/>
        </p:nvSpPr>
        <p:spPr>
          <a:xfrm>
            <a:off x="7772400" y="4419600"/>
            <a:ext cx="457200" cy="304800"/>
          </a:xfrm>
          <a:prstGeom prst="rect">
            <a:avLst/>
          </a:prstGeom>
          <a:solidFill>
            <a:srgbClr val="0066FF"/>
          </a:solidFill>
          <a:ln cap="sq" cmpd="sng" w="9525">
            <a:solidFill>
              <a:srgbClr val="FFFF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Libre Baskerville"/>
              <a:ea typeface="Libre Baskerville"/>
              <a:cs typeface="Libre Baskerville"/>
              <a:sym typeface="Libre Baskerville"/>
            </a:endParaRPr>
          </a:p>
        </p:txBody>
      </p:sp>
      <p:sp>
        <p:nvSpPr>
          <p:cNvPr id="1619" name="Google Shape;1619;p191"/>
          <p:cNvSpPr txBox="1"/>
          <p:nvPr/>
        </p:nvSpPr>
        <p:spPr>
          <a:xfrm>
            <a:off x="7316787" y="3505200"/>
            <a:ext cx="2681287" cy="520700"/>
          </a:xfrm>
          <a:prstGeom prst="rect">
            <a:avLst/>
          </a:prstGeom>
          <a:noFill/>
          <a:ln>
            <a:noFill/>
          </a:ln>
        </p:spPr>
        <p:txBody>
          <a:bodyPr anchorCtr="0" anchor="t" bIns="46800" lIns="90000" spcFirstLastPara="1" rIns="90000" wrap="square" tIns="46800">
            <a:spAutoFit/>
          </a:bodyPr>
          <a:lstStyle/>
          <a:p>
            <a:pPr indent="0" lvl="0" marL="0" marR="0" rtl="0" algn="ctr">
              <a:lnSpc>
                <a:spcPct val="100000"/>
              </a:lnSpc>
              <a:spcBef>
                <a:spcPts val="0"/>
              </a:spcBef>
              <a:spcAft>
                <a:spcPts val="0"/>
              </a:spcAft>
              <a:buClr>
                <a:srgbClr val="FFCC00"/>
              </a:buClr>
              <a:buSzPts val="1400"/>
              <a:buFont typeface="Times New Roman"/>
              <a:buNone/>
            </a:pPr>
            <a:r>
              <a:rPr b="0" i="0" lang="en-US" sz="1400" u="none" cap="none" strike="noStrike">
                <a:solidFill>
                  <a:srgbClr val="FFCC00"/>
                </a:solidFill>
                <a:latin typeface="Times New Roman"/>
                <a:ea typeface="Times New Roman"/>
                <a:cs typeface="Times New Roman"/>
                <a:sym typeface="Times New Roman"/>
              </a:rPr>
              <a:t>The summary of phone calls made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FFCC00"/>
              </a:buClr>
              <a:buSzPts val="1400"/>
              <a:buFont typeface="Times New Roman"/>
              <a:buNone/>
            </a:pPr>
            <a:r>
              <a:rPr b="0" i="0" lang="en-US" sz="1400" u="none" cap="none" strike="noStrike">
                <a:solidFill>
                  <a:srgbClr val="FFCC00"/>
                </a:solidFill>
                <a:latin typeface="Times New Roman"/>
                <a:ea typeface="Times New Roman"/>
                <a:cs typeface="Times New Roman"/>
                <a:sym typeface="Times New Roman"/>
              </a:rPr>
              <a:t>by a customer for a month</a:t>
            </a:r>
            <a:endParaRPr b="0" i="0" sz="1400" u="none" cap="none" strike="noStrike">
              <a:solidFill>
                <a:srgbClr val="000000"/>
              </a:solidFill>
              <a:latin typeface="Arial"/>
              <a:ea typeface="Arial"/>
              <a:cs typeface="Arial"/>
              <a:sym typeface="Arial"/>
            </a:endParaRPr>
          </a:p>
        </p:txBody>
      </p:sp>
      <p:sp>
        <p:nvSpPr>
          <p:cNvPr id="1620" name="Google Shape;1620;p191"/>
          <p:cNvSpPr txBox="1"/>
          <p:nvPr/>
        </p:nvSpPr>
        <p:spPr>
          <a:xfrm>
            <a:off x="8380412" y="4267200"/>
            <a:ext cx="1544637" cy="520700"/>
          </a:xfrm>
          <a:prstGeom prst="rect">
            <a:avLst/>
          </a:prstGeom>
          <a:noFill/>
          <a:ln>
            <a:noFill/>
          </a:ln>
        </p:spPr>
        <p:txBody>
          <a:bodyPr anchorCtr="0" anchor="t" bIns="46800" lIns="90000" spcFirstLastPara="1" rIns="90000" wrap="square" tIns="46800">
            <a:spAutoFit/>
          </a:bodyPr>
          <a:lstStyle/>
          <a:p>
            <a:pPr indent="0" lvl="0" marL="0" marR="0" rtl="0" algn="ctr">
              <a:lnSpc>
                <a:spcPct val="100000"/>
              </a:lnSpc>
              <a:spcBef>
                <a:spcPts val="0"/>
              </a:spcBef>
              <a:spcAft>
                <a:spcPts val="0"/>
              </a:spcAft>
              <a:buClr>
                <a:srgbClr val="FFCC00"/>
              </a:buClr>
              <a:buSzPts val="1400"/>
              <a:buFont typeface="Times New Roman"/>
              <a:buNone/>
            </a:pPr>
            <a:r>
              <a:rPr b="0" i="0" lang="en-US" sz="1400" u="none" cap="none" strike="noStrike">
                <a:solidFill>
                  <a:srgbClr val="FFCC00"/>
                </a:solidFill>
                <a:latin typeface="Times New Roman"/>
                <a:ea typeface="Times New Roman"/>
                <a:cs typeface="Times New Roman"/>
                <a:sym typeface="Times New Roman"/>
              </a:rPr>
              <a:t>200 bytes</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FFCC00"/>
              </a:buClr>
              <a:buSzPts val="1400"/>
              <a:buFont typeface="Times New Roman"/>
              <a:buNone/>
            </a:pPr>
            <a:r>
              <a:rPr b="0" i="0" lang="en-US" sz="1400" u="none" cap="none" strike="noStrike">
                <a:solidFill>
                  <a:srgbClr val="FFCC00"/>
                </a:solidFill>
                <a:latin typeface="Times New Roman"/>
                <a:ea typeface="Times New Roman"/>
                <a:cs typeface="Times New Roman"/>
                <a:sym typeface="Times New Roman"/>
              </a:rPr>
              <a:t>1 record per month</a:t>
            </a:r>
            <a:endParaRPr b="0" i="0" sz="1400" u="none" cap="none" strike="noStrike">
              <a:solidFill>
                <a:srgbClr val="000000"/>
              </a:solidFill>
              <a:latin typeface="Arial"/>
              <a:ea typeface="Arial"/>
              <a:cs typeface="Arial"/>
              <a:sym typeface="Arial"/>
            </a:endParaRPr>
          </a:p>
        </p:txBody>
      </p:sp>
      <p:sp>
        <p:nvSpPr>
          <p:cNvPr id="1621" name="Google Shape;1621;p191"/>
          <p:cNvSpPr txBox="1"/>
          <p:nvPr/>
        </p:nvSpPr>
        <p:spPr>
          <a:xfrm>
            <a:off x="2282825" y="3505200"/>
            <a:ext cx="2863850" cy="520700"/>
          </a:xfrm>
          <a:prstGeom prst="rect">
            <a:avLst/>
          </a:prstGeom>
          <a:noFill/>
          <a:ln>
            <a:noFill/>
          </a:ln>
        </p:spPr>
        <p:txBody>
          <a:bodyPr anchorCtr="0" anchor="t" bIns="46800" lIns="90000" spcFirstLastPara="1" rIns="90000" wrap="square" tIns="46800">
            <a:spAutoFit/>
          </a:bodyPr>
          <a:lstStyle/>
          <a:p>
            <a:pPr indent="0" lvl="0" marL="0" marR="0" rtl="0" algn="ctr">
              <a:lnSpc>
                <a:spcPct val="100000"/>
              </a:lnSpc>
              <a:spcBef>
                <a:spcPts val="0"/>
              </a:spcBef>
              <a:spcAft>
                <a:spcPts val="0"/>
              </a:spcAft>
              <a:buClr>
                <a:srgbClr val="FFCC00"/>
              </a:buClr>
              <a:buSzPts val="1400"/>
              <a:buFont typeface="Times New Roman"/>
              <a:buNone/>
            </a:pPr>
            <a:r>
              <a:rPr b="0" i="0" lang="en-US" sz="1400" u="none" cap="none" strike="noStrike">
                <a:solidFill>
                  <a:srgbClr val="FFCC00"/>
                </a:solidFill>
                <a:latin typeface="Times New Roman"/>
                <a:ea typeface="Times New Roman"/>
                <a:cs typeface="Times New Roman"/>
                <a:sym typeface="Times New Roman"/>
              </a:rPr>
              <a:t>The details of every phone call made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FFCC00"/>
              </a:buClr>
              <a:buSzPts val="1400"/>
              <a:buFont typeface="Times New Roman"/>
              <a:buNone/>
            </a:pPr>
            <a:r>
              <a:rPr b="0" i="0" lang="en-US" sz="1400" u="none" cap="none" strike="noStrike">
                <a:solidFill>
                  <a:srgbClr val="FFCC00"/>
                </a:solidFill>
                <a:latin typeface="Times New Roman"/>
                <a:ea typeface="Times New Roman"/>
                <a:cs typeface="Times New Roman"/>
                <a:sym typeface="Times New Roman"/>
              </a:rPr>
              <a:t>by a customer for a month</a:t>
            </a:r>
            <a:endParaRPr b="0" i="0" sz="1400" u="none" cap="none" strike="noStrike">
              <a:solidFill>
                <a:srgbClr val="000000"/>
              </a:solidFill>
              <a:latin typeface="Arial"/>
              <a:ea typeface="Arial"/>
              <a:cs typeface="Arial"/>
              <a:sym typeface="Arial"/>
            </a:endParaRPr>
          </a:p>
        </p:txBody>
      </p:sp>
      <p:sp>
        <p:nvSpPr>
          <p:cNvPr id="1622" name="Google Shape;1622;p191"/>
          <p:cNvSpPr txBox="1"/>
          <p:nvPr/>
        </p:nvSpPr>
        <p:spPr>
          <a:xfrm>
            <a:off x="2209800" y="4191000"/>
            <a:ext cx="457200" cy="304800"/>
          </a:xfrm>
          <a:prstGeom prst="rect">
            <a:avLst/>
          </a:prstGeom>
          <a:solidFill>
            <a:srgbClr val="0066FF"/>
          </a:solidFill>
          <a:ln cap="sq" cmpd="sng" w="9525">
            <a:solidFill>
              <a:srgbClr val="FFFF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Libre Baskerville"/>
              <a:ea typeface="Libre Baskerville"/>
              <a:cs typeface="Libre Baskerville"/>
              <a:sym typeface="Libre Baskerville"/>
            </a:endParaRPr>
          </a:p>
        </p:txBody>
      </p:sp>
      <p:sp>
        <p:nvSpPr>
          <p:cNvPr id="1623" name="Google Shape;1623;p191"/>
          <p:cNvSpPr txBox="1"/>
          <p:nvPr/>
        </p:nvSpPr>
        <p:spPr>
          <a:xfrm>
            <a:off x="2286000" y="4267200"/>
            <a:ext cx="457200" cy="304800"/>
          </a:xfrm>
          <a:prstGeom prst="rect">
            <a:avLst/>
          </a:prstGeom>
          <a:solidFill>
            <a:srgbClr val="0066FF"/>
          </a:solidFill>
          <a:ln cap="sq" cmpd="sng" w="9525">
            <a:solidFill>
              <a:srgbClr val="FFFF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Libre Baskerville"/>
              <a:ea typeface="Libre Baskerville"/>
              <a:cs typeface="Libre Baskerville"/>
              <a:sym typeface="Libre Baskerville"/>
            </a:endParaRPr>
          </a:p>
        </p:txBody>
      </p:sp>
      <p:sp>
        <p:nvSpPr>
          <p:cNvPr id="1624" name="Google Shape;1624;p191"/>
          <p:cNvSpPr txBox="1"/>
          <p:nvPr/>
        </p:nvSpPr>
        <p:spPr>
          <a:xfrm>
            <a:off x="2362200" y="4343400"/>
            <a:ext cx="457200" cy="304800"/>
          </a:xfrm>
          <a:prstGeom prst="rect">
            <a:avLst/>
          </a:prstGeom>
          <a:solidFill>
            <a:srgbClr val="0066FF"/>
          </a:solidFill>
          <a:ln cap="sq" cmpd="sng" w="9525">
            <a:solidFill>
              <a:srgbClr val="FFFF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Libre Baskerville"/>
              <a:ea typeface="Libre Baskerville"/>
              <a:cs typeface="Libre Baskerville"/>
              <a:sym typeface="Libre Baskerville"/>
            </a:endParaRPr>
          </a:p>
        </p:txBody>
      </p:sp>
      <p:sp>
        <p:nvSpPr>
          <p:cNvPr id="1625" name="Google Shape;1625;p191"/>
          <p:cNvSpPr txBox="1"/>
          <p:nvPr/>
        </p:nvSpPr>
        <p:spPr>
          <a:xfrm>
            <a:off x="2438400" y="4419600"/>
            <a:ext cx="457200" cy="304800"/>
          </a:xfrm>
          <a:prstGeom prst="rect">
            <a:avLst/>
          </a:prstGeom>
          <a:solidFill>
            <a:srgbClr val="0066FF"/>
          </a:solidFill>
          <a:ln cap="sq" cmpd="sng" w="9525">
            <a:solidFill>
              <a:srgbClr val="FFFF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Libre Baskerville"/>
              <a:ea typeface="Libre Baskerville"/>
              <a:cs typeface="Libre Baskerville"/>
              <a:sym typeface="Libre Baskerville"/>
            </a:endParaRPr>
          </a:p>
        </p:txBody>
      </p:sp>
      <p:sp>
        <p:nvSpPr>
          <p:cNvPr id="1626" name="Google Shape;1626;p191"/>
          <p:cNvSpPr txBox="1"/>
          <p:nvPr/>
        </p:nvSpPr>
        <p:spPr>
          <a:xfrm>
            <a:off x="2514600" y="4495800"/>
            <a:ext cx="457200" cy="304800"/>
          </a:xfrm>
          <a:prstGeom prst="rect">
            <a:avLst/>
          </a:prstGeom>
          <a:solidFill>
            <a:srgbClr val="0066FF"/>
          </a:solidFill>
          <a:ln cap="sq" cmpd="sng" w="9525">
            <a:solidFill>
              <a:srgbClr val="FFFF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Libre Baskerville"/>
              <a:ea typeface="Libre Baskerville"/>
              <a:cs typeface="Libre Baskerville"/>
              <a:sym typeface="Libre Baskerville"/>
            </a:endParaRPr>
          </a:p>
        </p:txBody>
      </p:sp>
      <p:sp>
        <p:nvSpPr>
          <p:cNvPr id="1627" name="Google Shape;1627;p191"/>
          <p:cNvSpPr txBox="1"/>
          <p:nvPr/>
        </p:nvSpPr>
        <p:spPr>
          <a:xfrm>
            <a:off x="2667000" y="4572000"/>
            <a:ext cx="457200" cy="304800"/>
          </a:xfrm>
          <a:prstGeom prst="rect">
            <a:avLst/>
          </a:prstGeom>
          <a:solidFill>
            <a:srgbClr val="0066FF"/>
          </a:solidFill>
          <a:ln cap="sq" cmpd="sng" w="9525">
            <a:solidFill>
              <a:srgbClr val="FFFF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Libre Baskerville"/>
              <a:ea typeface="Libre Baskerville"/>
              <a:cs typeface="Libre Baskerville"/>
              <a:sym typeface="Libre Baskerville"/>
            </a:endParaRPr>
          </a:p>
        </p:txBody>
      </p:sp>
      <p:sp>
        <p:nvSpPr>
          <p:cNvPr id="1628" name="Google Shape;1628;p191"/>
          <p:cNvSpPr txBox="1"/>
          <p:nvPr/>
        </p:nvSpPr>
        <p:spPr>
          <a:xfrm>
            <a:off x="2743200" y="4648200"/>
            <a:ext cx="457200" cy="304800"/>
          </a:xfrm>
          <a:prstGeom prst="rect">
            <a:avLst/>
          </a:prstGeom>
          <a:solidFill>
            <a:srgbClr val="0066FF"/>
          </a:solidFill>
          <a:ln cap="sq" cmpd="sng" w="9525">
            <a:solidFill>
              <a:srgbClr val="FFFF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Libre Baskerville"/>
              <a:ea typeface="Libre Baskerville"/>
              <a:cs typeface="Libre Baskerville"/>
              <a:sym typeface="Libre Baskerville"/>
            </a:endParaRPr>
          </a:p>
        </p:txBody>
      </p:sp>
      <p:sp>
        <p:nvSpPr>
          <p:cNvPr id="1629" name="Google Shape;1629;p191"/>
          <p:cNvSpPr txBox="1"/>
          <p:nvPr/>
        </p:nvSpPr>
        <p:spPr>
          <a:xfrm>
            <a:off x="2895600" y="4724400"/>
            <a:ext cx="457200" cy="304800"/>
          </a:xfrm>
          <a:prstGeom prst="rect">
            <a:avLst/>
          </a:prstGeom>
          <a:solidFill>
            <a:srgbClr val="0066FF"/>
          </a:solidFill>
          <a:ln cap="sq" cmpd="sng" w="9525">
            <a:solidFill>
              <a:srgbClr val="FFFF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Libre Baskerville"/>
              <a:ea typeface="Libre Baskerville"/>
              <a:cs typeface="Libre Baskerville"/>
              <a:sym typeface="Libre Baskerville"/>
            </a:endParaRPr>
          </a:p>
        </p:txBody>
      </p:sp>
      <p:sp>
        <p:nvSpPr>
          <p:cNvPr id="1630" name="Google Shape;1630;p191"/>
          <p:cNvSpPr txBox="1"/>
          <p:nvPr/>
        </p:nvSpPr>
        <p:spPr>
          <a:xfrm>
            <a:off x="3503612" y="4191000"/>
            <a:ext cx="1866900" cy="520700"/>
          </a:xfrm>
          <a:prstGeom prst="rect">
            <a:avLst/>
          </a:prstGeom>
          <a:noFill/>
          <a:ln>
            <a:noFill/>
          </a:ln>
        </p:spPr>
        <p:txBody>
          <a:bodyPr anchorCtr="0" anchor="t" bIns="46800" lIns="90000" spcFirstLastPara="1" rIns="90000" wrap="square" tIns="46800">
            <a:spAutoFit/>
          </a:bodyPr>
          <a:lstStyle/>
          <a:p>
            <a:pPr indent="0" lvl="0" marL="0" marR="0" rtl="0" algn="ctr">
              <a:lnSpc>
                <a:spcPct val="100000"/>
              </a:lnSpc>
              <a:spcBef>
                <a:spcPts val="0"/>
              </a:spcBef>
              <a:spcAft>
                <a:spcPts val="0"/>
              </a:spcAft>
              <a:buClr>
                <a:srgbClr val="FFCC00"/>
              </a:buClr>
              <a:buSzPts val="1400"/>
              <a:buFont typeface="Times New Roman"/>
              <a:buNone/>
            </a:pPr>
            <a:r>
              <a:rPr b="0" i="0" lang="en-US" sz="1400" u="none" cap="none" strike="noStrike">
                <a:solidFill>
                  <a:srgbClr val="FFCC00"/>
                </a:solidFill>
                <a:latin typeface="Times New Roman"/>
                <a:ea typeface="Times New Roman"/>
                <a:cs typeface="Times New Roman"/>
                <a:sym typeface="Times New Roman"/>
              </a:rPr>
              <a:t>40,000 bytes per month</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FFCC00"/>
              </a:buClr>
              <a:buSzPts val="1400"/>
              <a:buFont typeface="Times New Roman"/>
              <a:buNone/>
            </a:pPr>
            <a:r>
              <a:rPr b="0" i="0" lang="en-US" sz="1400" u="none" cap="none" strike="noStrike">
                <a:solidFill>
                  <a:srgbClr val="FFCC00"/>
                </a:solidFill>
                <a:latin typeface="Times New Roman"/>
                <a:ea typeface="Times New Roman"/>
                <a:cs typeface="Times New Roman"/>
                <a:sym typeface="Times New Roman"/>
              </a:rPr>
              <a:t>200 records per month</a:t>
            </a:r>
            <a:endParaRPr b="0" i="0" sz="1400" u="none" cap="none" strike="noStrike">
              <a:solidFill>
                <a:srgbClr val="000000"/>
              </a:solidFill>
              <a:latin typeface="Arial"/>
              <a:ea typeface="Arial"/>
              <a:cs typeface="Arial"/>
              <a:sym typeface="Arial"/>
            </a:endParaRPr>
          </a:p>
        </p:txBody>
      </p:sp>
      <p:sp>
        <p:nvSpPr>
          <p:cNvPr id="1631" name="Google Shape;1631;p191"/>
          <p:cNvSpPr txBox="1"/>
          <p:nvPr/>
        </p:nvSpPr>
        <p:spPr>
          <a:xfrm>
            <a:off x="1978025" y="1752600"/>
            <a:ext cx="3336925" cy="341312"/>
          </a:xfrm>
          <a:prstGeom prst="rect">
            <a:avLst/>
          </a:prstGeom>
          <a:noFill/>
          <a:ln>
            <a:noFill/>
          </a:ln>
        </p:spPr>
        <p:txBody>
          <a:bodyPr anchorCtr="0" anchor="t" bIns="46800" lIns="90000" spcFirstLastPara="1" rIns="90000" wrap="square" tIns="46800">
            <a:spAutoFit/>
          </a:bodyPr>
          <a:lstStyle/>
          <a:p>
            <a:pPr indent="0" lvl="0" marL="0" marR="0" rtl="0" algn="ctr">
              <a:lnSpc>
                <a:spcPct val="100000"/>
              </a:lnSpc>
              <a:spcBef>
                <a:spcPts val="0"/>
              </a:spcBef>
              <a:spcAft>
                <a:spcPts val="0"/>
              </a:spcAft>
              <a:buClr>
                <a:srgbClr val="FFCC00"/>
              </a:buClr>
              <a:buSzPts val="1600"/>
              <a:buFont typeface="Times New Roman"/>
              <a:buNone/>
            </a:pPr>
            <a:r>
              <a:rPr b="1" i="0" lang="en-US" sz="1600" u="none" cap="none" strike="noStrike">
                <a:solidFill>
                  <a:srgbClr val="FFCC00"/>
                </a:solidFill>
                <a:latin typeface="Times New Roman"/>
                <a:ea typeface="Times New Roman"/>
                <a:cs typeface="Times New Roman"/>
                <a:sym typeface="Times New Roman"/>
              </a:rPr>
              <a:t>LOW LEVEL OF GRANULARITY</a:t>
            </a:r>
            <a:endParaRPr b="0" i="0" sz="1400" u="none" cap="none" strike="noStrike">
              <a:solidFill>
                <a:srgbClr val="000000"/>
              </a:solidFill>
              <a:latin typeface="Arial"/>
              <a:ea typeface="Arial"/>
              <a:cs typeface="Arial"/>
              <a:sym typeface="Arial"/>
            </a:endParaRPr>
          </a:p>
        </p:txBody>
      </p:sp>
      <p:sp>
        <p:nvSpPr>
          <p:cNvPr id="1632" name="Google Shape;1632;p191"/>
          <p:cNvSpPr txBox="1"/>
          <p:nvPr/>
        </p:nvSpPr>
        <p:spPr>
          <a:xfrm>
            <a:off x="6775450" y="1828800"/>
            <a:ext cx="3402012" cy="341312"/>
          </a:xfrm>
          <a:prstGeom prst="rect">
            <a:avLst/>
          </a:prstGeom>
          <a:noFill/>
          <a:ln>
            <a:noFill/>
          </a:ln>
        </p:spPr>
        <p:txBody>
          <a:bodyPr anchorCtr="0" anchor="t" bIns="46800" lIns="90000" spcFirstLastPara="1" rIns="90000" wrap="square" tIns="46800">
            <a:spAutoFit/>
          </a:bodyPr>
          <a:lstStyle/>
          <a:p>
            <a:pPr indent="0" lvl="0" marL="0" marR="0" rtl="0" algn="ctr">
              <a:lnSpc>
                <a:spcPct val="100000"/>
              </a:lnSpc>
              <a:spcBef>
                <a:spcPts val="0"/>
              </a:spcBef>
              <a:spcAft>
                <a:spcPts val="0"/>
              </a:spcAft>
              <a:buClr>
                <a:srgbClr val="FFCC00"/>
              </a:buClr>
              <a:buSzPts val="1600"/>
              <a:buFont typeface="Times New Roman"/>
              <a:buNone/>
            </a:pPr>
            <a:r>
              <a:rPr b="1" i="0" lang="en-US" sz="1600" u="none" cap="none" strike="noStrike">
                <a:solidFill>
                  <a:srgbClr val="FFCC00"/>
                </a:solidFill>
                <a:latin typeface="Times New Roman"/>
                <a:ea typeface="Times New Roman"/>
                <a:cs typeface="Times New Roman"/>
                <a:sym typeface="Times New Roman"/>
              </a:rPr>
              <a:t>HIGH LEVEL OF GRANULARITY</a:t>
            </a:r>
            <a:endParaRPr b="0" i="0" sz="1400" u="none" cap="none" strike="noStrike">
              <a:solidFill>
                <a:srgbClr val="000000"/>
              </a:solidFill>
              <a:latin typeface="Arial"/>
              <a:ea typeface="Arial"/>
              <a:cs typeface="Arial"/>
              <a:sym typeface="Arial"/>
            </a:endParaRPr>
          </a:p>
        </p:txBody>
      </p:sp>
      <p:sp>
        <p:nvSpPr>
          <p:cNvPr id="1633" name="Google Shape;1633;p191"/>
          <p:cNvSpPr txBox="1"/>
          <p:nvPr/>
        </p:nvSpPr>
        <p:spPr>
          <a:xfrm>
            <a:off x="2328862" y="5500687"/>
            <a:ext cx="7485062" cy="703262"/>
          </a:xfrm>
          <a:prstGeom prst="rect">
            <a:avLst/>
          </a:prstGeom>
          <a:noFill/>
          <a:ln>
            <a:noFill/>
          </a:ln>
        </p:spPr>
        <p:txBody>
          <a:bodyPr anchorCtr="0" anchor="t" bIns="46800" lIns="90000" spcFirstLastPara="1" rIns="90000" wrap="square" tIns="46800">
            <a:spAutoFit/>
          </a:bodyPr>
          <a:lstStyle/>
          <a:p>
            <a:pPr indent="0" lvl="0" marL="0" marR="0" rtl="0" algn="ctr">
              <a:lnSpc>
                <a:spcPct val="100000"/>
              </a:lnSpc>
              <a:spcBef>
                <a:spcPts val="0"/>
              </a:spcBef>
              <a:spcAft>
                <a:spcPts val="0"/>
              </a:spcAft>
              <a:buClr>
                <a:srgbClr val="FFCC00"/>
              </a:buClr>
              <a:buSzPts val="2000"/>
              <a:buFont typeface="Times New Roman"/>
              <a:buNone/>
            </a:pPr>
            <a:r>
              <a:rPr b="0" i="1" lang="en-US" sz="2000" u="none" cap="none" strike="noStrike">
                <a:solidFill>
                  <a:srgbClr val="FFCC00"/>
                </a:solidFill>
                <a:latin typeface="Times New Roman"/>
                <a:ea typeface="Times New Roman"/>
                <a:cs typeface="Times New Roman"/>
                <a:sym typeface="Times New Roman"/>
              </a:rPr>
              <a:t>The level of granularity is determined by what questions/queries</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FFCC00"/>
              </a:buClr>
              <a:buSzPts val="2000"/>
              <a:buFont typeface="Times New Roman"/>
              <a:buNone/>
            </a:pPr>
            <a:r>
              <a:rPr b="0" i="1" lang="en-US" sz="2000" u="none" cap="none" strike="noStrike">
                <a:solidFill>
                  <a:srgbClr val="FFCC00"/>
                </a:solidFill>
                <a:latin typeface="Times New Roman"/>
                <a:ea typeface="Times New Roman"/>
                <a:cs typeface="Times New Roman"/>
                <a:sym typeface="Times New Roman"/>
              </a:rPr>
              <a:t>can be answered and what resources are required to answer a question</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4" name="Shape 514"/>
        <p:cNvGrpSpPr/>
        <p:nvPr/>
      </p:nvGrpSpPr>
      <p:grpSpPr>
        <a:xfrm>
          <a:off x="0" y="0"/>
          <a:ext cx="0" cy="0"/>
          <a:chOff x="0" y="0"/>
          <a:chExt cx="0" cy="0"/>
        </a:xfrm>
      </p:grpSpPr>
      <p:sp>
        <p:nvSpPr>
          <p:cNvPr id="515" name="Google Shape;515;p81"/>
          <p:cNvSpPr/>
          <p:nvPr/>
        </p:nvSpPr>
        <p:spPr>
          <a:xfrm>
            <a:off x="8974137" y="6229350"/>
            <a:ext cx="2540000" cy="457200"/>
          </a:xfrm>
          <a:prstGeom prst="ellipse">
            <a:avLst/>
          </a:prstGeom>
          <a:solidFill>
            <a:schemeClr val="accent1"/>
          </a:solid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FFFFFF"/>
              </a:buClr>
              <a:buSzPts val="1400"/>
              <a:buFont typeface="Libre Franklin"/>
              <a:buNone/>
            </a:pPr>
            <a:fld id="{00000000-1234-1234-1234-123412341234}" type="slidenum">
              <a:rPr b="0" i="0" lang="en-US" sz="1400" u="none" cap="none" strike="noStrike">
                <a:solidFill>
                  <a:srgbClr val="FFFFFF"/>
                </a:solidFill>
                <a:latin typeface="Libre Franklin"/>
                <a:ea typeface="Libre Franklin"/>
                <a:cs typeface="Libre Franklin"/>
                <a:sym typeface="Libre Franklin"/>
              </a:rPr>
              <a:t>‹#›</a:t>
            </a:fld>
            <a:endParaRPr b="0" i="0" sz="1400" u="none" cap="none" strike="noStrike">
              <a:solidFill>
                <a:srgbClr val="000000"/>
              </a:solidFill>
              <a:latin typeface="Arial"/>
              <a:ea typeface="Arial"/>
              <a:cs typeface="Arial"/>
              <a:sym typeface="Arial"/>
            </a:endParaRPr>
          </a:p>
        </p:txBody>
      </p:sp>
      <p:sp>
        <p:nvSpPr>
          <p:cNvPr id="516" name="Google Shape;516;p81"/>
          <p:cNvSpPr txBox="1"/>
          <p:nvPr/>
        </p:nvSpPr>
        <p:spPr>
          <a:xfrm>
            <a:off x="1955800" y="6229350"/>
            <a:ext cx="1905000" cy="457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Libre Baskerville"/>
              <a:ea typeface="Libre Baskerville"/>
              <a:cs typeface="Libre Baskerville"/>
              <a:sym typeface="Libre Baskerville"/>
            </a:endParaRPr>
          </a:p>
        </p:txBody>
      </p:sp>
      <p:sp>
        <p:nvSpPr>
          <p:cNvPr id="517" name="Google Shape;517;p81"/>
          <p:cNvSpPr txBox="1"/>
          <p:nvPr/>
        </p:nvSpPr>
        <p:spPr>
          <a:xfrm>
            <a:off x="4648200" y="6229350"/>
            <a:ext cx="2895600" cy="457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Libre Baskerville"/>
              <a:ea typeface="Libre Baskerville"/>
              <a:cs typeface="Libre Baskerville"/>
              <a:sym typeface="Libre Baskerville"/>
            </a:endParaRPr>
          </a:p>
        </p:txBody>
      </p:sp>
      <p:sp>
        <p:nvSpPr>
          <p:cNvPr id="518" name="Google Shape;518;p81"/>
          <p:cNvSpPr txBox="1"/>
          <p:nvPr>
            <p:ph type="title"/>
          </p:nvPr>
        </p:nvSpPr>
        <p:spPr>
          <a:xfrm>
            <a:off x="541337" y="166687"/>
            <a:ext cx="10363200" cy="1066800"/>
          </a:xfrm>
          <a:prstGeom prst="rect">
            <a:avLst/>
          </a:prstGeom>
          <a:noFill/>
          <a:ln>
            <a:noFill/>
          </a:ln>
        </p:spPr>
        <p:txBody>
          <a:bodyPr anchorCtr="0" anchor="b" bIns="44450" lIns="90475" spcFirstLastPara="1" rIns="90475" wrap="square" tIns="44450">
            <a:noAutofit/>
          </a:bodyPr>
          <a:lstStyle/>
          <a:p>
            <a:pPr indent="0" lvl="0" marL="0" rtl="0" algn="l">
              <a:lnSpc>
                <a:spcPct val="100000"/>
              </a:lnSpc>
              <a:spcBef>
                <a:spcPts val="0"/>
              </a:spcBef>
              <a:spcAft>
                <a:spcPts val="0"/>
              </a:spcAft>
              <a:buClr>
                <a:schemeClr val="dk2"/>
              </a:buClr>
              <a:buSzPts val="4000"/>
              <a:buFont typeface="Libre Franklin"/>
              <a:buNone/>
            </a:pPr>
            <a:r>
              <a:rPr b="0" i="0" lang="en-US" sz="4000" u="none">
                <a:solidFill>
                  <a:schemeClr val="dk2"/>
                </a:solidFill>
                <a:latin typeface="Libre Franklin"/>
                <a:ea typeface="Libre Franklin"/>
                <a:cs typeface="Libre Franklin"/>
                <a:sym typeface="Libre Franklin"/>
              </a:rPr>
              <a:t>Data, Data everywhere</a:t>
            </a:r>
            <a:br>
              <a:rPr b="0" i="0" lang="en-US" sz="4000" u="none">
                <a:solidFill>
                  <a:schemeClr val="dk2"/>
                </a:solidFill>
                <a:latin typeface="Libre Franklin"/>
                <a:ea typeface="Libre Franklin"/>
                <a:cs typeface="Libre Franklin"/>
                <a:sym typeface="Libre Franklin"/>
              </a:rPr>
            </a:br>
            <a:r>
              <a:rPr b="0" i="0" lang="en-US" sz="4000" u="none">
                <a:solidFill>
                  <a:schemeClr val="dk2"/>
                </a:solidFill>
                <a:latin typeface="Libre Franklin"/>
                <a:ea typeface="Libre Franklin"/>
                <a:cs typeface="Libre Franklin"/>
                <a:sym typeface="Libre Franklin"/>
              </a:rPr>
              <a:t>yet ...</a:t>
            </a:r>
            <a:endParaRPr/>
          </a:p>
        </p:txBody>
      </p:sp>
      <p:grpSp>
        <p:nvGrpSpPr>
          <p:cNvPr id="519" name="Google Shape;519;p81"/>
          <p:cNvGrpSpPr/>
          <p:nvPr/>
        </p:nvGrpSpPr>
        <p:grpSpPr>
          <a:xfrm>
            <a:off x="3565525" y="3455987"/>
            <a:ext cx="450850" cy="831850"/>
            <a:chOff x="1286" y="2177"/>
            <a:chExt cx="284" cy="524"/>
          </a:xfrm>
        </p:grpSpPr>
        <p:sp>
          <p:nvSpPr>
            <p:cNvPr id="520" name="Google Shape;520;p81"/>
            <p:cNvSpPr/>
            <p:nvPr/>
          </p:nvSpPr>
          <p:spPr>
            <a:xfrm>
              <a:off x="1426" y="2391"/>
              <a:ext cx="144" cy="273"/>
            </a:xfrm>
            <a:custGeom>
              <a:rect b="b" l="l" r="r" t="t"/>
              <a:pathLst>
                <a:path extrusionOk="0" h="547" w="287">
                  <a:moveTo>
                    <a:pt x="96" y="22"/>
                  </a:moveTo>
                  <a:lnTo>
                    <a:pt x="61" y="0"/>
                  </a:lnTo>
                  <a:lnTo>
                    <a:pt x="16" y="0"/>
                  </a:lnTo>
                  <a:lnTo>
                    <a:pt x="0" y="29"/>
                  </a:lnTo>
                  <a:lnTo>
                    <a:pt x="7" y="74"/>
                  </a:lnTo>
                  <a:lnTo>
                    <a:pt x="46" y="118"/>
                  </a:lnTo>
                  <a:lnTo>
                    <a:pt x="127" y="157"/>
                  </a:lnTo>
                  <a:lnTo>
                    <a:pt x="220" y="242"/>
                  </a:lnTo>
                  <a:lnTo>
                    <a:pt x="235" y="279"/>
                  </a:lnTo>
                  <a:lnTo>
                    <a:pt x="228" y="297"/>
                  </a:lnTo>
                  <a:lnTo>
                    <a:pt x="157" y="353"/>
                  </a:lnTo>
                  <a:lnTo>
                    <a:pt x="74" y="420"/>
                  </a:lnTo>
                  <a:lnTo>
                    <a:pt x="53" y="449"/>
                  </a:lnTo>
                  <a:lnTo>
                    <a:pt x="53" y="479"/>
                  </a:lnTo>
                  <a:lnTo>
                    <a:pt x="117" y="510"/>
                  </a:lnTo>
                  <a:lnTo>
                    <a:pt x="216" y="547"/>
                  </a:lnTo>
                  <a:lnTo>
                    <a:pt x="250" y="547"/>
                  </a:lnTo>
                  <a:lnTo>
                    <a:pt x="287" y="522"/>
                  </a:lnTo>
                  <a:lnTo>
                    <a:pt x="287" y="503"/>
                  </a:lnTo>
                  <a:lnTo>
                    <a:pt x="260" y="492"/>
                  </a:lnTo>
                  <a:lnTo>
                    <a:pt x="135" y="479"/>
                  </a:lnTo>
                  <a:lnTo>
                    <a:pt x="89" y="466"/>
                  </a:lnTo>
                  <a:lnTo>
                    <a:pt x="83" y="445"/>
                  </a:lnTo>
                  <a:lnTo>
                    <a:pt x="164" y="383"/>
                  </a:lnTo>
                  <a:lnTo>
                    <a:pt x="253" y="324"/>
                  </a:lnTo>
                  <a:lnTo>
                    <a:pt x="272" y="302"/>
                  </a:lnTo>
                  <a:lnTo>
                    <a:pt x="280" y="272"/>
                  </a:lnTo>
                  <a:lnTo>
                    <a:pt x="272" y="231"/>
                  </a:lnTo>
                  <a:lnTo>
                    <a:pt x="245" y="198"/>
                  </a:lnTo>
                  <a:lnTo>
                    <a:pt x="157" y="90"/>
                  </a:lnTo>
                  <a:lnTo>
                    <a:pt x="96" y="22"/>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Libre Baskerville"/>
                <a:ea typeface="Libre Baskerville"/>
                <a:cs typeface="Libre Baskerville"/>
                <a:sym typeface="Libre Baskerville"/>
              </a:endParaRPr>
            </a:p>
          </p:txBody>
        </p:sp>
        <p:sp>
          <p:nvSpPr>
            <p:cNvPr id="521" name="Google Shape;521;p81"/>
            <p:cNvSpPr/>
            <p:nvPr/>
          </p:nvSpPr>
          <p:spPr>
            <a:xfrm>
              <a:off x="1350" y="2428"/>
              <a:ext cx="144" cy="273"/>
            </a:xfrm>
            <a:custGeom>
              <a:rect b="b" l="l" r="r" t="t"/>
              <a:pathLst>
                <a:path extrusionOk="0" h="547" w="287">
                  <a:moveTo>
                    <a:pt x="96" y="22"/>
                  </a:moveTo>
                  <a:lnTo>
                    <a:pt x="62" y="0"/>
                  </a:lnTo>
                  <a:lnTo>
                    <a:pt x="16" y="0"/>
                  </a:lnTo>
                  <a:lnTo>
                    <a:pt x="0" y="29"/>
                  </a:lnTo>
                  <a:lnTo>
                    <a:pt x="7" y="74"/>
                  </a:lnTo>
                  <a:lnTo>
                    <a:pt x="46" y="118"/>
                  </a:lnTo>
                  <a:lnTo>
                    <a:pt x="127" y="157"/>
                  </a:lnTo>
                  <a:lnTo>
                    <a:pt x="220" y="242"/>
                  </a:lnTo>
                  <a:lnTo>
                    <a:pt x="235" y="279"/>
                  </a:lnTo>
                  <a:lnTo>
                    <a:pt x="228" y="297"/>
                  </a:lnTo>
                  <a:lnTo>
                    <a:pt x="157" y="353"/>
                  </a:lnTo>
                  <a:lnTo>
                    <a:pt x="74" y="420"/>
                  </a:lnTo>
                  <a:lnTo>
                    <a:pt x="53" y="448"/>
                  </a:lnTo>
                  <a:lnTo>
                    <a:pt x="53" y="479"/>
                  </a:lnTo>
                  <a:lnTo>
                    <a:pt x="118" y="510"/>
                  </a:lnTo>
                  <a:lnTo>
                    <a:pt x="216" y="547"/>
                  </a:lnTo>
                  <a:lnTo>
                    <a:pt x="250" y="547"/>
                  </a:lnTo>
                  <a:lnTo>
                    <a:pt x="287" y="522"/>
                  </a:lnTo>
                  <a:lnTo>
                    <a:pt x="287" y="503"/>
                  </a:lnTo>
                  <a:lnTo>
                    <a:pt x="260" y="492"/>
                  </a:lnTo>
                  <a:lnTo>
                    <a:pt x="135" y="479"/>
                  </a:lnTo>
                  <a:lnTo>
                    <a:pt x="89" y="466"/>
                  </a:lnTo>
                  <a:lnTo>
                    <a:pt x="83" y="444"/>
                  </a:lnTo>
                  <a:lnTo>
                    <a:pt x="164" y="383"/>
                  </a:lnTo>
                  <a:lnTo>
                    <a:pt x="253" y="324"/>
                  </a:lnTo>
                  <a:lnTo>
                    <a:pt x="272" y="302"/>
                  </a:lnTo>
                  <a:lnTo>
                    <a:pt x="280" y="272"/>
                  </a:lnTo>
                  <a:lnTo>
                    <a:pt x="272" y="231"/>
                  </a:lnTo>
                  <a:lnTo>
                    <a:pt x="245" y="198"/>
                  </a:lnTo>
                  <a:lnTo>
                    <a:pt x="157" y="90"/>
                  </a:lnTo>
                  <a:lnTo>
                    <a:pt x="96" y="22"/>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Libre Baskerville"/>
                <a:ea typeface="Libre Baskerville"/>
                <a:cs typeface="Libre Baskerville"/>
                <a:sym typeface="Libre Baskerville"/>
              </a:endParaRPr>
            </a:p>
          </p:txBody>
        </p:sp>
        <p:sp>
          <p:nvSpPr>
            <p:cNvPr id="522" name="Google Shape;522;p81"/>
            <p:cNvSpPr/>
            <p:nvPr/>
          </p:nvSpPr>
          <p:spPr>
            <a:xfrm>
              <a:off x="1286" y="2177"/>
              <a:ext cx="169" cy="261"/>
            </a:xfrm>
            <a:custGeom>
              <a:rect b="b" l="l" r="r" t="t"/>
              <a:pathLst>
                <a:path extrusionOk="0" h="523" w="338">
                  <a:moveTo>
                    <a:pt x="41" y="168"/>
                  </a:moveTo>
                  <a:lnTo>
                    <a:pt x="59" y="71"/>
                  </a:lnTo>
                  <a:lnTo>
                    <a:pt x="129" y="9"/>
                  </a:lnTo>
                  <a:lnTo>
                    <a:pt x="166" y="0"/>
                  </a:lnTo>
                  <a:lnTo>
                    <a:pt x="212" y="11"/>
                  </a:lnTo>
                  <a:lnTo>
                    <a:pt x="249" y="47"/>
                  </a:lnTo>
                  <a:lnTo>
                    <a:pt x="266" y="91"/>
                  </a:lnTo>
                  <a:lnTo>
                    <a:pt x="275" y="126"/>
                  </a:lnTo>
                  <a:lnTo>
                    <a:pt x="266" y="174"/>
                  </a:lnTo>
                  <a:lnTo>
                    <a:pt x="264" y="215"/>
                  </a:lnTo>
                  <a:lnTo>
                    <a:pt x="237" y="253"/>
                  </a:lnTo>
                  <a:lnTo>
                    <a:pt x="236" y="298"/>
                  </a:lnTo>
                  <a:lnTo>
                    <a:pt x="249" y="330"/>
                  </a:lnTo>
                  <a:lnTo>
                    <a:pt x="301" y="341"/>
                  </a:lnTo>
                  <a:lnTo>
                    <a:pt x="333" y="376"/>
                  </a:lnTo>
                  <a:lnTo>
                    <a:pt x="338" y="450"/>
                  </a:lnTo>
                  <a:lnTo>
                    <a:pt x="316" y="495"/>
                  </a:lnTo>
                  <a:lnTo>
                    <a:pt x="237" y="518"/>
                  </a:lnTo>
                  <a:lnTo>
                    <a:pt x="159" y="523"/>
                  </a:lnTo>
                  <a:lnTo>
                    <a:pt x="96" y="499"/>
                  </a:lnTo>
                  <a:lnTo>
                    <a:pt x="33" y="441"/>
                  </a:lnTo>
                  <a:lnTo>
                    <a:pt x="11" y="383"/>
                  </a:lnTo>
                  <a:lnTo>
                    <a:pt x="0" y="313"/>
                  </a:lnTo>
                  <a:lnTo>
                    <a:pt x="9" y="238"/>
                  </a:lnTo>
                  <a:lnTo>
                    <a:pt x="28" y="193"/>
                  </a:lnTo>
                  <a:lnTo>
                    <a:pt x="41" y="168"/>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Libre Baskerville"/>
                <a:ea typeface="Libre Baskerville"/>
                <a:cs typeface="Libre Baskerville"/>
                <a:sym typeface="Libre Baskerville"/>
              </a:endParaRPr>
            </a:p>
          </p:txBody>
        </p:sp>
      </p:grpSp>
      <p:grpSp>
        <p:nvGrpSpPr>
          <p:cNvPr id="523" name="Google Shape;523;p81"/>
          <p:cNvGrpSpPr/>
          <p:nvPr/>
        </p:nvGrpSpPr>
        <p:grpSpPr>
          <a:xfrm>
            <a:off x="2692400" y="3400425"/>
            <a:ext cx="2193925" cy="1808162"/>
            <a:chOff x="736" y="2142"/>
            <a:chExt cx="1382" cy="1139"/>
          </a:xfrm>
        </p:grpSpPr>
        <p:grpSp>
          <p:nvGrpSpPr>
            <p:cNvPr id="524" name="Google Shape;524;p81"/>
            <p:cNvGrpSpPr/>
            <p:nvPr/>
          </p:nvGrpSpPr>
          <p:grpSpPr>
            <a:xfrm>
              <a:off x="736" y="2142"/>
              <a:ext cx="1382" cy="1139"/>
              <a:chOff x="736" y="2142"/>
              <a:chExt cx="1382" cy="1139"/>
            </a:xfrm>
          </p:grpSpPr>
          <p:sp>
            <p:nvSpPr>
              <p:cNvPr id="525" name="Google Shape;525;p81"/>
              <p:cNvSpPr/>
              <p:nvPr/>
            </p:nvSpPr>
            <p:spPr>
              <a:xfrm>
                <a:off x="736" y="2142"/>
                <a:ext cx="1382" cy="1139"/>
              </a:xfrm>
              <a:custGeom>
                <a:rect b="b" l="l" r="r" t="t"/>
                <a:pathLst>
                  <a:path extrusionOk="0" h="2279" w="2765">
                    <a:moveTo>
                      <a:pt x="22" y="1610"/>
                    </a:moveTo>
                    <a:lnTo>
                      <a:pt x="15" y="1449"/>
                    </a:lnTo>
                    <a:lnTo>
                      <a:pt x="37" y="1309"/>
                    </a:lnTo>
                    <a:lnTo>
                      <a:pt x="37" y="1177"/>
                    </a:lnTo>
                    <a:lnTo>
                      <a:pt x="7" y="1015"/>
                    </a:lnTo>
                    <a:lnTo>
                      <a:pt x="0" y="890"/>
                    </a:lnTo>
                    <a:lnTo>
                      <a:pt x="7" y="757"/>
                    </a:lnTo>
                    <a:lnTo>
                      <a:pt x="37" y="676"/>
                    </a:lnTo>
                    <a:lnTo>
                      <a:pt x="117" y="618"/>
                    </a:lnTo>
                    <a:lnTo>
                      <a:pt x="220" y="544"/>
                    </a:lnTo>
                    <a:lnTo>
                      <a:pt x="463" y="463"/>
                    </a:lnTo>
                    <a:lnTo>
                      <a:pt x="705" y="404"/>
                    </a:lnTo>
                    <a:lnTo>
                      <a:pt x="919" y="367"/>
                    </a:lnTo>
                    <a:lnTo>
                      <a:pt x="1095" y="361"/>
                    </a:lnTo>
                    <a:lnTo>
                      <a:pt x="1265" y="309"/>
                    </a:lnTo>
                    <a:lnTo>
                      <a:pt x="1412" y="272"/>
                    </a:lnTo>
                    <a:lnTo>
                      <a:pt x="1485" y="243"/>
                    </a:lnTo>
                    <a:lnTo>
                      <a:pt x="1602" y="206"/>
                    </a:lnTo>
                    <a:lnTo>
                      <a:pt x="1706" y="154"/>
                    </a:lnTo>
                    <a:lnTo>
                      <a:pt x="1802" y="67"/>
                    </a:lnTo>
                    <a:lnTo>
                      <a:pt x="1911" y="37"/>
                    </a:lnTo>
                    <a:lnTo>
                      <a:pt x="2051" y="0"/>
                    </a:lnTo>
                    <a:lnTo>
                      <a:pt x="2118" y="8"/>
                    </a:lnTo>
                    <a:lnTo>
                      <a:pt x="2177" y="60"/>
                    </a:lnTo>
                    <a:lnTo>
                      <a:pt x="2353" y="206"/>
                    </a:lnTo>
                    <a:lnTo>
                      <a:pt x="2558" y="412"/>
                    </a:lnTo>
                    <a:lnTo>
                      <a:pt x="2699" y="537"/>
                    </a:lnTo>
                    <a:lnTo>
                      <a:pt x="2765" y="626"/>
                    </a:lnTo>
                    <a:lnTo>
                      <a:pt x="2765" y="685"/>
                    </a:lnTo>
                    <a:lnTo>
                      <a:pt x="2735" y="735"/>
                    </a:lnTo>
                    <a:lnTo>
                      <a:pt x="2706" y="831"/>
                    </a:lnTo>
                    <a:lnTo>
                      <a:pt x="2706" y="1074"/>
                    </a:lnTo>
                    <a:lnTo>
                      <a:pt x="2691" y="1264"/>
                    </a:lnTo>
                    <a:lnTo>
                      <a:pt x="2669" y="1405"/>
                    </a:lnTo>
                    <a:lnTo>
                      <a:pt x="2632" y="1508"/>
                    </a:lnTo>
                    <a:lnTo>
                      <a:pt x="2566" y="1529"/>
                    </a:lnTo>
                    <a:lnTo>
                      <a:pt x="2536" y="1499"/>
                    </a:lnTo>
                    <a:lnTo>
                      <a:pt x="2551" y="1449"/>
                    </a:lnTo>
                    <a:lnTo>
                      <a:pt x="2558" y="1323"/>
                    </a:lnTo>
                    <a:lnTo>
                      <a:pt x="2397" y="1397"/>
                    </a:lnTo>
                    <a:lnTo>
                      <a:pt x="2301" y="1449"/>
                    </a:lnTo>
                    <a:lnTo>
                      <a:pt x="2177" y="1477"/>
                    </a:lnTo>
                    <a:lnTo>
                      <a:pt x="2081" y="1523"/>
                    </a:lnTo>
                    <a:lnTo>
                      <a:pt x="1963" y="1603"/>
                    </a:lnTo>
                    <a:lnTo>
                      <a:pt x="1853" y="1662"/>
                    </a:lnTo>
                    <a:lnTo>
                      <a:pt x="1683" y="1743"/>
                    </a:lnTo>
                    <a:lnTo>
                      <a:pt x="1574" y="1780"/>
                    </a:lnTo>
                    <a:lnTo>
                      <a:pt x="1412" y="1853"/>
                    </a:lnTo>
                    <a:lnTo>
                      <a:pt x="1228" y="1889"/>
                    </a:lnTo>
                    <a:lnTo>
                      <a:pt x="1095" y="1926"/>
                    </a:lnTo>
                    <a:lnTo>
                      <a:pt x="949" y="1963"/>
                    </a:lnTo>
                    <a:lnTo>
                      <a:pt x="875" y="2000"/>
                    </a:lnTo>
                    <a:lnTo>
                      <a:pt x="845" y="2074"/>
                    </a:lnTo>
                    <a:lnTo>
                      <a:pt x="838" y="2184"/>
                    </a:lnTo>
                    <a:lnTo>
                      <a:pt x="816" y="2243"/>
                    </a:lnTo>
                    <a:lnTo>
                      <a:pt x="750" y="2279"/>
                    </a:lnTo>
                    <a:lnTo>
                      <a:pt x="646" y="2220"/>
                    </a:lnTo>
                    <a:lnTo>
                      <a:pt x="618" y="2132"/>
                    </a:lnTo>
                    <a:lnTo>
                      <a:pt x="655" y="2059"/>
                    </a:lnTo>
                    <a:lnTo>
                      <a:pt x="631" y="2015"/>
                    </a:lnTo>
                    <a:lnTo>
                      <a:pt x="492" y="1860"/>
                    </a:lnTo>
                    <a:lnTo>
                      <a:pt x="294" y="1677"/>
                    </a:lnTo>
                    <a:lnTo>
                      <a:pt x="169" y="1559"/>
                    </a:lnTo>
                    <a:lnTo>
                      <a:pt x="117" y="1529"/>
                    </a:lnTo>
                    <a:lnTo>
                      <a:pt x="95" y="1581"/>
                    </a:lnTo>
                    <a:lnTo>
                      <a:pt x="117" y="1677"/>
                    </a:lnTo>
                    <a:lnTo>
                      <a:pt x="22" y="1610"/>
                    </a:lnTo>
                    <a:close/>
                  </a:path>
                </a:pathLst>
              </a:custGeom>
              <a:solidFill>
                <a:srgbClr val="996633"/>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Libre Baskerville"/>
                  <a:ea typeface="Libre Baskerville"/>
                  <a:cs typeface="Libre Baskerville"/>
                  <a:sym typeface="Libre Baskerville"/>
                </a:endParaRPr>
              </a:p>
            </p:txBody>
          </p:sp>
          <p:sp>
            <p:nvSpPr>
              <p:cNvPr id="526" name="Google Shape;526;p81"/>
              <p:cNvSpPr/>
              <p:nvPr/>
            </p:nvSpPr>
            <p:spPr>
              <a:xfrm>
                <a:off x="755" y="2474"/>
                <a:ext cx="1356" cy="805"/>
              </a:xfrm>
              <a:custGeom>
                <a:rect b="b" l="l" r="r" t="t"/>
                <a:pathLst>
                  <a:path extrusionOk="0" h="1611" w="2713">
                    <a:moveTo>
                      <a:pt x="691" y="1580"/>
                    </a:moveTo>
                    <a:lnTo>
                      <a:pt x="699" y="1426"/>
                    </a:lnTo>
                    <a:lnTo>
                      <a:pt x="691" y="1088"/>
                    </a:lnTo>
                    <a:lnTo>
                      <a:pt x="691" y="838"/>
                    </a:lnTo>
                    <a:lnTo>
                      <a:pt x="654" y="772"/>
                    </a:lnTo>
                    <a:lnTo>
                      <a:pt x="381" y="485"/>
                    </a:lnTo>
                    <a:lnTo>
                      <a:pt x="205" y="309"/>
                    </a:lnTo>
                    <a:lnTo>
                      <a:pt x="59" y="183"/>
                    </a:lnTo>
                    <a:lnTo>
                      <a:pt x="0" y="118"/>
                    </a:lnTo>
                    <a:lnTo>
                      <a:pt x="15" y="81"/>
                    </a:lnTo>
                    <a:lnTo>
                      <a:pt x="37" y="81"/>
                    </a:lnTo>
                    <a:lnTo>
                      <a:pt x="139" y="191"/>
                    </a:lnTo>
                    <a:lnTo>
                      <a:pt x="279" y="301"/>
                    </a:lnTo>
                    <a:lnTo>
                      <a:pt x="412" y="479"/>
                    </a:lnTo>
                    <a:lnTo>
                      <a:pt x="536" y="610"/>
                    </a:lnTo>
                    <a:lnTo>
                      <a:pt x="654" y="699"/>
                    </a:lnTo>
                    <a:lnTo>
                      <a:pt x="727" y="764"/>
                    </a:lnTo>
                    <a:lnTo>
                      <a:pt x="779" y="751"/>
                    </a:lnTo>
                    <a:lnTo>
                      <a:pt x="830" y="714"/>
                    </a:lnTo>
                    <a:lnTo>
                      <a:pt x="993" y="677"/>
                    </a:lnTo>
                    <a:lnTo>
                      <a:pt x="1287" y="596"/>
                    </a:lnTo>
                    <a:lnTo>
                      <a:pt x="1463" y="500"/>
                    </a:lnTo>
                    <a:lnTo>
                      <a:pt x="1668" y="412"/>
                    </a:lnTo>
                    <a:lnTo>
                      <a:pt x="1882" y="331"/>
                    </a:lnTo>
                    <a:lnTo>
                      <a:pt x="2103" y="235"/>
                    </a:lnTo>
                    <a:lnTo>
                      <a:pt x="2258" y="183"/>
                    </a:lnTo>
                    <a:lnTo>
                      <a:pt x="2441" y="103"/>
                    </a:lnTo>
                    <a:lnTo>
                      <a:pt x="2587" y="66"/>
                    </a:lnTo>
                    <a:lnTo>
                      <a:pt x="2713" y="0"/>
                    </a:lnTo>
                    <a:lnTo>
                      <a:pt x="2669" y="118"/>
                    </a:lnTo>
                    <a:lnTo>
                      <a:pt x="2595" y="118"/>
                    </a:lnTo>
                    <a:lnTo>
                      <a:pt x="2500" y="139"/>
                    </a:lnTo>
                    <a:lnTo>
                      <a:pt x="2330" y="191"/>
                    </a:lnTo>
                    <a:lnTo>
                      <a:pt x="2206" y="242"/>
                    </a:lnTo>
                    <a:lnTo>
                      <a:pt x="2051" y="294"/>
                    </a:lnTo>
                    <a:lnTo>
                      <a:pt x="1949" y="346"/>
                    </a:lnTo>
                    <a:lnTo>
                      <a:pt x="1779" y="412"/>
                    </a:lnTo>
                    <a:lnTo>
                      <a:pt x="1668" y="412"/>
                    </a:lnTo>
                    <a:lnTo>
                      <a:pt x="1507" y="529"/>
                    </a:lnTo>
                    <a:lnTo>
                      <a:pt x="1396" y="581"/>
                    </a:lnTo>
                    <a:lnTo>
                      <a:pt x="1257" y="632"/>
                    </a:lnTo>
                    <a:lnTo>
                      <a:pt x="1080" y="692"/>
                    </a:lnTo>
                    <a:lnTo>
                      <a:pt x="941" y="727"/>
                    </a:lnTo>
                    <a:lnTo>
                      <a:pt x="845" y="772"/>
                    </a:lnTo>
                    <a:lnTo>
                      <a:pt x="758" y="816"/>
                    </a:lnTo>
                    <a:lnTo>
                      <a:pt x="736" y="934"/>
                    </a:lnTo>
                    <a:lnTo>
                      <a:pt x="736" y="1213"/>
                    </a:lnTo>
                    <a:lnTo>
                      <a:pt x="736" y="1404"/>
                    </a:lnTo>
                    <a:lnTo>
                      <a:pt x="749" y="1567"/>
                    </a:lnTo>
                    <a:lnTo>
                      <a:pt x="706" y="1611"/>
                    </a:lnTo>
                    <a:lnTo>
                      <a:pt x="691" y="158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Libre Baskerville"/>
                  <a:ea typeface="Libre Baskerville"/>
                  <a:cs typeface="Libre Baskerville"/>
                  <a:sym typeface="Libre Baskerville"/>
                </a:endParaRPr>
              </a:p>
            </p:txBody>
          </p:sp>
        </p:grpSp>
        <p:sp>
          <p:nvSpPr>
            <p:cNvPr id="527" name="Google Shape;527;p81"/>
            <p:cNvSpPr/>
            <p:nvPr/>
          </p:nvSpPr>
          <p:spPr>
            <a:xfrm>
              <a:off x="1309" y="2326"/>
              <a:ext cx="328" cy="227"/>
            </a:xfrm>
            <a:custGeom>
              <a:rect b="b" l="l" r="r" t="t"/>
              <a:pathLst>
                <a:path extrusionOk="0" h="456" w="655">
                  <a:moveTo>
                    <a:pt x="8" y="133"/>
                  </a:moveTo>
                  <a:lnTo>
                    <a:pt x="170" y="96"/>
                  </a:lnTo>
                  <a:lnTo>
                    <a:pt x="265" y="52"/>
                  </a:lnTo>
                  <a:lnTo>
                    <a:pt x="332" y="0"/>
                  </a:lnTo>
                  <a:lnTo>
                    <a:pt x="398" y="67"/>
                  </a:lnTo>
                  <a:lnTo>
                    <a:pt x="500" y="163"/>
                  </a:lnTo>
                  <a:lnTo>
                    <a:pt x="589" y="214"/>
                  </a:lnTo>
                  <a:lnTo>
                    <a:pt x="655" y="281"/>
                  </a:lnTo>
                  <a:lnTo>
                    <a:pt x="618" y="339"/>
                  </a:lnTo>
                  <a:lnTo>
                    <a:pt x="487" y="398"/>
                  </a:lnTo>
                  <a:lnTo>
                    <a:pt x="354" y="456"/>
                  </a:lnTo>
                  <a:lnTo>
                    <a:pt x="295" y="456"/>
                  </a:lnTo>
                  <a:lnTo>
                    <a:pt x="213" y="353"/>
                  </a:lnTo>
                  <a:lnTo>
                    <a:pt x="133" y="287"/>
                  </a:lnTo>
                  <a:lnTo>
                    <a:pt x="52" y="244"/>
                  </a:lnTo>
                  <a:lnTo>
                    <a:pt x="0" y="170"/>
                  </a:lnTo>
                  <a:lnTo>
                    <a:pt x="8" y="133"/>
                  </a:lnTo>
                  <a:close/>
                </a:path>
              </a:pathLst>
            </a:custGeom>
            <a:solidFill>
              <a:srgbClr val="F8F8F8"/>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Libre Baskerville"/>
                <a:ea typeface="Libre Baskerville"/>
                <a:cs typeface="Libre Baskerville"/>
                <a:sym typeface="Libre Baskerville"/>
              </a:endParaRPr>
            </a:p>
          </p:txBody>
        </p:sp>
        <p:sp>
          <p:nvSpPr>
            <p:cNvPr id="528" name="Google Shape;528;p81"/>
            <p:cNvSpPr/>
            <p:nvPr/>
          </p:nvSpPr>
          <p:spPr>
            <a:xfrm>
              <a:off x="1372" y="2326"/>
              <a:ext cx="70" cy="115"/>
            </a:xfrm>
            <a:custGeom>
              <a:rect b="b" l="l" r="r" t="t"/>
              <a:pathLst>
                <a:path extrusionOk="0" h="228" w="141">
                  <a:moveTo>
                    <a:pt x="134" y="191"/>
                  </a:moveTo>
                  <a:lnTo>
                    <a:pt x="24" y="0"/>
                  </a:lnTo>
                  <a:lnTo>
                    <a:pt x="0" y="15"/>
                  </a:lnTo>
                  <a:lnTo>
                    <a:pt x="9" y="37"/>
                  </a:lnTo>
                  <a:lnTo>
                    <a:pt x="113" y="221"/>
                  </a:lnTo>
                  <a:lnTo>
                    <a:pt x="141" y="228"/>
                  </a:lnTo>
                  <a:lnTo>
                    <a:pt x="134" y="191"/>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Libre Baskerville"/>
                <a:ea typeface="Libre Baskerville"/>
                <a:cs typeface="Libre Baskerville"/>
                <a:sym typeface="Libre Baskerville"/>
              </a:endParaRPr>
            </a:p>
          </p:txBody>
        </p:sp>
      </p:grpSp>
      <p:grpSp>
        <p:nvGrpSpPr>
          <p:cNvPr id="529" name="Google Shape;529;p81"/>
          <p:cNvGrpSpPr/>
          <p:nvPr/>
        </p:nvGrpSpPr>
        <p:grpSpPr>
          <a:xfrm>
            <a:off x="3451225" y="3154362"/>
            <a:ext cx="514350" cy="781050"/>
            <a:chOff x="1214" y="1987"/>
            <a:chExt cx="324" cy="492"/>
          </a:xfrm>
        </p:grpSpPr>
        <p:sp>
          <p:nvSpPr>
            <p:cNvPr id="530" name="Google Shape;530;p81"/>
            <p:cNvSpPr/>
            <p:nvPr/>
          </p:nvSpPr>
          <p:spPr>
            <a:xfrm>
              <a:off x="1327" y="1987"/>
              <a:ext cx="145" cy="199"/>
            </a:xfrm>
            <a:custGeom>
              <a:rect b="b" l="l" r="r" t="t"/>
              <a:pathLst>
                <a:path extrusionOk="0" h="398" w="290">
                  <a:moveTo>
                    <a:pt x="22" y="103"/>
                  </a:moveTo>
                  <a:lnTo>
                    <a:pt x="45" y="62"/>
                  </a:lnTo>
                  <a:lnTo>
                    <a:pt x="86" y="17"/>
                  </a:lnTo>
                  <a:lnTo>
                    <a:pt x="129" y="2"/>
                  </a:lnTo>
                  <a:lnTo>
                    <a:pt x="166" y="0"/>
                  </a:lnTo>
                  <a:lnTo>
                    <a:pt x="208" y="23"/>
                  </a:lnTo>
                  <a:lnTo>
                    <a:pt x="235" y="75"/>
                  </a:lnTo>
                  <a:lnTo>
                    <a:pt x="249" y="118"/>
                  </a:lnTo>
                  <a:lnTo>
                    <a:pt x="245" y="162"/>
                  </a:lnTo>
                  <a:lnTo>
                    <a:pt x="235" y="215"/>
                  </a:lnTo>
                  <a:lnTo>
                    <a:pt x="223" y="263"/>
                  </a:lnTo>
                  <a:lnTo>
                    <a:pt x="223" y="274"/>
                  </a:lnTo>
                  <a:lnTo>
                    <a:pt x="242" y="323"/>
                  </a:lnTo>
                  <a:lnTo>
                    <a:pt x="280" y="367"/>
                  </a:lnTo>
                  <a:lnTo>
                    <a:pt x="290" y="380"/>
                  </a:lnTo>
                  <a:lnTo>
                    <a:pt x="279" y="395"/>
                  </a:lnTo>
                  <a:lnTo>
                    <a:pt x="260" y="398"/>
                  </a:lnTo>
                  <a:lnTo>
                    <a:pt x="224" y="338"/>
                  </a:lnTo>
                  <a:lnTo>
                    <a:pt x="207" y="298"/>
                  </a:lnTo>
                  <a:lnTo>
                    <a:pt x="185" y="331"/>
                  </a:lnTo>
                  <a:lnTo>
                    <a:pt x="167" y="358"/>
                  </a:lnTo>
                  <a:lnTo>
                    <a:pt x="125" y="384"/>
                  </a:lnTo>
                  <a:lnTo>
                    <a:pt x="93" y="391"/>
                  </a:lnTo>
                  <a:lnTo>
                    <a:pt x="37" y="378"/>
                  </a:lnTo>
                  <a:lnTo>
                    <a:pt x="8" y="312"/>
                  </a:lnTo>
                  <a:lnTo>
                    <a:pt x="0" y="220"/>
                  </a:lnTo>
                  <a:lnTo>
                    <a:pt x="4" y="131"/>
                  </a:lnTo>
                  <a:lnTo>
                    <a:pt x="22" y="103"/>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Libre Baskerville"/>
                <a:ea typeface="Libre Baskerville"/>
                <a:cs typeface="Libre Baskerville"/>
                <a:sym typeface="Libre Baskerville"/>
              </a:endParaRPr>
            </a:p>
          </p:txBody>
        </p:sp>
        <p:sp>
          <p:nvSpPr>
            <p:cNvPr id="531" name="Google Shape;531;p81"/>
            <p:cNvSpPr/>
            <p:nvPr/>
          </p:nvSpPr>
          <p:spPr>
            <a:xfrm>
              <a:off x="1214" y="2205"/>
              <a:ext cx="277" cy="274"/>
            </a:xfrm>
            <a:custGeom>
              <a:rect b="b" l="l" r="r" t="t"/>
              <a:pathLst>
                <a:path extrusionOk="0" h="548" w="553">
                  <a:moveTo>
                    <a:pt x="170" y="22"/>
                  </a:moveTo>
                  <a:lnTo>
                    <a:pt x="222" y="4"/>
                  </a:lnTo>
                  <a:lnTo>
                    <a:pt x="258" y="0"/>
                  </a:lnTo>
                  <a:lnTo>
                    <a:pt x="288" y="4"/>
                  </a:lnTo>
                  <a:lnTo>
                    <a:pt x="303" y="19"/>
                  </a:lnTo>
                  <a:lnTo>
                    <a:pt x="295" y="57"/>
                  </a:lnTo>
                  <a:lnTo>
                    <a:pt x="244" y="78"/>
                  </a:lnTo>
                  <a:lnTo>
                    <a:pt x="190" y="78"/>
                  </a:lnTo>
                  <a:lnTo>
                    <a:pt x="131" y="87"/>
                  </a:lnTo>
                  <a:lnTo>
                    <a:pt x="87" y="106"/>
                  </a:lnTo>
                  <a:lnTo>
                    <a:pt x="46" y="136"/>
                  </a:lnTo>
                  <a:lnTo>
                    <a:pt x="43" y="180"/>
                  </a:lnTo>
                  <a:lnTo>
                    <a:pt x="60" y="224"/>
                  </a:lnTo>
                  <a:lnTo>
                    <a:pt x="102" y="261"/>
                  </a:lnTo>
                  <a:lnTo>
                    <a:pt x="168" y="291"/>
                  </a:lnTo>
                  <a:lnTo>
                    <a:pt x="257" y="322"/>
                  </a:lnTo>
                  <a:lnTo>
                    <a:pt x="347" y="348"/>
                  </a:lnTo>
                  <a:lnTo>
                    <a:pt x="406" y="373"/>
                  </a:lnTo>
                  <a:lnTo>
                    <a:pt x="434" y="381"/>
                  </a:lnTo>
                  <a:lnTo>
                    <a:pt x="425" y="415"/>
                  </a:lnTo>
                  <a:lnTo>
                    <a:pt x="434" y="462"/>
                  </a:lnTo>
                  <a:lnTo>
                    <a:pt x="486" y="484"/>
                  </a:lnTo>
                  <a:lnTo>
                    <a:pt x="551" y="512"/>
                  </a:lnTo>
                  <a:lnTo>
                    <a:pt x="553" y="548"/>
                  </a:lnTo>
                  <a:lnTo>
                    <a:pt x="486" y="518"/>
                  </a:lnTo>
                  <a:lnTo>
                    <a:pt x="406" y="484"/>
                  </a:lnTo>
                  <a:lnTo>
                    <a:pt x="388" y="447"/>
                  </a:lnTo>
                  <a:lnTo>
                    <a:pt x="388" y="403"/>
                  </a:lnTo>
                  <a:lnTo>
                    <a:pt x="347" y="381"/>
                  </a:lnTo>
                  <a:lnTo>
                    <a:pt x="242" y="351"/>
                  </a:lnTo>
                  <a:lnTo>
                    <a:pt x="164" y="322"/>
                  </a:lnTo>
                  <a:lnTo>
                    <a:pt x="75" y="283"/>
                  </a:lnTo>
                  <a:lnTo>
                    <a:pt x="13" y="239"/>
                  </a:lnTo>
                  <a:lnTo>
                    <a:pt x="1" y="198"/>
                  </a:lnTo>
                  <a:lnTo>
                    <a:pt x="0" y="165"/>
                  </a:lnTo>
                  <a:lnTo>
                    <a:pt x="1" y="116"/>
                  </a:lnTo>
                  <a:lnTo>
                    <a:pt x="38" y="80"/>
                  </a:lnTo>
                  <a:lnTo>
                    <a:pt x="94" y="56"/>
                  </a:lnTo>
                  <a:lnTo>
                    <a:pt x="140" y="34"/>
                  </a:lnTo>
                  <a:lnTo>
                    <a:pt x="170" y="22"/>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Libre Baskerville"/>
                <a:ea typeface="Libre Baskerville"/>
                <a:cs typeface="Libre Baskerville"/>
                <a:sym typeface="Libre Baskerville"/>
              </a:endParaRPr>
            </a:p>
          </p:txBody>
        </p:sp>
        <p:sp>
          <p:nvSpPr>
            <p:cNvPr id="532" name="Google Shape;532;p81"/>
            <p:cNvSpPr/>
            <p:nvPr/>
          </p:nvSpPr>
          <p:spPr>
            <a:xfrm>
              <a:off x="1386" y="2202"/>
              <a:ext cx="152" cy="162"/>
            </a:xfrm>
            <a:custGeom>
              <a:rect b="b" l="l" r="r" t="t"/>
              <a:pathLst>
                <a:path extrusionOk="0" h="324" w="304">
                  <a:moveTo>
                    <a:pt x="133" y="22"/>
                  </a:moveTo>
                  <a:lnTo>
                    <a:pt x="81" y="4"/>
                  </a:lnTo>
                  <a:lnTo>
                    <a:pt x="45" y="0"/>
                  </a:lnTo>
                  <a:lnTo>
                    <a:pt x="15" y="4"/>
                  </a:lnTo>
                  <a:lnTo>
                    <a:pt x="0" y="19"/>
                  </a:lnTo>
                  <a:lnTo>
                    <a:pt x="12" y="40"/>
                  </a:lnTo>
                  <a:lnTo>
                    <a:pt x="70" y="48"/>
                  </a:lnTo>
                  <a:lnTo>
                    <a:pt x="127" y="72"/>
                  </a:lnTo>
                  <a:lnTo>
                    <a:pt x="172" y="87"/>
                  </a:lnTo>
                  <a:lnTo>
                    <a:pt x="216" y="108"/>
                  </a:lnTo>
                  <a:lnTo>
                    <a:pt x="257" y="137"/>
                  </a:lnTo>
                  <a:lnTo>
                    <a:pt x="260" y="182"/>
                  </a:lnTo>
                  <a:lnTo>
                    <a:pt x="242" y="225"/>
                  </a:lnTo>
                  <a:lnTo>
                    <a:pt x="201" y="262"/>
                  </a:lnTo>
                  <a:lnTo>
                    <a:pt x="135" y="291"/>
                  </a:lnTo>
                  <a:lnTo>
                    <a:pt x="140" y="324"/>
                  </a:lnTo>
                  <a:lnTo>
                    <a:pt x="228" y="284"/>
                  </a:lnTo>
                  <a:lnTo>
                    <a:pt x="289" y="241"/>
                  </a:lnTo>
                  <a:lnTo>
                    <a:pt x="301" y="198"/>
                  </a:lnTo>
                  <a:lnTo>
                    <a:pt x="304" y="167"/>
                  </a:lnTo>
                  <a:lnTo>
                    <a:pt x="301" y="117"/>
                  </a:lnTo>
                  <a:lnTo>
                    <a:pt x="264" y="81"/>
                  </a:lnTo>
                  <a:lnTo>
                    <a:pt x="208" y="56"/>
                  </a:lnTo>
                  <a:lnTo>
                    <a:pt x="161" y="34"/>
                  </a:lnTo>
                  <a:lnTo>
                    <a:pt x="133" y="22"/>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Libre Baskerville"/>
                <a:ea typeface="Libre Baskerville"/>
                <a:cs typeface="Libre Baskerville"/>
                <a:sym typeface="Libre Baskerville"/>
              </a:endParaRPr>
            </a:p>
          </p:txBody>
        </p:sp>
      </p:grpSp>
      <p:grpSp>
        <p:nvGrpSpPr>
          <p:cNvPr id="533" name="Google Shape;533;p81"/>
          <p:cNvGrpSpPr/>
          <p:nvPr/>
        </p:nvGrpSpPr>
        <p:grpSpPr>
          <a:xfrm>
            <a:off x="2859087" y="2516187"/>
            <a:ext cx="1927225" cy="1754187"/>
            <a:chOff x="841" y="1585"/>
            <a:chExt cx="1214" cy="1105"/>
          </a:xfrm>
        </p:grpSpPr>
        <p:grpSp>
          <p:nvGrpSpPr>
            <p:cNvPr id="534" name="Google Shape;534;p81"/>
            <p:cNvGrpSpPr/>
            <p:nvPr/>
          </p:nvGrpSpPr>
          <p:grpSpPr>
            <a:xfrm>
              <a:off x="1651" y="1585"/>
              <a:ext cx="404" cy="911"/>
              <a:chOff x="1651" y="1585"/>
              <a:chExt cx="404" cy="911"/>
            </a:xfrm>
          </p:grpSpPr>
          <p:sp>
            <p:nvSpPr>
              <p:cNvPr id="535" name="Google Shape;535;p81"/>
              <p:cNvSpPr/>
              <p:nvPr/>
            </p:nvSpPr>
            <p:spPr>
              <a:xfrm>
                <a:off x="1660" y="1625"/>
                <a:ext cx="211" cy="859"/>
              </a:xfrm>
              <a:custGeom>
                <a:rect b="b" l="l" r="r" t="t"/>
                <a:pathLst>
                  <a:path extrusionOk="0" h="1717" w="424">
                    <a:moveTo>
                      <a:pt x="417" y="309"/>
                    </a:moveTo>
                    <a:lnTo>
                      <a:pt x="424" y="372"/>
                    </a:lnTo>
                    <a:lnTo>
                      <a:pt x="424" y="712"/>
                    </a:lnTo>
                    <a:lnTo>
                      <a:pt x="394" y="1169"/>
                    </a:lnTo>
                    <a:lnTo>
                      <a:pt x="397" y="1460"/>
                    </a:lnTo>
                    <a:lnTo>
                      <a:pt x="412" y="1661"/>
                    </a:lnTo>
                    <a:lnTo>
                      <a:pt x="397" y="1717"/>
                    </a:lnTo>
                    <a:lnTo>
                      <a:pt x="372" y="1705"/>
                    </a:lnTo>
                    <a:lnTo>
                      <a:pt x="228" y="1594"/>
                    </a:lnTo>
                    <a:lnTo>
                      <a:pt x="192" y="1572"/>
                    </a:lnTo>
                    <a:lnTo>
                      <a:pt x="170" y="1541"/>
                    </a:lnTo>
                    <a:lnTo>
                      <a:pt x="133" y="1498"/>
                    </a:lnTo>
                    <a:lnTo>
                      <a:pt x="83" y="1455"/>
                    </a:lnTo>
                    <a:lnTo>
                      <a:pt x="59" y="1396"/>
                    </a:lnTo>
                    <a:lnTo>
                      <a:pt x="0" y="1345"/>
                    </a:lnTo>
                    <a:lnTo>
                      <a:pt x="0" y="1315"/>
                    </a:lnTo>
                    <a:lnTo>
                      <a:pt x="32" y="1276"/>
                    </a:lnTo>
                    <a:lnTo>
                      <a:pt x="44" y="1225"/>
                    </a:lnTo>
                    <a:lnTo>
                      <a:pt x="37" y="1198"/>
                    </a:lnTo>
                    <a:lnTo>
                      <a:pt x="22" y="1154"/>
                    </a:lnTo>
                    <a:lnTo>
                      <a:pt x="16" y="1122"/>
                    </a:lnTo>
                    <a:lnTo>
                      <a:pt x="40" y="1073"/>
                    </a:lnTo>
                    <a:lnTo>
                      <a:pt x="40" y="1040"/>
                    </a:lnTo>
                    <a:lnTo>
                      <a:pt x="15" y="975"/>
                    </a:lnTo>
                    <a:lnTo>
                      <a:pt x="15" y="938"/>
                    </a:lnTo>
                    <a:lnTo>
                      <a:pt x="29" y="909"/>
                    </a:lnTo>
                    <a:lnTo>
                      <a:pt x="53" y="875"/>
                    </a:lnTo>
                    <a:lnTo>
                      <a:pt x="52" y="816"/>
                    </a:lnTo>
                    <a:lnTo>
                      <a:pt x="37" y="768"/>
                    </a:lnTo>
                    <a:lnTo>
                      <a:pt x="52" y="712"/>
                    </a:lnTo>
                    <a:lnTo>
                      <a:pt x="66" y="699"/>
                    </a:lnTo>
                    <a:lnTo>
                      <a:pt x="53" y="647"/>
                    </a:lnTo>
                    <a:lnTo>
                      <a:pt x="22" y="592"/>
                    </a:lnTo>
                    <a:lnTo>
                      <a:pt x="15" y="556"/>
                    </a:lnTo>
                    <a:lnTo>
                      <a:pt x="22" y="522"/>
                    </a:lnTo>
                    <a:lnTo>
                      <a:pt x="62" y="492"/>
                    </a:lnTo>
                    <a:lnTo>
                      <a:pt x="59" y="468"/>
                    </a:lnTo>
                    <a:lnTo>
                      <a:pt x="16" y="390"/>
                    </a:lnTo>
                    <a:lnTo>
                      <a:pt x="3" y="328"/>
                    </a:lnTo>
                    <a:lnTo>
                      <a:pt x="15" y="294"/>
                    </a:lnTo>
                    <a:lnTo>
                      <a:pt x="53" y="263"/>
                    </a:lnTo>
                    <a:lnTo>
                      <a:pt x="44" y="235"/>
                    </a:lnTo>
                    <a:lnTo>
                      <a:pt x="16" y="204"/>
                    </a:lnTo>
                    <a:lnTo>
                      <a:pt x="16" y="170"/>
                    </a:lnTo>
                    <a:lnTo>
                      <a:pt x="62" y="146"/>
                    </a:lnTo>
                    <a:lnTo>
                      <a:pt x="81" y="122"/>
                    </a:lnTo>
                    <a:lnTo>
                      <a:pt x="44" y="71"/>
                    </a:lnTo>
                    <a:lnTo>
                      <a:pt x="44" y="44"/>
                    </a:lnTo>
                    <a:lnTo>
                      <a:pt x="88" y="27"/>
                    </a:lnTo>
                    <a:lnTo>
                      <a:pt x="90" y="0"/>
                    </a:lnTo>
                    <a:lnTo>
                      <a:pt x="140" y="71"/>
                    </a:lnTo>
                    <a:lnTo>
                      <a:pt x="198" y="145"/>
                    </a:lnTo>
                    <a:lnTo>
                      <a:pt x="272" y="204"/>
                    </a:lnTo>
                    <a:lnTo>
                      <a:pt x="331" y="250"/>
                    </a:lnTo>
                    <a:lnTo>
                      <a:pt x="394" y="287"/>
                    </a:lnTo>
                    <a:lnTo>
                      <a:pt x="417" y="309"/>
                    </a:lnTo>
                    <a:close/>
                  </a:path>
                </a:pathLst>
              </a:custGeom>
              <a:solidFill>
                <a:srgbClr val="DDDDDD"/>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Libre Baskerville"/>
                  <a:ea typeface="Libre Baskerville"/>
                  <a:cs typeface="Libre Baskerville"/>
                  <a:sym typeface="Libre Baskerville"/>
                </a:endParaRPr>
              </a:p>
            </p:txBody>
          </p:sp>
          <p:sp>
            <p:nvSpPr>
              <p:cNvPr id="536" name="Google Shape;536;p81"/>
              <p:cNvSpPr/>
              <p:nvPr/>
            </p:nvSpPr>
            <p:spPr>
              <a:xfrm>
                <a:off x="1651" y="1638"/>
                <a:ext cx="62" cy="654"/>
              </a:xfrm>
              <a:custGeom>
                <a:rect b="b" l="l" r="r" t="t"/>
                <a:pathLst>
                  <a:path extrusionOk="0" h="1308" w="123">
                    <a:moveTo>
                      <a:pt x="61" y="0"/>
                    </a:moveTo>
                    <a:lnTo>
                      <a:pt x="83" y="44"/>
                    </a:lnTo>
                    <a:lnTo>
                      <a:pt x="104" y="72"/>
                    </a:lnTo>
                    <a:lnTo>
                      <a:pt x="123" y="90"/>
                    </a:lnTo>
                    <a:lnTo>
                      <a:pt x="117" y="112"/>
                    </a:lnTo>
                    <a:lnTo>
                      <a:pt x="98" y="127"/>
                    </a:lnTo>
                    <a:lnTo>
                      <a:pt x="68" y="134"/>
                    </a:lnTo>
                    <a:lnTo>
                      <a:pt x="46" y="153"/>
                    </a:lnTo>
                    <a:lnTo>
                      <a:pt x="52" y="176"/>
                    </a:lnTo>
                    <a:lnTo>
                      <a:pt x="67" y="190"/>
                    </a:lnTo>
                    <a:lnTo>
                      <a:pt x="91" y="220"/>
                    </a:lnTo>
                    <a:lnTo>
                      <a:pt x="91" y="237"/>
                    </a:lnTo>
                    <a:lnTo>
                      <a:pt x="83" y="252"/>
                    </a:lnTo>
                    <a:lnTo>
                      <a:pt x="61" y="267"/>
                    </a:lnTo>
                    <a:lnTo>
                      <a:pt x="39" y="282"/>
                    </a:lnTo>
                    <a:lnTo>
                      <a:pt x="37" y="304"/>
                    </a:lnTo>
                    <a:lnTo>
                      <a:pt x="43" y="325"/>
                    </a:lnTo>
                    <a:lnTo>
                      <a:pt x="61" y="369"/>
                    </a:lnTo>
                    <a:lnTo>
                      <a:pt x="76" y="403"/>
                    </a:lnTo>
                    <a:lnTo>
                      <a:pt x="91" y="428"/>
                    </a:lnTo>
                    <a:lnTo>
                      <a:pt x="91" y="455"/>
                    </a:lnTo>
                    <a:lnTo>
                      <a:pt x="83" y="480"/>
                    </a:lnTo>
                    <a:lnTo>
                      <a:pt x="61" y="502"/>
                    </a:lnTo>
                    <a:lnTo>
                      <a:pt x="46" y="524"/>
                    </a:lnTo>
                    <a:lnTo>
                      <a:pt x="52" y="561"/>
                    </a:lnTo>
                    <a:lnTo>
                      <a:pt x="89" y="617"/>
                    </a:lnTo>
                    <a:lnTo>
                      <a:pt x="104" y="647"/>
                    </a:lnTo>
                    <a:lnTo>
                      <a:pt x="105" y="675"/>
                    </a:lnTo>
                    <a:lnTo>
                      <a:pt x="91" y="697"/>
                    </a:lnTo>
                    <a:lnTo>
                      <a:pt x="74" y="719"/>
                    </a:lnTo>
                    <a:lnTo>
                      <a:pt x="68" y="749"/>
                    </a:lnTo>
                    <a:lnTo>
                      <a:pt x="80" y="786"/>
                    </a:lnTo>
                    <a:lnTo>
                      <a:pt x="95" y="824"/>
                    </a:lnTo>
                    <a:lnTo>
                      <a:pt x="104" y="852"/>
                    </a:lnTo>
                    <a:lnTo>
                      <a:pt x="95" y="870"/>
                    </a:lnTo>
                    <a:lnTo>
                      <a:pt x="76" y="889"/>
                    </a:lnTo>
                    <a:lnTo>
                      <a:pt x="52" y="911"/>
                    </a:lnTo>
                    <a:lnTo>
                      <a:pt x="39" y="932"/>
                    </a:lnTo>
                    <a:lnTo>
                      <a:pt x="52" y="972"/>
                    </a:lnTo>
                    <a:lnTo>
                      <a:pt x="76" y="1013"/>
                    </a:lnTo>
                    <a:lnTo>
                      <a:pt x="89" y="1043"/>
                    </a:lnTo>
                    <a:lnTo>
                      <a:pt x="91" y="1068"/>
                    </a:lnTo>
                    <a:lnTo>
                      <a:pt x="83" y="1080"/>
                    </a:lnTo>
                    <a:lnTo>
                      <a:pt x="58" y="1080"/>
                    </a:lnTo>
                    <a:lnTo>
                      <a:pt x="52" y="1133"/>
                    </a:lnTo>
                    <a:lnTo>
                      <a:pt x="67" y="1168"/>
                    </a:lnTo>
                    <a:lnTo>
                      <a:pt x="80" y="1192"/>
                    </a:lnTo>
                    <a:lnTo>
                      <a:pt x="83" y="1214"/>
                    </a:lnTo>
                    <a:lnTo>
                      <a:pt x="83" y="1235"/>
                    </a:lnTo>
                    <a:lnTo>
                      <a:pt x="58" y="1266"/>
                    </a:lnTo>
                    <a:lnTo>
                      <a:pt x="24" y="1308"/>
                    </a:lnTo>
                    <a:lnTo>
                      <a:pt x="2" y="1293"/>
                    </a:lnTo>
                    <a:lnTo>
                      <a:pt x="9" y="1259"/>
                    </a:lnTo>
                    <a:lnTo>
                      <a:pt x="43" y="1204"/>
                    </a:lnTo>
                    <a:lnTo>
                      <a:pt x="39" y="1170"/>
                    </a:lnTo>
                    <a:lnTo>
                      <a:pt x="24" y="1131"/>
                    </a:lnTo>
                    <a:lnTo>
                      <a:pt x="15" y="1096"/>
                    </a:lnTo>
                    <a:lnTo>
                      <a:pt x="30" y="1068"/>
                    </a:lnTo>
                    <a:lnTo>
                      <a:pt x="43" y="1058"/>
                    </a:lnTo>
                    <a:lnTo>
                      <a:pt x="46" y="1036"/>
                    </a:lnTo>
                    <a:lnTo>
                      <a:pt x="30" y="994"/>
                    </a:lnTo>
                    <a:lnTo>
                      <a:pt x="9" y="957"/>
                    </a:lnTo>
                    <a:lnTo>
                      <a:pt x="0" y="920"/>
                    </a:lnTo>
                    <a:lnTo>
                      <a:pt x="9" y="876"/>
                    </a:lnTo>
                    <a:lnTo>
                      <a:pt x="43" y="860"/>
                    </a:lnTo>
                    <a:lnTo>
                      <a:pt x="54" y="839"/>
                    </a:lnTo>
                    <a:lnTo>
                      <a:pt x="52" y="811"/>
                    </a:lnTo>
                    <a:lnTo>
                      <a:pt x="43" y="781"/>
                    </a:lnTo>
                    <a:lnTo>
                      <a:pt x="31" y="742"/>
                    </a:lnTo>
                    <a:lnTo>
                      <a:pt x="31" y="712"/>
                    </a:lnTo>
                    <a:lnTo>
                      <a:pt x="46" y="693"/>
                    </a:lnTo>
                    <a:lnTo>
                      <a:pt x="67" y="669"/>
                    </a:lnTo>
                    <a:lnTo>
                      <a:pt x="67" y="653"/>
                    </a:lnTo>
                    <a:lnTo>
                      <a:pt x="52" y="619"/>
                    </a:lnTo>
                    <a:lnTo>
                      <a:pt x="22" y="576"/>
                    </a:lnTo>
                    <a:lnTo>
                      <a:pt x="9" y="543"/>
                    </a:lnTo>
                    <a:lnTo>
                      <a:pt x="9" y="517"/>
                    </a:lnTo>
                    <a:lnTo>
                      <a:pt x="17" y="492"/>
                    </a:lnTo>
                    <a:lnTo>
                      <a:pt x="37" y="472"/>
                    </a:lnTo>
                    <a:lnTo>
                      <a:pt x="54" y="450"/>
                    </a:lnTo>
                    <a:lnTo>
                      <a:pt x="54" y="433"/>
                    </a:lnTo>
                    <a:lnTo>
                      <a:pt x="15" y="353"/>
                    </a:lnTo>
                    <a:lnTo>
                      <a:pt x="7" y="323"/>
                    </a:lnTo>
                    <a:lnTo>
                      <a:pt x="0" y="295"/>
                    </a:lnTo>
                    <a:lnTo>
                      <a:pt x="15" y="271"/>
                    </a:lnTo>
                    <a:lnTo>
                      <a:pt x="31" y="252"/>
                    </a:lnTo>
                    <a:lnTo>
                      <a:pt x="46" y="237"/>
                    </a:lnTo>
                    <a:lnTo>
                      <a:pt x="46" y="223"/>
                    </a:lnTo>
                    <a:lnTo>
                      <a:pt x="31" y="200"/>
                    </a:lnTo>
                    <a:lnTo>
                      <a:pt x="9" y="176"/>
                    </a:lnTo>
                    <a:lnTo>
                      <a:pt x="9" y="153"/>
                    </a:lnTo>
                    <a:lnTo>
                      <a:pt x="24" y="131"/>
                    </a:lnTo>
                    <a:lnTo>
                      <a:pt x="46" y="112"/>
                    </a:lnTo>
                    <a:lnTo>
                      <a:pt x="67" y="103"/>
                    </a:lnTo>
                    <a:lnTo>
                      <a:pt x="76" y="88"/>
                    </a:lnTo>
                    <a:lnTo>
                      <a:pt x="68" y="68"/>
                    </a:lnTo>
                    <a:lnTo>
                      <a:pt x="54" y="46"/>
                    </a:lnTo>
                    <a:lnTo>
                      <a:pt x="46" y="23"/>
                    </a:lnTo>
                    <a:lnTo>
                      <a:pt x="61"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Libre Baskerville"/>
                  <a:ea typeface="Libre Baskerville"/>
                  <a:cs typeface="Libre Baskerville"/>
                  <a:sym typeface="Libre Baskerville"/>
                </a:endParaRPr>
              </a:p>
            </p:txBody>
          </p:sp>
          <p:sp>
            <p:nvSpPr>
              <p:cNvPr id="537" name="Google Shape;537;p81"/>
              <p:cNvSpPr/>
              <p:nvPr/>
            </p:nvSpPr>
            <p:spPr>
              <a:xfrm>
                <a:off x="1817" y="1797"/>
                <a:ext cx="58" cy="529"/>
              </a:xfrm>
              <a:custGeom>
                <a:rect b="b" l="l" r="r" t="t"/>
                <a:pathLst>
                  <a:path extrusionOk="0" h="1058" w="115">
                    <a:moveTo>
                      <a:pt x="87" y="0"/>
                    </a:moveTo>
                    <a:lnTo>
                      <a:pt x="103" y="28"/>
                    </a:lnTo>
                    <a:lnTo>
                      <a:pt x="115" y="80"/>
                    </a:lnTo>
                    <a:lnTo>
                      <a:pt x="108" y="102"/>
                    </a:lnTo>
                    <a:lnTo>
                      <a:pt x="78" y="117"/>
                    </a:lnTo>
                    <a:lnTo>
                      <a:pt x="59" y="132"/>
                    </a:lnTo>
                    <a:lnTo>
                      <a:pt x="59" y="173"/>
                    </a:lnTo>
                    <a:lnTo>
                      <a:pt x="74" y="213"/>
                    </a:lnTo>
                    <a:lnTo>
                      <a:pt x="93" y="240"/>
                    </a:lnTo>
                    <a:lnTo>
                      <a:pt x="96" y="291"/>
                    </a:lnTo>
                    <a:lnTo>
                      <a:pt x="85" y="309"/>
                    </a:lnTo>
                    <a:lnTo>
                      <a:pt x="66" y="330"/>
                    </a:lnTo>
                    <a:lnTo>
                      <a:pt x="63" y="365"/>
                    </a:lnTo>
                    <a:lnTo>
                      <a:pt x="74" y="396"/>
                    </a:lnTo>
                    <a:lnTo>
                      <a:pt x="87" y="423"/>
                    </a:lnTo>
                    <a:lnTo>
                      <a:pt x="96" y="467"/>
                    </a:lnTo>
                    <a:lnTo>
                      <a:pt x="96" y="492"/>
                    </a:lnTo>
                    <a:lnTo>
                      <a:pt x="81" y="519"/>
                    </a:lnTo>
                    <a:lnTo>
                      <a:pt x="56" y="544"/>
                    </a:lnTo>
                    <a:lnTo>
                      <a:pt x="56" y="566"/>
                    </a:lnTo>
                    <a:lnTo>
                      <a:pt x="63" y="631"/>
                    </a:lnTo>
                    <a:lnTo>
                      <a:pt x="87" y="659"/>
                    </a:lnTo>
                    <a:lnTo>
                      <a:pt x="103" y="687"/>
                    </a:lnTo>
                    <a:lnTo>
                      <a:pt x="96" y="720"/>
                    </a:lnTo>
                    <a:lnTo>
                      <a:pt x="59" y="742"/>
                    </a:lnTo>
                    <a:lnTo>
                      <a:pt x="41" y="764"/>
                    </a:lnTo>
                    <a:lnTo>
                      <a:pt x="37" y="805"/>
                    </a:lnTo>
                    <a:lnTo>
                      <a:pt x="56" y="857"/>
                    </a:lnTo>
                    <a:lnTo>
                      <a:pt x="71" y="909"/>
                    </a:lnTo>
                    <a:lnTo>
                      <a:pt x="71" y="937"/>
                    </a:lnTo>
                    <a:lnTo>
                      <a:pt x="63" y="977"/>
                    </a:lnTo>
                    <a:lnTo>
                      <a:pt x="41" y="984"/>
                    </a:lnTo>
                    <a:lnTo>
                      <a:pt x="27" y="1014"/>
                    </a:lnTo>
                    <a:lnTo>
                      <a:pt x="27" y="1048"/>
                    </a:lnTo>
                    <a:lnTo>
                      <a:pt x="0" y="1058"/>
                    </a:lnTo>
                    <a:lnTo>
                      <a:pt x="12" y="1021"/>
                    </a:lnTo>
                    <a:lnTo>
                      <a:pt x="34" y="977"/>
                    </a:lnTo>
                    <a:lnTo>
                      <a:pt x="41" y="947"/>
                    </a:lnTo>
                    <a:lnTo>
                      <a:pt x="41" y="888"/>
                    </a:lnTo>
                    <a:lnTo>
                      <a:pt x="27" y="838"/>
                    </a:lnTo>
                    <a:lnTo>
                      <a:pt x="22" y="798"/>
                    </a:lnTo>
                    <a:lnTo>
                      <a:pt x="19" y="757"/>
                    </a:lnTo>
                    <a:lnTo>
                      <a:pt x="44" y="724"/>
                    </a:lnTo>
                    <a:lnTo>
                      <a:pt x="59" y="702"/>
                    </a:lnTo>
                    <a:lnTo>
                      <a:pt x="49" y="659"/>
                    </a:lnTo>
                    <a:lnTo>
                      <a:pt x="27" y="624"/>
                    </a:lnTo>
                    <a:lnTo>
                      <a:pt x="22" y="594"/>
                    </a:lnTo>
                    <a:lnTo>
                      <a:pt x="19" y="551"/>
                    </a:lnTo>
                    <a:lnTo>
                      <a:pt x="29" y="522"/>
                    </a:lnTo>
                    <a:lnTo>
                      <a:pt x="49" y="492"/>
                    </a:lnTo>
                    <a:lnTo>
                      <a:pt x="63" y="470"/>
                    </a:lnTo>
                    <a:lnTo>
                      <a:pt x="63" y="448"/>
                    </a:lnTo>
                    <a:lnTo>
                      <a:pt x="49" y="423"/>
                    </a:lnTo>
                    <a:lnTo>
                      <a:pt x="34" y="374"/>
                    </a:lnTo>
                    <a:lnTo>
                      <a:pt x="34" y="343"/>
                    </a:lnTo>
                    <a:lnTo>
                      <a:pt x="41" y="313"/>
                    </a:lnTo>
                    <a:lnTo>
                      <a:pt x="56" y="291"/>
                    </a:lnTo>
                    <a:lnTo>
                      <a:pt x="59" y="269"/>
                    </a:lnTo>
                    <a:lnTo>
                      <a:pt x="56" y="242"/>
                    </a:lnTo>
                    <a:lnTo>
                      <a:pt x="37" y="203"/>
                    </a:lnTo>
                    <a:lnTo>
                      <a:pt x="27" y="176"/>
                    </a:lnTo>
                    <a:lnTo>
                      <a:pt x="29" y="129"/>
                    </a:lnTo>
                    <a:lnTo>
                      <a:pt x="44" y="110"/>
                    </a:lnTo>
                    <a:lnTo>
                      <a:pt x="63" y="80"/>
                    </a:lnTo>
                    <a:lnTo>
                      <a:pt x="74" y="56"/>
                    </a:lnTo>
                    <a:lnTo>
                      <a:pt x="66" y="34"/>
                    </a:lnTo>
                    <a:lnTo>
                      <a:pt x="71" y="12"/>
                    </a:lnTo>
                    <a:lnTo>
                      <a:pt x="87"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Libre Baskerville"/>
                  <a:ea typeface="Libre Baskerville"/>
                  <a:cs typeface="Libre Baskerville"/>
                  <a:sym typeface="Libre Baskerville"/>
                </a:endParaRPr>
              </a:p>
            </p:txBody>
          </p:sp>
          <p:sp>
            <p:nvSpPr>
              <p:cNvPr id="538" name="Google Shape;538;p81"/>
              <p:cNvSpPr/>
              <p:nvPr/>
            </p:nvSpPr>
            <p:spPr>
              <a:xfrm>
                <a:off x="1725" y="1734"/>
                <a:ext cx="132" cy="114"/>
              </a:xfrm>
              <a:custGeom>
                <a:rect b="b" l="l" r="r" t="t"/>
                <a:pathLst>
                  <a:path extrusionOk="0" h="227" w="264">
                    <a:moveTo>
                      <a:pt x="264" y="183"/>
                    </a:moveTo>
                    <a:lnTo>
                      <a:pt x="184" y="117"/>
                    </a:lnTo>
                    <a:lnTo>
                      <a:pt x="117" y="59"/>
                    </a:lnTo>
                    <a:lnTo>
                      <a:pt x="56" y="0"/>
                    </a:lnTo>
                    <a:lnTo>
                      <a:pt x="0" y="0"/>
                    </a:lnTo>
                    <a:lnTo>
                      <a:pt x="132" y="95"/>
                    </a:lnTo>
                    <a:lnTo>
                      <a:pt x="195" y="153"/>
                    </a:lnTo>
                    <a:lnTo>
                      <a:pt x="249" y="227"/>
                    </a:lnTo>
                    <a:lnTo>
                      <a:pt x="264" y="183"/>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Libre Baskerville"/>
                  <a:ea typeface="Libre Baskerville"/>
                  <a:cs typeface="Libre Baskerville"/>
                  <a:sym typeface="Libre Baskerville"/>
                </a:endParaRPr>
              </a:p>
            </p:txBody>
          </p:sp>
          <p:sp>
            <p:nvSpPr>
              <p:cNvPr id="539" name="Google Shape;539;p81"/>
              <p:cNvSpPr/>
              <p:nvPr/>
            </p:nvSpPr>
            <p:spPr>
              <a:xfrm>
                <a:off x="1724" y="1799"/>
                <a:ext cx="114" cy="94"/>
              </a:xfrm>
              <a:custGeom>
                <a:rect b="b" l="l" r="r" t="t"/>
                <a:pathLst>
                  <a:path extrusionOk="0" h="187" w="228">
                    <a:moveTo>
                      <a:pt x="228" y="117"/>
                    </a:moveTo>
                    <a:lnTo>
                      <a:pt x="169" y="95"/>
                    </a:lnTo>
                    <a:lnTo>
                      <a:pt x="125" y="58"/>
                    </a:lnTo>
                    <a:lnTo>
                      <a:pt x="45" y="0"/>
                    </a:lnTo>
                    <a:lnTo>
                      <a:pt x="0" y="0"/>
                    </a:lnTo>
                    <a:lnTo>
                      <a:pt x="104" y="58"/>
                    </a:lnTo>
                    <a:lnTo>
                      <a:pt x="143" y="98"/>
                    </a:lnTo>
                    <a:lnTo>
                      <a:pt x="228" y="187"/>
                    </a:lnTo>
                    <a:lnTo>
                      <a:pt x="224" y="132"/>
                    </a:lnTo>
                    <a:lnTo>
                      <a:pt x="228" y="117"/>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Libre Baskerville"/>
                  <a:ea typeface="Libre Baskerville"/>
                  <a:cs typeface="Libre Baskerville"/>
                  <a:sym typeface="Libre Baskerville"/>
                </a:endParaRPr>
              </a:p>
            </p:txBody>
          </p:sp>
          <p:sp>
            <p:nvSpPr>
              <p:cNvPr id="540" name="Google Shape;540;p81"/>
              <p:cNvSpPr/>
              <p:nvPr/>
            </p:nvSpPr>
            <p:spPr>
              <a:xfrm>
                <a:off x="1707" y="1855"/>
                <a:ext cx="134" cy="145"/>
              </a:xfrm>
              <a:custGeom>
                <a:rect b="b" l="l" r="r" t="t"/>
                <a:pathLst>
                  <a:path extrusionOk="0" h="290" w="270">
                    <a:moveTo>
                      <a:pt x="264" y="216"/>
                    </a:moveTo>
                    <a:lnTo>
                      <a:pt x="191" y="151"/>
                    </a:lnTo>
                    <a:lnTo>
                      <a:pt x="162" y="106"/>
                    </a:lnTo>
                    <a:lnTo>
                      <a:pt x="103" y="62"/>
                    </a:lnTo>
                    <a:lnTo>
                      <a:pt x="51" y="22"/>
                    </a:lnTo>
                    <a:lnTo>
                      <a:pt x="14" y="0"/>
                    </a:lnTo>
                    <a:lnTo>
                      <a:pt x="0" y="0"/>
                    </a:lnTo>
                    <a:lnTo>
                      <a:pt x="0" y="22"/>
                    </a:lnTo>
                    <a:lnTo>
                      <a:pt x="44" y="52"/>
                    </a:lnTo>
                    <a:lnTo>
                      <a:pt x="125" y="103"/>
                    </a:lnTo>
                    <a:lnTo>
                      <a:pt x="184" y="163"/>
                    </a:lnTo>
                    <a:lnTo>
                      <a:pt x="225" y="229"/>
                    </a:lnTo>
                    <a:lnTo>
                      <a:pt x="270" y="290"/>
                    </a:lnTo>
                    <a:lnTo>
                      <a:pt x="264" y="216"/>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Libre Baskerville"/>
                  <a:ea typeface="Libre Baskerville"/>
                  <a:cs typeface="Libre Baskerville"/>
                  <a:sym typeface="Libre Baskerville"/>
                </a:endParaRPr>
              </a:p>
            </p:txBody>
          </p:sp>
          <p:sp>
            <p:nvSpPr>
              <p:cNvPr id="541" name="Google Shape;541;p81"/>
              <p:cNvSpPr/>
              <p:nvPr/>
            </p:nvSpPr>
            <p:spPr>
              <a:xfrm>
                <a:off x="1720" y="1973"/>
                <a:ext cx="104" cy="85"/>
              </a:xfrm>
              <a:custGeom>
                <a:rect b="b" l="l" r="r" t="t"/>
                <a:pathLst>
                  <a:path extrusionOk="0" h="169" w="210">
                    <a:moveTo>
                      <a:pt x="210" y="139"/>
                    </a:moveTo>
                    <a:lnTo>
                      <a:pt x="151" y="76"/>
                    </a:lnTo>
                    <a:lnTo>
                      <a:pt x="89" y="37"/>
                    </a:lnTo>
                    <a:lnTo>
                      <a:pt x="37" y="9"/>
                    </a:lnTo>
                    <a:lnTo>
                      <a:pt x="0" y="0"/>
                    </a:lnTo>
                    <a:lnTo>
                      <a:pt x="24" y="37"/>
                    </a:lnTo>
                    <a:lnTo>
                      <a:pt x="89" y="74"/>
                    </a:lnTo>
                    <a:lnTo>
                      <a:pt x="141" y="127"/>
                    </a:lnTo>
                    <a:lnTo>
                      <a:pt x="166" y="163"/>
                    </a:lnTo>
                    <a:lnTo>
                      <a:pt x="188" y="169"/>
                    </a:lnTo>
                    <a:lnTo>
                      <a:pt x="208" y="157"/>
                    </a:lnTo>
                    <a:lnTo>
                      <a:pt x="210" y="139"/>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Libre Baskerville"/>
                  <a:ea typeface="Libre Baskerville"/>
                  <a:cs typeface="Libre Baskerville"/>
                  <a:sym typeface="Libre Baskerville"/>
                </a:endParaRPr>
              </a:p>
            </p:txBody>
          </p:sp>
          <p:sp>
            <p:nvSpPr>
              <p:cNvPr id="542" name="Google Shape;542;p81"/>
              <p:cNvSpPr/>
              <p:nvPr/>
            </p:nvSpPr>
            <p:spPr>
              <a:xfrm>
                <a:off x="1707" y="2032"/>
                <a:ext cx="116" cy="106"/>
              </a:xfrm>
              <a:custGeom>
                <a:rect b="b" l="l" r="r" t="t"/>
                <a:pathLst>
                  <a:path extrusionOk="0" h="210" w="231">
                    <a:moveTo>
                      <a:pt x="231" y="195"/>
                    </a:moveTo>
                    <a:lnTo>
                      <a:pt x="171" y="132"/>
                    </a:lnTo>
                    <a:lnTo>
                      <a:pt x="97" y="56"/>
                    </a:lnTo>
                    <a:lnTo>
                      <a:pt x="53" y="19"/>
                    </a:lnTo>
                    <a:lnTo>
                      <a:pt x="19" y="0"/>
                    </a:lnTo>
                    <a:lnTo>
                      <a:pt x="0" y="12"/>
                    </a:lnTo>
                    <a:lnTo>
                      <a:pt x="38" y="44"/>
                    </a:lnTo>
                    <a:lnTo>
                      <a:pt x="105" y="111"/>
                    </a:lnTo>
                    <a:lnTo>
                      <a:pt x="167" y="176"/>
                    </a:lnTo>
                    <a:lnTo>
                      <a:pt x="208" y="210"/>
                    </a:lnTo>
                    <a:lnTo>
                      <a:pt x="219" y="210"/>
                    </a:lnTo>
                    <a:lnTo>
                      <a:pt x="231" y="195"/>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Libre Baskerville"/>
                  <a:ea typeface="Libre Baskerville"/>
                  <a:cs typeface="Libre Baskerville"/>
                  <a:sym typeface="Libre Baskerville"/>
                </a:endParaRPr>
              </a:p>
            </p:txBody>
          </p:sp>
          <p:sp>
            <p:nvSpPr>
              <p:cNvPr id="543" name="Google Shape;543;p81"/>
              <p:cNvSpPr/>
              <p:nvPr/>
            </p:nvSpPr>
            <p:spPr>
              <a:xfrm>
                <a:off x="1721" y="2121"/>
                <a:ext cx="81" cy="83"/>
              </a:xfrm>
              <a:custGeom>
                <a:rect b="b" l="l" r="r" t="t"/>
                <a:pathLst>
                  <a:path extrusionOk="0" h="167" w="163">
                    <a:moveTo>
                      <a:pt x="160" y="140"/>
                    </a:moveTo>
                    <a:lnTo>
                      <a:pt x="93" y="43"/>
                    </a:lnTo>
                    <a:lnTo>
                      <a:pt x="29" y="6"/>
                    </a:lnTo>
                    <a:lnTo>
                      <a:pt x="0" y="0"/>
                    </a:lnTo>
                    <a:lnTo>
                      <a:pt x="7" y="19"/>
                    </a:lnTo>
                    <a:lnTo>
                      <a:pt x="81" y="74"/>
                    </a:lnTo>
                    <a:lnTo>
                      <a:pt x="152" y="160"/>
                    </a:lnTo>
                    <a:lnTo>
                      <a:pt x="163" y="167"/>
                    </a:lnTo>
                    <a:lnTo>
                      <a:pt x="160" y="14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Libre Baskerville"/>
                  <a:ea typeface="Libre Baskerville"/>
                  <a:cs typeface="Libre Baskerville"/>
                  <a:sym typeface="Libre Baskerville"/>
                </a:endParaRPr>
              </a:p>
            </p:txBody>
          </p:sp>
          <p:sp>
            <p:nvSpPr>
              <p:cNvPr id="544" name="Google Shape;544;p81"/>
              <p:cNvSpPr/>
              <p:nvPr/>
            </p:nvSpPr>
            <p:spPr>
              <a:xfrm>
                <a:off x="1724" y="2202"/>
                <a:ext cx="55" cy="63"/>
              </a:xfrm>
              <a:custGeom>
                <a:rect b="b" l="l" r="r" t="t"/>
                <a:pathLst>
                  <a:path extrusionOk="0" h="126" w="109">
                    <a:moveTo>
                      <a:pt x="104" y="96"/>
                    </a:moveTo>
                    <a:lnTo>
                      <a:pt x="51" y="22"/>
                    </a:lnTo>
                    <a:lnTo>
                      <a:pt x="3" y="0"/>
                    </a:lnTo>
                    <a:lnTo>
                      <a:pt x="0" y="22"/>
                    </a:lnTo>
                    <a:lnTo>
                      <a:pt x="22" y="59"/>
                    </a:lnTo>
                    <a:lnTo>
                      <a:pt x="81" y="108"/>
                    </a:lnTo>
                    <a:lnTo>
                      <a:pt x="97" y="126"/>
                    </a:lnTo>
                    <a:lnTo>
                      <a:pt x="109" y="117"/>
                    </a:lnTo>
                    <a:lnTo>
                      <a:pt x="104" y="96"/>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Libre Baskerville"/>
                  <a:ea typeface="Libre Baskerville"/>
                  <a:cs typeface="Libre Baskerville"/>
                  <a:sym typeface="Libre Baskerville"/>
                </a:endParaRPr>
              </a:p>
            </p:txBody>
          </p:sp>
          <p:sp>
            <p:nvSpPr>
              <p:cNvPr id="545" name="Google Shape;545;p81"/>
              <p:cNvSpPr/>
              <p:nvPr/>
            </p:nvSpPr>
            <p:spPr>
              <a:xfrm>
                <a:off x="1728" y="2285"/>
                <a:ext cx="70" cy="71"/>
              </a:xfrm>
              <a:custGeom>
                <a:rect b="b" l="l" r="r" t="t"/>
                <a:pathLst>
                  <a:path extrusionOk="0" h="143" w="139">
                    <a:moveTo>
                      <a:pt x="139" y="143"/>
                    </a:moveTo>
                    <a:lnTo>
                      <a:pt x="120" y="121"/>
                    </a:lnTo>
                    <a:lnTo>
                      <a:pt x="81" y="62"/>
                    </a:lnTo>
                    <a:lnTo>
                      <a:pt x="24" y="0"/>
                    </a:lnTo>
                    <a:lnTo>
                      <a:pt x="0" y="0"/>
                    </a:lnTo>
                    <a:lnTo>
                      <a:pt x="9" y="22"/>
                    </a:lnTo>
                    <a:lnTo>
                      <a:pt x="53" y="81"/>
                    </a:lnTo>
                    <a:lnTo>
                      <a:pt x="97" y="140"/>
                    </a:lnTo>
                    <a:lnTo>
                      <a:pt x="139" y="143"/>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Libre Baskerville"/>
                  <a:ea typeface="Libre Baskerville"/>
                  <a:cs typeface="Libre Baskerville"/>
                  <a:sym typeface="Libre Baskerville"/>
                </a:endParaRPr>
              </a:p>
            </p:txBody>
          </p:sp>
          <p:sp>
            <p:nvSpPr>
              <p:cNvPr id="546" name="Google Shape;546;p81"/>
              <p:cNvSpPr/>
              <p:nvPr/>
            </p:nvSpPr>
            <p:spPr>
              <a:xfrm>
                <a:off x="1823" y="1693"/>
                <a:ext cx="213" cy="791"/>
              </a:xfrm>
              <a:custGeom>
                <a:rect b="b" l="l" r="r" t="t"/>
                <a:pathLst>
                  <a:path extrusionOk="0" h="1582" w="427">
                    <a:moveTo>
                      <a:pt x="76" y="149"/>
                    </a:moveTo>
                    <a:lnTo>
                      <a:pt x="61" y="193"/>
                    </a:lnTo>
                    <a:lnTo>
                      <a:pt x="74" y="236"/>
                    </a:lnTo>
                    <a:lnTo>
                      <a:pt x="76" y="280"/>
                    </a:lnTo>
                    <a:lnTo>
                      <a:pt x="61" y="307"/>
                    </a:lnTo>
                    <a:lnTo>
                      <a:pt x="40" y="339"/>
                    </a:lnTo>
                    <a:lnTo>
                      <a:pt x="30" y="388"/>
                    </a:lnTo>
                    <a:lnTo>
                      <a:pt x="44" y="421"/>
                    </a:lnTo>
                    <a:lnTo>
                      <a:pt x="66" y="456"/>
                    </a:lnTo>
                    <a:lnTo>
                      <a:pt x="66" y="486"/>
                    </a:lnTo>
                    <a:lnTo>
                      <a:pt x="52" y="515"/>
                    </a:lnTo>
                    <a:lnTo>
                      <a:pt x="31" y="552"/>
                    </a:lnTo>
                    <a:lnTo>
                      <a:pt x="40" y="589"/>
                    </a:lnTo>
                    <a:lnTo>
                      <a:pt x="68" y="667"/>
                    </a:lnTo>
                    <a:lnTo>
                      <a:pt x="66" y="700"/>
                    </a:lnTo>
                    <a:lnTo>
                      <a:pt x="25" y="763"/>
                    </a:lnTo>
                    <a:lnTo>
                      <a:pt x="25" y="817"/>
                    </a:lnTo>
                    <a:lnTo>
                      <a:pt x="46" y="858"/>
                    </a:lnTo>
                    <a:lnTo>
                      <a:pt x="61" y="895"/>
                    </a:lnTo>
                    <a:lnTo>
                      <a:pt x="59" y="927"/>
                    </a:lnTo>
                    <a:lnTo>
                      <a:pt x="22" y="961"/>
                    </a:lnTo>
                    <a:lnTo>
                      <a:pt x="15" y="985"/>
                    </a:lnTo>
                    <a:lnTo>
                      <a:pt x="22" y="1044"/>
                    </a:lnTo>
                    <a:lnTo>
                      <a:pt x="40" y="1108"/>
                    </a:lnTo>
                    <a:lnTo>
                      <a:pt x="40" y="1145"/>
                    </a:lnTo>
                    <a:lnTo>
                      <a:pt x="37" y="1174"/>
                    </a:lnTo>
                    <a:lnTo>
                      <a:pt x="9" y="1218"/>
                    </a:lnTo>
                    <a:lnTo>
                      <a:pt x="0" y="1255"/>
                    </a:lnTo>
                    <a:lnTo>
                      <a:pt x="3" y="1294"/>
                    </a:lnTo>
                    <a:lnTo>
                      <a:pt x="22" y="1323"/>
                    </a:lnTo>
                    <a:lnTo>
                      <a:pt x="44" y="1350"/>
                    </a:lnTo>
                    <a:lnTo>
                      <a:pt x="25" y="1387"/>
                    </a:lnTo>
                    <a:lnTo>
                      <a:pt x="15" y="1424"/>
                    </a:lnTo>
                    <a:lnTo>
                      <a:pt x="31" y="1453"/>
                    </a:lnTo>
                    <a:lnTo>
                      <a:pt x="59" y="1475"/>
                    </a:lnTo>
                    <a:lnTo>
                      <a:pt x="61" y="1512"/>
                    </a:lnTo>
                    <a:lnTo>
                      <a:pt x="61" y="1542"/>
                    </a:lnTo>
                    <a:lnTo>
                      <a:pt x="66" y="1582"/>
                    </a:lnTo>
                    <a:lnTo>
                      <a:pt x="112" y="1549"/>
                    </a:lnTo>
                    <a:lnTo>
                      <a:pt x="161" y="1523"/>
                    </a:lnTo>
                    <a:lnTo>
                      <a:pt x="206" y="1508"/>
                    </a:lnTo>
                    <a:lnTo>
                      <a:pt x="275" y="1508"/>
                    </a:lnTo>
                    <a:lnTo>
                      <a:pt x="324" y="1499"/>
                    </a:lnTo>
                    <a:lnTo>
                      <a:pt x="353" y="1475"/>
                    </a:lnTo>
                    <a:lnTo>
                      <a:pt x="405" y="1461"/>
                    </a:lnTo>
                    <a:lnTo>
                      <a:pt x="377" y="1431"/>
                    </a:lnTo>
                    <a:lnTo>
                      <a:pt x="368" y="1390"/>
                    </a:lnTo>
                    <a:lnTo>
                      <a:pt x="386" y="1344"/>
                    </a:lnTo>
                    <a:lnTo>
                      <a:pt x="383" y="1277"/>
                    </a:lnTo>
                    <a:lnTo>
                      <a:pt x="368" y="1229"/>
                    </a:lnTo>
                    <a:lnTo>
                      <a:pt x="353" y="1204"/>
                    </a:lnTo>
                    <a:lnTo>
                      <a:pt x="349" y="1167"/>
                    </a:lnTo>
                    <a:lnTo>
                      <a:pt x="368" y="1124"/>
                    </a:lnTo>
                    <a:lnTo>
                      <a:pt x="361" y="1093"/>
                    </a:lnTo>
                    <a:lnTo>
                      <a:pt x="324" y="1042"/>
                    </a:lnTo>
                    <a:lnTo>
                      <a:pt x="325" y="1013"/>
                    </a:lnTo>
                    <a:lnTo>
                      <a:pt x="340" y="985"/>
                    </a:lnTo>
                    <a:lnTo>
                      <a:pt x="375" y="949"/>
                    </a:lnTo>
                    <a:lnTo>
                      <a:pt x="362" y="920"/>
                    </a:lnTo>
                    <a:lnTo>
                      <a:pt x="338" y="858"/>
                    </a:lnTo>
                    <a:lnTo>
                      <a:pt x="319" y="817"/>
                    </a:lnTo>
                    <a:lnTo>
                      <a:pt x="319" y="772"/>
                    </a:lnTo>
                    <a:lnTo>
                      <a:pt x="386" y="749"/>
                    </a:lnTo>
                    <a:lnTo>
                      <a:pt x="392" y="707"/>
                    </a:lnTo>
                    <a:lnTo>
                      <a:pt x="386" y="682"/>
                    </a:lnTo>
                    <a:lnTo>
                      <a:pt x="368" y="660"/>
                    </a:lnTo>
                    <a:lnTo>
                      <a:pt x="370" y="623"/>
                    </a:lnTo>
                    <a:lnTo>
                      <a:pt x="368" y="579"/>
                    </a:lnTo>
                    <a:lnTo>
                      <a:pt x="349" y="558"/>
                    </a:lnTo>
                    <a:lnTo>
                      <a:pt x="334" y="527"/>
                    </a:lnTo>
                    <a:lnTo>
                      <a:pt x="346" y="499"/>
                    </a:lnTo>
                    <a:lnTo>
                      <a:pt x="361" y="465"/>
                    </a:lnTo>
                    <a:lnTo>
                      <a:pt x="361" y="443"/>
                    </a:lnTo>
                    <a:lnTo>
                      <a:pt x="338" y="413"/>
                    </a:lnTo>
                    <a:lnTo>
                      <a:pt x="331" y="388"/>
                    </a:lnTo>
                    <a:lnTo>
                      <a:pt x="338" y="369"/>
                    </a:lnTo>
                    <a:lnTo>
                      <a:pt x="361" y="354"/>
                    </a:lnTo>
                    <a:lnTo>
                      <a:pt x="362" y="329"/>
                    </a:lnTo>
                    <a:lnTo>
                      <a:pt x="355" y="316"/>
                    </a:lnTo>
                    <a:lnTo>
                      <a:pt x="331" y="279"/>
                    </a:lnTo>
                    <a:lnTo>
                      <a:pt x="324" y="236"/>
                    </a:lnTo>
                    <a:lnTo>
                      <a:pt x="325" y="205"/>
                    </a:lnTo>
                    <a:lnTo>
                      <a:pt x="349" y="175"/>
                    </a:lnTo>
                    <a:lnTo>
                      <a:pt x="407" y="112"/>
                    </a:lnTo>
                    <a:lnTo>
                      <a:pt x="427" y="57"/>
                    </a:lnTo>
                    <a:lnTo>
                      <a:pt x="427" y="13"/>
                    </a:lnTo>
                    <a:lnTo>
                      <a:pt x="407" y="0"/>
                    </a:lnTo>
                    <a:lnTo>
                      <a:pt x="377" y="13"/>
                    </a:lnTo>
                    <a:lnTo>
                      <a:pt x="303" y="60"/>
                    </a:lnTo>
                    <a:lnTo>
                      <a:pt x="235" y="90"/>
                    </a:lnTo>
                    <a:lnTo>
                      <a:pt x="164" y="119"/>
                    </a:lnTo>
                    <a:lnTo>
                      <a:pt x="117" y="134"/>
                    </a:lnTo>
                    <a:lnTo>
                      <a:pt x="76" y="149"/>
                    </a:lnTo>
                    <a:close/>
                  </a:path>
                </a:pathLst>
              </a:custGeom>
              <a:solidFill>
                <a:srgbClr val="B2B2B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Libre Baskerville"/>
                  <a:ea typeface="Libre Baskerville"/>
                  <a:cs typeface="Libre Baskerville"/>
                  <a:sym typeface="Libre Baskerville"/>
                </a:endParaRPr>
              </a:p>
            </p:txBody>
          </p:sp>
          <p:sp>
            <p:nvSpPr>
              <p:cNvPr id="547" name="Google Shape;547;p81"/>
              <p:cNvSpPr/>
              <p:nvPr/>
            </p:nvSpPr>
            <p:spPr>
              <a:xfrm>
                <a:off x="1674" y="1687"/>
                <a:ext cx="381" cy="809"/>
              </a:xfrm>
              <a:custGeom>
                <a:rect b="b" l="l" r="r" t="t"/>
                <a:pathLst>
                  <a:path extrusionOk="0" h="1619" w="763">
                    <a:moveTo>
                      <a:pt x="648" y="1464"/>
                    </a:moveTo>
                    <a:lnTo>
                      <a:pt x="615" y="1501"/>
                    </a:lnTo>
                    <a:lnTo>
                      <a:pt x="565" y="1513"/>
                    </a:lnTo>
                    <a:lnTo>
                      <a:pt x="498" y="1520"/>
                    </a:lnTo>
                    <a:lnTo>
                      <a:pt x="426" y="1535"/>
                    </a:lnTo>
                    <a:lnTo>
                      <a:pt x="380" y="1564"/>
                    </a:lnTo>
                    <a:lnTo>
                      <a:pt x="365" y="1579"/>
                    </a:lnTo>
                    <a:lnTo>
                      <a:pt x="350" y="1572"/>
                    </a:lnTo>
                    <a:lnTo>
                      <a:pt x="265" y="1508"/>
                    </a:lnTo>
                    <a:lnTo>
                      <a:pt x="154" y="1421"/>
                    </a:lnTo>
                    <a:lnTo>
                      <a:pt x="117" y="1366"/>
                    </a:lnTo>
                    <a:lnTo>
                      <a:pt x="61" y="1310"/>
                    </a:lnTo>
                    <a:lnTo>
                      <a:pt x="44" y="1266"/>
                    </a:lnTo>
                    <a:lnTo>
                      <a:pt x="0" y="1259"/>
                    </a:lnTo>
                    <a:lnTo>
                      <a:pt x="22" y="1307"/>
                    </a:lnTo>
                    <a:lnTo>
                      <a:pt x="46" y="1354"/>
                    </a:lnTo>
                    <a:lnTo>
                      <a:pt x="117" y="1405"/>
                    </a:lnTo>
                    <a:lnTo>
                      <a:pt x="167" y="1470"/>
                    </a:lnTo>
                    <a:lnTo>
                      <a:pt x="287" y="1545"/>
                    </a:lnTo>
                    <a:lnTo>
                      <a:pt x="361" y="1619"/>
                    </a:lnTo>
                    <a:lnTo>
                      <a:pt x="390" y="1612"/>
                    </a:lnTo>
                    <a:lnTo>
                      <a:pt x="420" y="1575"/>
                    </a:lnTo>
                    <a:lnTo>
                      <a:pt x="461" y="1553"/>
                    </a:lnTo>
                    <a:lnTo>
                      <a:pt x="513" y="1538"/>
                    </a:lnTo>
                    <a:lnTo>
                      <a:pt x="623" y="1529"/>
                    </a:lnTo>
                    <a:lnTo>
                      <a:pt x="655" y="1508"/>
                    </a:lnTo>
                    <a:lnTo>
                      <a:pt x="711" y="1494"/>
                    </a:lnTo>
                    <a:lnTo>
                      <a:pt x="720" y="1470"/>
                    </a:lnTo>
                    <a:lnTo>
                      <a:pt x="704" y="1440"/>
                    </a:lnTo>
                    <a:lnTo>
                      <a:pt x="684" y="1411"/>
                    </a:lnTo>
                    <a:lnTo>
                      <a:pt x="696" y="1374"/>
                    </a:lnTo>
                    <a:lnTo>
                      <a:pt x="711" y="1354"/>
                    </a:lnTo>
                    <a:lnTo>
                      <a:pt x="711" y="1322"/>
                    </a:lnTo>
                    <a:lnTo>
                      <a:pt x="696" y="1273"/>
                    </a:lnTo>
                    <a:lnTo>
                      <a:pt x="689" y="1248"/>
                    </a:lnTo>
                    <a:lnTo>
                      <a:pt x="670" y="1226"/>
                    </a:lnTo>
                    <a:lnTo>
                      <a:pt x="660" y="1200"/>
                    </a:lnTo>
                    <a:lnTo>
                      <a:pt x="670" y="1176"/>
                    </a:lnTo>
                    <a:lnTo>
                      <a:pt x="692" y="1155"/>
                    </a:lnTo>
                    <a:lnTo>
                      <a:pt x="689" y="1124"/>
                    </a:lnTo>
                    <a:lnTo>
                      <a:pt x="677" y="1102"/>
                    </a:lnTo>
                    <a:lnTo>
                      <a:pt x="652" y="1068"/>
                    </a:lnTo>
                    <a:lnTo>
                      <a:pt x="637" y="1050"/>
                    </a:lnTo>
                    <a:lnTo>
                      <a:pt x="645" y="1024"/>
                    </a:lnTo>
                    <a:lnTo>
                      <a:pt x="682" y="1002"/>
                    </a:lnTo>
                    <a:lnTo>
                      <a:pt x="696" y="972"/>
                    </a:lnTo>
                    <a:lnTo>
                      <a:pt x="692" y="948"/>
                    </a:lnTo>
                    <a:lnTo>
                      <a:pt x="667" y="906"/>
                    </a:lnTo>
                    <a:lnTo>
                      <a:pt x="640" y="855"/>
                    </a:lnTo>
                    <a:lnTo>
                      <a:pt x="630" y="818"/>
                    </a:lnTo>
                    <a:lnTo>
                      <a:pt x="645" y="803"/>
                    </a:lnTo>
                    <a:lnTo>
                      <a:pt x="684" y="789"/>
                    </a:lnTo>
                    <a:lnTo>
                      <a:pt x="707" y="774"/>
                    </a:lnTo>
                    <a:lnTo>
                      <a:pt x="711" y="727"/>
                    </a:lnTo>
                    <a:lnTo>
                      <a:pt x="684" y="675"/>
                    </a:lnTo>
                    <a:lnTo>
                      <a:pt x="689" y="641"/>
                    </a:lnTo>
                    <a:lnTo>
                      <a:pt x="699" y="610"/>
                    </a:lnTo>
                    <a:lnTo>
                      <a:pt x="674" y="573"/>
                    </a:lnTo>
                    <a:lnTo>
                      <a:pt x="652" y="539"/>
                    </a:lnTo>
                    <a:lnTo>
                      <a:pt x="660" y="517"/>
                    </a:lnTo>
                    <a:lnTo>
                      <a:pt x="674" y="495"/>
                    </a:lnTo>
                    <a:lnTo>
                      <a:pt x="674" y="458"/>
                    </a:lnTo>
                    <a:lnTo>
                      <a:pt x="660" y="436"/>
                    </a:lnTo>
                    <a:lnTo>
                      <a:pt x="645" y="418"/>
                    </a:lnTo>
                    <a:lnTo>
                      <a:pt x="648" y="391"/>
                    </a:lnTo>
                    <a:lnTo>
                      <a:pt x="674" y="377"/>
                    </a:lnTo>
                    <a:lnTo>
                      <a:pt x="689" y="362"/>
                    </a:lnTo>
                    <a:lnTo>
                      <a:pt x="682" y="334"/>
                    </a:lnTo>
                    <a:lnTo>
                      <a:pt x="652" y="297"/>
                    </a:lnTo>
                    <a:lnTo>
                      <a:pt x="640" y="264"/>
                    </a:lnTo>
                    <a:lnTo>
                      <a:pt x="637" y="227"/>
                    </a:lnTo>
                    <a:lnTo>
                      <a:pt x="662" y="191"/>
                    </a:lnTo>
                    <a:lnTo>
                      <a:pt x="714" y="134"/>
                    </a:lnTo>
                    <a:lnTo>
                      <a:pt x="741" y="90"/>
                    </a:lnTo>
                    <a:lnTo>
                      <a:pt x="763" y="53"/>
                    </a:lnTo>
                    <a:lnTo>
                      <a:pt x="756" y="16"/>
                    </a:lnTo>
                    <a:lnTo>
                      <a:pt x="735" y="0"/>
                    </a:lnTo>
                    <a:lnTo>
                      <a:pt x="720" y="3"/>
                    </a:lnTo>
                    <a:lnTo>
                      <a:pt x="696" y="32"/>
                    </a:lnTo>
                    <a:lnTo>
                      <a:pt x="714" y="53"/>
                    </a:lnTo>
                    <a:lnTo>
                      <a:pt x="711" y="90"/>
                    </a:lnTo>
                    <a:lnTo>
                      <a:pt x="677" y="155"/>
                    </a:lnTo>
                    <a:lnTo>
                      <a:pt x="633" y="191"/>
                    </a:lnTo>
                    <a:lnTo>
                      <a:pt x="618" y="213"/>
                    </a:lnTo>
                    <a:lnTo>
                      <a:pt x="608" y="242"/>
                    </a:lnTo>
                    <a:lnTo>
                      <a:pt x="603" y="260"/>
                    </a:lnTo>
                    <a:lnTo>
                      <a:pt x="537" y="310"/>
                    </a:lnTo>
                    <a:lnTo>
                      <a:pt x="478" y="345"/>
                    </a:lnTo>
                    <a:lnTo>
                      <a:pt x="470" y="369"/>
                    </a:lnTo>
                    <a:lnTo>
                      <a:pt x="491" y="375"/>
                    </a:lnTo>
                    <a:lnTo>
                      <a:pt x="578" y="310"/>
                    </a:lnTo>
                    <a:lnTo>
                      <a:pt x="623" y="297"/>
                    </a:lnTo>
                    <a:lnTo>
                      <a:pt x="645" y="338"/>
                    </a:lnTo>
                    <a:lnTo>
                      <a:pt x="652" y="356"/>
                    </a:lnTo>
                    <a:lnTo>
                      <a:pt x="630" y="375"/>
                    </a:lnTo>
                    <a:lnTo>
                      <a:pt x="611" y="390"/>
                    </a:lnTo>
                    <a:lnTo>
                      <a:pt x="608" y="414"/>
                    </a:lnTo>
                    <a:lnTo>
                      <a:pt x="615" y="440"/>
                    </a:lnTo>
                    <a:lnTo>
                      <a:pt x="596" y="462"/>
                    </a:lnTo>
                    <a:lnTo>
                      <a:pt x="541" y="487"/>
                    </a:lnTo>
                    <a:lnTo>
                      <a:pt x="461" y="521"/>
                    </a:lnTo>
                    <a:lnTo>
                      <a:pt x="491" y="532"/>
                    </a:lnTo>
                    <a:lnTo>
                      <a:pt x="574" y="499"/>
                    </a:lnTo>
                    <a:lnTo>
                      <a:pt x="640" y="465"/>
                    </a:lnTo>
                    <a:lnTo>
                      <a:pt x="652" y="473"/>
                    </a:lnTo>
                    <a:lnTo>
                      <a:pt x="645" y="495"/>
                    </a:lnTo>
                    <a:lnTo>
                      <a:pt x="623" y="517"/>
                    </a:lnTo>
                    <a:lnTo>
                      <a:pt x="615" y="539"/>
                    </a:lnTo>
                    <a:lnTo>
                      <a:pt x="625" y="567"/>
                    </a:lnTo>
                    <a:lnTo>
                      <a:pt x="652" y="591"/>
                    </a:lnTo>
                    <a:lnTo>
                      <a:pt x="652" y="610"/>
                    </a:lnTo>
                    <a:lnTo>
                      <a:pt x="608" y="619"/>
                    </a:lnTo>
                    <a:lnTo>
                      <a:pt x="571" y="669"/>
                    </a:lnTo>
                    <a:lnTo>
                      <a:pt x="528" y="697"/>
                    </a:lnTo>
                    <a:lnTo>
                      <a:pt x="469" y="712"/>
                    </a:lnTo>
                    <a:lnTo>
                      <a:pt x="463" y="727"/>
                    </a:lnTo>
                    <a:lnTo>
                      <a:pt x="500" y="722"/>
                    </a:lnTo>
                    <a:lnTo>
                      <a:pt x="578" y="697"/>
                    </a:lnTo>
                    <a:lnTo>
                      <a:pt x="608" y="675"/>
                    </a:lnTo>
                    <a:lnTo>
                      <a:pt x="625" y="654"/>
                    </a:lnTo>
                    <a:lnTo>
                      <a:pt x="652" y="649"/>
                    </a:lnTo>
                    <a:lnTo>
                      <a:pt x="652" y="675"/>
                    </a:lnTo>
                    <a:lnTo>
                      <a:pt x="670" y="700"/>
                    </a:lnTo>
                    <a:lnTo>
                      <a:pt x="684" y="727"/>
                    </a:lnTo>
                    <a:lnTo>
                      <a:pt x="674" y="749"/>
                    </a:lnTo>
                    <a:lnTo>
                      <a:pt x="640" y="764"/>
                    </a:lnTo>
                    <a:lnTo>
                      <a:pt x="608" y="774"/>
                    </a:lnTo>
                    <a:lnTo>
                      <a:pt x="586" y="796"/>
                    </a:lnTo>
                    <a:lnTo>
                      <a:pt x="485" y="826"/>
                    </a:lnTo>
                    <a:lnTo>
                      <a:pt x="411" y="852"/>
                    </a:lnTo>
                    <a:lnTo>
                      <a:pt x="383" y="867"/>
                    </a:lnTo>
                    <a:lnTo>
                      <a:pt x="405" y="885"/>
                    </a:lnTo>
                    <a:lnTo>
                      <a:pt x="448" y="874"/>
                    </a:lnTo>
                    <a:lnTo>
                      <a:pt x="537" y="839"/>
                    </a:lnTo>
                    <a:lnTo>
                      <a:pt x="596" y="823"/>
                    </a:lnTo>
                    <a:lnTo>
                      <a:pt x="611" y="848"/>
                    </a:lnTo>
                    <a:lnTo>
                      <a:pt x="625" y="891"/>
                    </a:lnTo>
                    <a:lnTo>
                      <a:pt x="652" y="928"/>
                    </a:lnTo>
                    <a:lnTo>
                      <a:pt x="655" y="957"/>
                    </a:lnTo>
                    <a:lnTo>
                      <a:pt x="652" y="984"/>
                    </a:lnTo>
                    <a:lnTo>
                      <a:pt x="623" y="994"/>
                    </a:lnTo>
                    <a:lnTo>
                      <a:pt x="571" y="1006"/>
                    </a:lnTo>
                    <a:lnTo>
                      <a:pt x="506" y="1036"/>
                    </a:lnTo>
                    <a:lnTo>
                      <a:pt x="410" y="1050"/>
                    </a:lnTo>
                    <a:lnTo>
                      <a:pt x="373" y="1068"/>
                    </a:lnTo>
                    <a:lnTo>
                      <a:pt x="398" y="1080"/>
                    </a:lnTo>
                    <a:lnTo>
                      <a:pt x="483" y="1068"/>
                    </a:lnTo>
                    <a:lnTo>
                      <a:pt x="541" y="1046"/>
                    </a:lnTo>
                    <a:lnTo>
                      <a:pt x="581" y="1031"/>
                    </a:lnTo>
                    <a:lnTo>
                      <a:pt x="615" y="1024"/>
                    </a:lnTo>
                    <a:lnTo>
                      <a:pt x="611" y="1050"/>
                    </a:lnTo>
                    <a:lnTo>
                      <a:pt x="625" y="1087"/>
                    </a:lnTo>
                    <a:lnTo>
                      <a:pt x="648" y="1109"/>
                    </a:lnTo>
                    <a:lnTo>
                      <a:pt x="652" y="1133"/>
                    </a:lnTo>
                    <a:lnTo>
                      <a:pt x="652" y="1155"/>
                    </a:lnTo>
                    <a:lnTo>
                      <a:pt x="623" y="1168"/>
                    </a:lnTo>
                    <a:lnTo>
                      <a:pt x="566" y="1170"/>
                    </a:lnTo>
                    <a:lnTo>
                      <a:pt x="528" y="1183"/>
                    </a:lnTo>
                    <a:lnTo>
                      <a:pt x="439" y="1213"/>
                    </a:lnTo>
                    <a:lnTo>
                      <a:pt x="390" y="1214"/>
                    </a:lnTo>
                    <a:lnTo>
                      <a:pt x="373" y="1236"/>
                    </a:lnTo>
                    <a:lnTo>
                      <a:pt x="395" y="1244"/>
                    </a:lnTo>
                    <a:lnTo>
                      <a:pt x="439" y="1235"/>
                    </a:lnTo>
                    <a:lnTo>
                      <a:pt x="506" y="1214"/>
                    </a:lnTo>
                    <a:lnTo>
                      <a:pt x="541" y="1200"/>
                    </a:lnTo>
                    <a:lnTo>
                      <a:pt x="589" y="1189"/>
                    </a:lnTo>
                    <a:lnTo>
                      <a:pt x="625" y="1192"/>
                    </a:lnTo>
                    <a:lnTo>
                      <a:pt x="637" y="1192"/>
                    </a:lnTo>
                    <a:lnTo>
                      <a:pt x="637" y="1226"/>
                    </a:lnTo>
                    <a:lnTo>
                      <a:pt x="648" y="1244"/>
                    </a:lnTo>
                    <a:lnTo>
                      <a:pt x="581" y="1259"/>
                    </a:lnTo>
                    <a:lnTo>
                      <a:pt x="522" y="1303"/>
                    </a:lnTo>
                    <a:lnTo>
                      <a:pt x="457" y="1325"/>
                    </a:lnTo>
                    <a:lnTo>
                      <a:pt x="411" y="1332"/>
                    </a:lnTo>
                    <a:lnTo>
                      <a:pt x="374" y="1352"/>
                    </a:lnTo>
                    <a:lnTo>
                      <a:pt x="390" y="1366"/>
                    </a:lnTo>
                    <a:lnTo>
                      <a:pt x="426" y="1354"/>
                    </a:lnTo>
                    <a:lnTo>
                      <a:pt x="469" y="1340"/>
                    </a:lnTo>
                    <a:lnTo>
                      <a:pt x="515" y="1332"/>
                    </a:lnTo>
                    <a:lnTo>
                      <a:pt x="556" y="1307"/>
                    </a:lnTo>
                    <a:lnTo>
                      <a:pt x="578" y="1285"/>
                    </a:lnTo>
                    <a:lnTo>
                      <a:pt x="608" y="1281"/>
                    </a:lnTo>
                    <a:lnTo>
                      <a:pt x="645" y="1281"/>
                    </a:lnTo>
                    <a:lnTo>
                      <a:pt x="655" y="1285"/>
                    </a:lnTo>
                    <a:lnTo>
                      <a:pt x="667" y="1310"/>
                    </a:lnTo>
                    <a:lnTo>
                      <a:pt x="674" y="1340"/>
                    </a:lnTo>
                    <a:lnTo>
                      <a:pt x="667" y="1366"/>
                    </a:lnTo>
                    <a:lnTo>
                      <a:pt x="652" y="1381"/>
                    </a:lnTo>
                    <a:lnTo>
                      <a:pt x="640" y="1418"/>
                    </a:lnTo>
                    <a:lnTo>
                      <a:pt x="652" y="1433"/>
                    </a:lnTo>
                    <a:lnTo>
                      <a:pt x="667" y="1448"/>
                    </a:lnTo>
                    <a:lnTo>
                      <a:pt x="667" y="1462"/>
                    </a:lnTo>
                    <a:lnTo>
                      <a:pt x="648" y="1464"/>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Libre Baskerville"/>
                  <a:ea typeface="Libre Baskerville"/>
                  <a:cs typeface="Libre Baskerville"/>
                  <a:sym typeface="Libre Baskerville"/>
                </a:endParaRPr>
              </a:p>
            </p:txBody>
          </p:sp>
          <p:sp>
            <p:nvSpPr>
              <p:cNvPr id="548" name="Google Shape;548;p81"/>
              <p:cNvSpPr/>
              <p:nvPr/>
            </p:nvSpPr>
            <p:spPr>
              <a:xfrm>
                <a:off x="1876" y="2381"/>
                <a:ext cx="110" cy="36"/>
              </a:xfrm>
              <a:custGeom>
                <a:rect b="b" l="l" r="r" t="t"/>
                <a:pathLst>
                  <a:path extrusionOk="0" h="73" w="220">
                    <a:moveTo>
                      <a:pt x="0" y="59"/>
                    </a:moveTo>
                    <a:lnTo>
                      <a:pt x="88" y="56"/>
                    </a:lnTo>
                    <a:lnTo>
                      <a:pt x="122" y="37"/>
                    </a:lnTo>
                    <a:lnTo>
                      <a:pt x="151" y="15"/>
                    </a:lnTo>
                    <a:lnTo>
                      <a:pt x="205" y="0"/>
                    </a:lnTo>
                    <a:lnTo>
                      <a:pt x="220" y="15"/>
                    </a:lnTo>
                    <a:lnTo>
                      <a:pt x="197" y="22"/>
                    </a:lnTo>
                    <a:lnTo>
                      <a:pt x="159" y="42"/>
                    </a:lnTo>
                    <a:lnTo>
                      <a:pt x="138" y="56"/>
                    </a:lnTo>
                    <a:lnTo>
                      <a:pt x="103" y="66"/>
                    </a:lnTo>
                    <a:lnTo>
                      <a:pt x="48" y="71"/>
                    </a:lnTo>
                    <a:lnTo>
                      <a:pt x="4" y="73"/>
                    </a:lnTo>
                    <a:lnTo>
                      <a:pt x="0" y="59"/>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Libre Baskerville"/>
                  <a:ea typeface="Libre Baskerville"/>
                  <a:cs typeface="Libre Baskerville"/>
                  <a:sym typeface="Libre Baskerville"/>
                </a:endParaRPr>
              </a:p>
            </p:txBody>
          </p:sp>
          <p:sp>
            <p:nvSpPr>
              <p:cNvPr id="549" name="Google Shape;549;p81"/>
              <p:cNvSpPr/>
              <p:nvPr/>
            </p:nvSpPr>
            <p:spPr>
              <a:xfrm>
                <a:off x="1707" y="1590"/>
                <a:ext cx="320" cy="174"/>
              </a:xfrm>
              <a:custGeom>
                <a:rect b="b" l="l" r="r" t="t"/>
                <a:pathLst>
                  <a:path extrusionOk="0" h="348" w="640">
                    <a:moveTo>
                      <a:pt x="19" y="40"/>
                    </a:moveTo>
                    <a:lnTo>
                      <a:pt x="96" y="44"/>
                    </a:lnTo>
                    <a:lnTo>
                      <a:pt x="176" y="47"/>
                    </a:lnTo>
                    <a:lnTo>
                      <a:pt x="228" y="47"/>
                    </a:lnTo>
                    <a:lnTo>
                      <a:pt x="269" y="37"/>
                    </a:lnTo>
                    <a:lnTo>
                      <a:pt x="336" y="18"/>
                    </a:lnTo>
                    <a:lnTo>
                      <a:pt x="368" y="0"/>
                    </a:lnTo>
                    <a:lnTo>
                      <a:pt x="411" y="25"/>
                    </a:lnTo>
                    <a:lnTo>
                      <a:pt x="483" y="74"/>
                    </a:lnTo>
                    <a:lnTo>
                      <a:pt x="534" y="110"/>
                    </a:lnTo>
                    <a:lnTo>
                      <a:pt x="600" y="156"/>
                    </a:lnTo>
                    <a:lnTo>
                      <a:pt x="640" y="192"/>
                    </a:lnTo>
                    <a:lnTo>
                      <a:pt x="603" y="223"/>
                    </a:lnTo>
                    <a:lnTo>
                      <a:pt x="566" y="257"/>
                    </a:lnTo>
                    <a:lnTo>
                      <a:pt x="507" y="282"/>
                    </a:lnTo>
                    <a:lnTo>
                      <a:pt x="446" y="308"/>
                    </a:lnTo>
                    <a:lnTo>
                      <a:pt x="390" y="330"/>
                    </a:lnTo>
                    <a:lnTo>
                      <a:pt x="338" y="338"/>
                    </a:lnTo>
                    <a:lnTo>
                      <a:pt x="284" y="348"/>
                    </a:lnTo>
                    <a:lnTo>
                      <a:pt x="217" y="301"/>
                    </a:lnTo>
                    <a:lnTo>
                      <a:pt x="167" y="260"/>
                    </a:lnTo>
                    <a:lnTo>
                      <a:pt x="108" y="208"/>
                    </a:lnTo>
                    <a:lnTo>
                      <a:pt x="59" y="156"/>
                    </a:lnTo>
                    <a:lnTo>
                      <a:pt x="22" y="121"/>
                    </a:lnTo>
                    <a:lnTo>
                      <a:pt x="0" y="69"/>
                    </a:lnTo>
                    <a:lnTo>
                      <a:pt x="19" y="40"/>
                    </a:lnTo>
                    <a:close/>
                  </a:path>
                </a:pathLst>
              </a:custGeom>
              <a:solidFill>
                <a:srgbClr val="F8F8F8"/>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Libre Baskerville"/>
                  <a:ea typeface="Libre Baskerville"/>
                  <a:cs typeface="Libre Baskerville"/>
                  <a:sym typeface="Libre Baskerville"/>
                </a:endParaRPr>
              </a:p>
            </p:txBody>
          </p:sp>
          <p:sp>
            <p:nvSpPr>
              <p:cNvPr id="550" name="Google Shape;550;p81"/>
              <p:cNvSpPr/>
              <p:nvPr/>
            </p:nvSpPr>
            <p:spPr>
              <a:xfrm>
                <a:off x="1699" y="1585"/>
                <a:ext cx="345" cy="202"/>
              </a:xfrm>
              <a:custGeom>
                <a:rect b="b" l="l" r="r" t="t"/>
                <a:pathLst>
                  <a:path extrusionOk="0" h="405" w="691">
                    <a:moveTo>
                      <a:pt x="338" y="346"/>
                    </a:moveTo>
                    <a:lnTo>
                      <a:pt x="448" y="316"/>
                    </a:lnTo>
                    <a:lnTo>
                      <a:pt x="536" y="278"/>
                    </a:lnTo>
                    <a:lnTo>
                      <a:pt x="599" y="233"/>
                    </a:lnTo>
                    <a:lnTo>
                      <a:pt x="624" y="207"/>
                    </a:lnTo>
                    <a:lnTo>
                      <a:pt x="534" y="123"/>
                    </a:lnTo>
                    <a:lnTo>
                      <a:pt x="460" y="78"/>
                    </a:lnTo>
                    <a:lnTo>
                      <a:pt x="389" y="35"/>
                    </a:lnTo>
                    <a:lnTo>
                      <a:pt x="374" y="35"/>
                    </a:lnTo>
                    <a:lnTo>
                      <a:pt x="330" y="50"/>
                    </a:lnTo>
                    <a:lnTo>
                      <a:pt x="271" y="66"/>
                    </a:lnTo>
                    <a:lnTo>
                      <a:pt x="166" y="74"/>
                    </a:lnTo>
                    <a:lnTo>
                      <a:pt x="63" y="71"/>
                    </a:lnTo>
                    <a:lnTo>
                      <a:pt x="36" y="74"/>
                    </a:lnTo>
                    <a:lnTo>
                      <a:pt x="36" y="93"/>
                    </a:lnTo>
                    <a:lnTo>
                      <a:pt x="58" y="123"/>
                    </a:lnTo>
                    <a:lnTo>
                      <a:pt x="100" y="177"/>
                    </a:lnTo>
                    <a:lnTo>
                      <a:pt x="154" y="220"/>
                    </a:lnTo>
                    <a:lnTo>
                      <a:pt x="221" y="285"/>
                    </a:lnTo>
                    <a:lnTo>
                      <a:pt x="283" y="331"/>
                    </a:lnTo>
                    <a:lnTo>
                      <a:pt x="323" y="359"/>
                    </a:lnTo>
                    <a:lnTo>
                      <a:pt x="335" y="387"/>
                    </a:lnTo>
                    <a:lnTo>
                      <a:pt x="320" y="405"/>
                    </a:lnTo>
                    <a:lnTo>
                      <a:pt x="298" y="395"/>
                    </a:lnTo>
                    <a:lnTo>
                      <a:pt x="234" y="337"/>
                    </a:lnTo>
                    <a:lnTo>
                      <a:pt x="154" y="270"/>
                    </a:lnTo>
                    <a:lnTo>
                      <a:pt x="95" y="220"/>
                    </a:lnTo>
                    <a:lnTo>
                      <a:pt x="56" y="177"/>
                    </a:lnTo>
                    <a:lnTo>
                      <a:pt x="22" y="130"/>
                    </a:lnTo>
                    <a:lnTo>
                      <a:pt x="7" y="100"/>
                    </a:lnTo>
                    <a:lnTo>
                      <a:pt x="0" y="66"/>
                    </a:lnTo>
                    <a:lnTo>
                      <a:pt x="10" y="44"/>
                    </a:lnTo>
                    <a:lnTo>
                      <a:pt x="35" y="35"/>
                    </a:lnTo>
                    <a:lnTo>
                      <a:pt x="78" y="37"/>
                    </a:lnTo>
                    <a:lnTo>
                      <a:pt x="162" y="50"/>
                    </a:lnTo>
                    <a:lnTo>
                      <a:pt x="233" y="50"/>
                    </a:lnTo>
                    <a:lnTo>
                      <a:pt x="283" y="35"/>
                    </a:lnTo>
                    <a:lnTo>
                      <a:pt x="342" y="22"/>
                    </a:lnTo>
                    <a:lnTo>
                      <a:pt x="367" y="0"/>
                    </a:lnTo>
                    <a:lnTo>
                      <a:pt x="394" y="0"/>
                    </a:lnTo>
                    <a:lnTo>
                      <a:pt x="456" y="37"/>
                    </a:lnTo>
                    <a:lnTo>
                      <a:pt x="521" y="88"/>
                    </a:lnTo>
                    <a:lnTo>
                      <a:pt x="592" y="133"/>
                    </a:lnTo>
                    <a:lnTo>
                      <a:pt x="632" y="162"/>
                    </a:lnTo>
                    <a:lnTo>
                      <a:pt x="673" y="189"/>
                    </a:lnTo>
                    <a:lnTo>
                      <a:pt x="691" y="199"/>
                    </a:lnTo>
                    <a:lnTo>
                      <a:pt x="680" y="219"/>
                    </a:lnTo>
                    <a:lnTo>
                      <a:pt x="651" y="236"/>
                    </a:lnTo>
                    <a:lnTo>
                      <a:pt x="617" y="266"/>
                    </a:lnTo>
                    <a:lnTo>
                      <a:pt x="584" y="278"/>
                    </a:lnTo>
                    <a:lnTo>
                      <a:pt x="527" y="303"/>
                    </a:lnTo>
                    <a:lnTo>
                      <a:pt x="484" y="322"/>
                    </a:lnTo>
                    <a:lnTo>
                      <a:pt x="438" y="350"/>
                    </a:lnTo>
                    <a:lnTo>
                      <a:pt x="389" y="359"/>
                    </a:lnTo>
                    <a:lnTo>
                      <a:pt x="350" y="361"/>
                    </a:lnTo>
                    <a:lnTo>
                      <a:pt x="338" y="346"/>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Libre Baskerville"/>
                  <a:ea typeface="Libre Baskerville"/>
                  <a:cs typeface="Libre Baskerville"/>
                  <a:sym typeface="Libre Baskerville"/>
                </a:endParaRPr>
              </a:p>
            </p:txBody>
          </p:sp>
          <p:sp>
            <p:nvSpPr>
              <p:cNvPr id="551" name="Google Shape;551;p81"/>
              <p:cNvSpPr/>
              <p:nvPr/>
            </p:nvSpPr>
            <p:spPr>
              <a:xfrm>
                <a:off x="1895" y="1738"/>
                <a:ext cx="109" cy="70"/>
              </a:xfrm>
              <a:custGeom>
                <a:rect b="b" l="l" r="r" t="t"/>
                <a:pathLst>
                  <a:path extrusionOk="0" h="139" w="219">
                    <a:moveTo>
                      <a:pt x="185" y="16"/>
                    </a:moveTo>
                    <a:lnTo>
                      <a:pt x="139" y="53"/>
                    </a:lnTo>
                    <a:lnTo>
                      <a:pt x="96" y="87"/>
                    </a:lnTo>
                    <a:lnTo>
                      <a:pt x="35" y="109"/>
                    </a:lnTo>
                    <a:lnTo>
                      <a:pt x="0" y="120"/>
                    </a:lnTo>
                    <a:lnTo>
                      <a:pt x="28" y="139"/>
                    </a:lnTo>
                    <a:lnTo>
                      <a:pt x="72" y="132"/>
                    </a:lnTo>
                    <a:lnTo>
                      <a:pt x="140" y="87"/>
                    </a:lnTo>
                    <a:lnTo>
                      <a:pt x="219" y="0"/>
                    </a:lnTo>
                    <a:lnTo>
                      <a:pt x="185" y="16"/>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Libre Baskerville"/>
                  <a:ea typeface="Libre Baskerville"/>
                  <a:cs typeface="Libre Baskerville"/>
                  <a:sym typeface="Libre Baskerville"/>
                </a:endParaRPr>
              </a:p>
            </p:txBody>
          </p:sp>
        </p:grpSp>
        <p:grpSp>
          <p:nvGrpSpPr>
            <p:cNvPr id="552" name="Google Shape;552;p81"/>
            <p:cNvGrpSpPr/>
            <p:nvPr/>
          </p:nvGrpSpPr>
          <p:grpSpPr>
            <a:xfrm>
              <a:off x="841" y="1779"/>
              <a:ext cx="403" cy="911"/>
              <a:chOff x="841" y="1779"/>
              <a:chExt cx="403" cy="911"/>
            </a:xfrm>
          </p:grpSpPr>
          <p:sp>
            <p:nvSpPr>
              <p:cNvPr id="553" name="Google Shape;553;p81"/>
              <p:cNvSpPr/>
              <p:nvPr/>
            </p:nvSpPr>
            <p:spPr>
              <a:xfrm>
                <a:off x="849" y="1819"/>
                <a:ext cx="212" cy="859"/>
              </a:xfrm>
              <a:custGeom>
                <a:rect b="b" l="l" r="r" t="t"/>
                <a:pathLst>
                  <a:path extrusionOk="0" h="1717" w="424">
                    <a:moveTo>
                      <a:pt x="417" y="309"/>
                    </a:moveTo>
                    <a:lnTo>
                      <a:pt x="424" y="372"/>
                    </a:lnTo>
                    <a:lnTo>
                      <a:pt x="424" y="713"/>
                    </a:lnTo>
                    <a:lnTo>
                      <a:pt x="394" y="1169"/>
                    </a:lnTo>
                    <a:lnTo>
                      <a:pt x="397" y="1460"/>
                    </a:lnTo>
                    <a:lnTo>
                      <a:pt x="412" y="1661"/>
                    </a:lnTo>
                    <a:lnTo>
                      <a:pt x="397" y="1717"/>
                    </a:lnTo>
                    <a:lnTo>
                      <a:pt x="372" y="1705"/>
                    </a:lnTo>
                    <a:lnTo>
                      <a:pt x="229" y="1594"/>
                    </a:lnTo>
                    <a:lnTo>
                      <a:pt x="192" y="1573"/>
                    </a:lnTo>
                    <a:lnTo>
                      <a:pt x="170" y="1541"/>
                    </a:lnTo>
                    <a:lnTo>
                      <a:pt x="133" y="1499"/>
                    </a:lnTo>
                    <a:lnTo>
                      <a:pt x="84" y="1455"/>
                    </a:lnTo>
                    <a:lnTo>
                      <a:pt x="59" y="1396"/>
                    </a:lnTo>
                    <a:lnTo>
                      <a:pt x="0" y="1346"/>
                    </a:lnTo>
                    <a:lnTo>
                      <a:pt x="0" y="1315"/>
                    </a:lnTo>
                    <a:lnTo>
                      <a:pt x="32" y="1276"/>
                    </a:lnTo>
                    <a:lnTo>
                      <a:pt x="44" y="1225"/>
                    </a:lnTo>
                    <a:lnTo>
                      <a:pt x="37" y="1198"/>
                    </a:lnTo>
                    <a:lnTo>
                      <a:pt x="22" y="1154"/>
                    </a:lnTo>
                    <a:lnTo>
                      <a:pt x="17" y="1123"/>
                    </a:lnTo>
                    <a:lnTo>
                      <a:pt x="40" y="1074"/>
                    </a:lnTo>
                    <a:lnTo>
                      <a:pt x="40" y="1041"/>
                    </a:lnTo>
                    <a:lnTo>
                      <a:pt x="15" y="975"/>
                    </a:lnTo>
                    <a:lnTo>
                      <a:pt x="15" y="938"/>
                    </a:lnTo>
                    <a:lnTo>
                      <a:pt x="29" y="909"/>
                    </a:lnTo>
                    <a:lnTo>
                      <a:pt x="54" y="875"/>
                    </a:lnTo>
                    <a:lnTo>
                      <a:pt x="52" y="816"/>
                    </a:lnTo>
                    <a:lnTo>
                      <a:pt x="37" y="769"/>
                    </a:lnTo>
                    <a:lnTo>
                      <a:pt x="52" y="713"/>
                    </a:lnTo>
                    <a:lnTo>
                      <a:pt x="66" y="699"/>
                    </a:lnTo>
                    <a:lnTo>
                      <a:pt x="54" y="647"/>
                    </a:lnTo>
                    <a:lnTo>
                      <a:pt x="22" y="592"/>
                    </a:lnTo>
                    <a:lnTo>
                      <a:pt x="15" y="557"/>
                    </a:lnTo>
                    <a:lnTo>
                      <a:pt x="22" y="523"/>
                    </a:lnTo>
                    <a:lnTo>
                      <a:pt x="62" y="492"/>
                    </a:lnTo>
                    <a:lnTo>
                      <a:pt x="59" y="468"/>
                    </a:lnTo>
                    <a:lnTo>
                      <a:pt x="17" y="390"/>
                    </a:lnTo>
                    <a:lnTo>
                      <a:pt x="3" y="328"/>
                    </a:lnTo>
                    <a:lnTo>
                      <a:pt x="15" y="294"/>
                    </a:lnTo>
                    <a:lnTo>
                      <a:pt x="54" y="263"/>
                    </a:lnTo>
                    <a:lnTo>
                      <a:pt x="44" y="235"/>
                    </a:lnTo>
                    <a:lnTo>
                      <a:pt x="17" y="204"/>
                    </a:lnTo>
                    <a:lnTo>
                      <a:pt x="17" y="170"/>
                    </a:lnTo>
                    <a:lnTo>
                      <a:pt x="62" y="147"/>
                    </a:lnTo>
                    <a:lnTo>
                      <a:pt x="81" y="122"/>
                    </a:lnTo>
                    <a:lnTo>
                      <a:pt x="44" y="71"/>
                    </a:lnTo>
                    <a:lnTo>
                      <a:pt x="44" y="44"/>
                    </a:lnTo>
                    <a:lnTo>
                      <a:pt x="88" y="28"/>
                    </a:lnTo>
                    <a:lnTo>
                      <a:pt x="91" y="0"/>
                    </a:lnTo>
                    <a:lnTo>
                      <a:pt x="140" y="71"/>
                    </a:lnTo>
                    <a:lnTo>
                      <a:pt x="199" y="145"/>
                    </a:lnTo>
                    <a:lnTo>
                      <a:pt x="272" y="204"/>
                    </a:lnTo>
                    <a:lnTo>
                      <a:pt x="331" y="250"/>
                    </a:lnTo>
                    <a:lnTo>
                      <a:pt x="394" y="287"/>
                    </a:lnTo>
                    <a:lnTo>
                      <a:pt x="417" y="309"/>
                    </a:lnTo>
                    <a:close/>
                  </a:path>
                </a:pathLst>
              </a:custGeom>
              <a:solidFill>
                <a:srgbClr val="DDDDDD"/>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Libre Baskerville"/>
                  <a:ea typeface="Libre Baskerville"/>
                  <a:cs typeface="Libre Baskerville"/>
                  <a:sym typeface="Libre Baskerville"/>
                </a:endParaRPr>
              </a:p>
            </p:txBody>
          </p:sp>
          <p:sp>
            <p:nvSpPr>
              <p:cNvPr id="554" name="Google Shape;554;p81"/>
              <p:cNvSpPr/>
              <p:nvPr/>
            </p:nvSpPr>
            <p:spPr>
              <a:xfrm>
                <a:off x="841" y="1832"/>
                <a:ext cx="61" cy="654"/>
              </a:xfrm>
              <a:custGeom>
                <a:rect b="b" l="l" r="r" t="t"/>
                <a:pathLst>
                  <a:path extrusionOk="0" h="1309" w="122">
                    <a:moveTo>
                      <a:pt x="60" y="0"/>
                    </a:moveTo>
                    <a:lnTo>
                      <a:pt x="82" y="44"/>
                    </a:lnTo>
                    <a:lnTo>
                      <a:pt x="101" y="73"/>
                    </a:lnTo>
                    <a:lnTo>
                      <a:pt x="122" y="91"/>
                    </a:lnTo>
                    <a:lnTo>
                      <a:pt x="116" y="112"/>
                    </a:lnTo>
                    <a:lnTo>
                      <a:pt x="97" y="127"/>
                    </a:lnTo>
                    <a:lnTo>
                      <a:pt x="67" y="134"/>
                    </a:lnTo>
                    <a:lnTo>
                      <a:pt x="45" y="153"/>
                    </a:lnTo>
                    <a:lnTo>
                      <a:pt x="51" y="177"/>
                    </a:lnTo>
                    <a:lnTo>
                      <a:pt x="66" y="190"/>
                    </a:lnTo>
                    <a:lnTo>
                      <a:pt x="89" y="220"/>
                    </a:lnTo>
                    <a:lnTo>
                      <a:pt x="89" y="237"/>
                    </a:lnTo>
                    <a:lnTo>
                      <a:pt x="82" y="252"/>
                    </a:lnTo>
                    <a:lnTo>
                      <a:pt x="60" y="267"/>
                    </a:lnTo>
                    <a:lnTo>
                      <a:pt x="39" y="282"/>
                    </a:lnTo>
                    <a:lnTo>
                      <a:pt x="36" y="304"/>
                    </a:lnTo>
                    <a:lnTo>
                      <a:pt x="44" y="326"/>
                    </a:lnTo>
                    <a:lnTo>
                      <a:pt x="60" y="369"/>
                    </a:lnTo>
                    <a:lnTo>
                      <a:pt x="75" y="404"/>
                    </a:lnTo>
                    <a:lnTo>
                      <a:pt x="89" y="428"/>
                    </a:lnTo>
                    <a:lnTo>
                      <a:pt x="89" y="456"/>
                    </a:lnTo>
                    <a:lnTo>
                      <a:pt x="82" y="480"/>
                    </a:lnTo>
                    <a:lnTo>
                      <a:pt x="60" y="502"/>
                    </a:lnTo>
                    <a:lnTo>
                      <a:pt x="45" y="524"/>
                    </a:lnTo>
                    <a:lnTo>
                      <a:pt x="51" y="561"/>
                    </a:lnTo>
                    <a:lnTo>
                      <a:pt x="88" y="617"/>
                    </a:lnTo>
                    <a:lnTo>
                      <a:pt x="101" y="647"/>
                    </a:lnTo>
                    <a:lnTo>
                      <a:pt x="104" y="676"/>
                    </a:lnTo>
                    <a:lnTo>
                      <a:pt x="89" y="698"/>
                    </a:lnTo>
                    <a:lnTo>
                      <a:pt x="73" y="719"/>
                    </a:lnTo>
                    <a:lnTo>
                      <a:pt x="67" y="749"/>
                    </a:lnTo>
                    <a:lnTo>
                      <a:pt x="80" y="786"/>
                    </a:lnTo>
                    <a:lnTo>
                      <a:pt x="95" y="825"/>
                    </a:lnTo>
                    <a:lnTo>
                      <a:pt x="101" y="852"/>
                    </a:lnTo>
                    <a:lnTo>
                      <a:pt x="95" y="870"/>
                    </a:lnTo>
                    <a:lnTo>
                      <a:pt x="75" y="889"/>
                    </a:lnTo>
                    <a:lnTo>
                      <a:pt x="51" y="911"/>
                    </a:lnTo>
                    <a:lnTo>
                      <a:pt x="39" y="933"/>
                    </a:lnTo>
                    <a:lnTo>
                      <a:pt x="51" y="972"/>
                    </a:lnTo>
                    <a:lnTo>
                      <a:pt x="75" y="1013"/>
                    </a:lnTo>
                    <a:lnTo>
                      <a:pt x="88" y="1043"/>
                    </a:lnTo>
                    <a:lnTo>
                      <a:pt x="89" y="1068"/>
                    </a:lnTo>
                    <a:lnTo>
                      <a:pt x="82" y="1080"/>
                    </a:lnTo>
                    <a:lnTo>
                      <a:pt x="58" y="1080"/>
                    </a:lnTo>
                    <a:lnTo>
                      <a:pt x="51" y="1134"/>
                    </a:lnTo>
                    <a:lnTo>
                      <a:pt x="66" y="1168"/>
                    </a:lnTo>
                    <a:lnTo>
                      <a:pt x="80" y="1192"/>
                    </a:lnTo>
                    <a:lnTo>
                      <a:pt x="82" y="1214"/>
                    </a:lnTo>
                    <a:lnTo>
                      <a:pt x="82" y="1235"/>
                    </a:lnTo>
                    <a:lnTo>
                      <a:pt x="58" y="1266"/>
                    </a:lnTo>
                    <a:lnTo>
                      <a:pt x="24" y="1309"/>
                    </a:lnTo>
                    <a:lnTo>
                      <a:pt x="2" y="1294"/>
                    </a:lnTo>
                    <a:lnTo>
                      <a:pt x="10" y="1259"/>
                    </a:lnTo>
                    <a:lnTo>
                      <a:pt x="44" y="1205"/>
                    </a:lnTo>
                    <a:lnTo>
                      <a:pt x="39" y="1171"/>
                    </a:lnTo>
                    <a:lnTo>
                      <a:pt x="24" y="1131"/>
                    </a:lnTo>
                    <a:lnTo>
                      <a:pt x="14" y="1097"/>
                    </a:lnTo>
                    <a:lnTo>
                      <a:pt x="29" y="1068"/>
                    </a:lnTo>
                    <a:lnTo>
                      <a:pt x="44" y="1058"/>
                    </a:lnTo>
                    <a:lnTo>
                      <a:pt x="45" y="1037"/>
                    </a:lnTo>
                    <a:lnTo>
                      <a:pt x="29" y="994"/>
                    </a:lnTo>
                    <a:lnTo>
                      <a:pt x="10" y="957"/>
                    </a:lnTo>
                    <a:lnTo>
                      <a:pt x="0" y="920"/>
                    </a:lnTo>
                    <a:lnTo>
                      <a:pt x="10" y="877"/>
                    </a:lnTo>
                    <a:lnTo>
                      <a:pt x="44" y="860"/>
                    </a:lnTo>
                    <a:lnTo>
                      <a:pt x="54" y="840"/>
                    </a:lnTo>
                    <a:lnTo>
                      <a:pt x="51" y="811"/>
                    </a:lnTo>
                    <a:lnTo>
                      <a:pt x="44" y="781"/>
                    </a:lnTo>
                    <a:lnTo>
                      <a:pt x="32" y="743"/>
                    </a:lnTo>
                    <a:lnTo>
                      <a:pt x="32" y="713"/>
                    </a:lnTo>
                    <a:lnTo>
                      <a:pt x="45" y="693"/>
                    </a:lnTo>
                    <a:lnTo>
                      <a:pt x="66" y="669"/>
                    </a:lnTo>
                    <a:lnTo>
                      <a:pt x="66" y="654"/>
                    </a:lnTo>
                    <a:lnTo>
                      <a:pt x="51" y="620"/>
                    </a:lnTo>
                    <a:lnTo>
                      <a:pt x="22" y="576"/>
                    </a:lnTo>
                    <a:lnTo>
                      <a:pt x="10" y="543"/>
                    </a:lnTo>
                    <a:lnTo>
                      <a:pt x="10" y="517"/>
                    </a:lnTo>
                    <a:lnTo>
                      <a:pt x="17" y="492"/>
                    </a:lnTo>
                    <a:lnTo>
                      <a:pt x="36" y="472"/>
                    </a:lnTo>
                    <a:lnTo>
                      <a:pt x="54" y="450"/>
                    </a:lnTo>
                    <a:lnTo>
                      <a:pt x="54" y="434"/>
                    </a:lnTo>
                    <a:lnTo>
                      <a:pt x="14" y="353"/>
                    </a:lnTo>
                    <a:lnTo>
                      <a:pt x="7" y="323"/>
                    </a:lnTo>
                    <a:lnTo>
                      <a:pt x="0" y="296"/>
                    </a:lnTo>
                    <a:lnTo>
                      <a:pt x="14" y="271"/>
                    </a:lnTo>
                    <a:lnTo>
                      <a:pt x="32" y="252"/>
                    </a:lnTo>
                    <a:lnTo>
                      <a:pt x="45" y="237"/>
                    </a:lnTo>
                    <a:lnTo>
                      <a:pt x="45" y="223"/>
                    </a:lnTo>
                    <a:lnTo>
                      <a:pt x="32" y="200"/>
                    </a:lnTo>
                    <a:lnTo>
                      <a:pt x="10" y="177"/>
                    </a:lnTo>
                    <a:lnTo>
                      <a:pt x="10" y="153"/>
                    </a:lnTo>
                    <a:lnTo>
                      <a:pt x="24" y="132"/>
                    </a:lnTo>
                    <a:lnTo>
                      <a:pt x="45" y="112"/>
                    </a:lnTo>
                    <a:lnTo>
                      <a:pt x="66" y="103"/>
                    </a:lnTo>
                    <a:lnTo>
                      <a:pt x="75" y="88"/>
                    </a:lnTo>
                    <a:lnTo>
                      <a:pt x="67" y="69"/>
                    </a:lnTo>
                    <a:lnTo>
                      <a:pt x="54" y="47"/>
                    </a:lnTo>
                    <a:lnTo>
                      <a:pt x="45" y="24"/>
                    </a:lnTo>
                    <a:lnTo>
                      <a:pt x="60"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Libre Baskerville"/>
                  <a:ea typeface="Libre Baskerville"/>
                  <a:cs typeface="Libre Baskerville"/>
                  <a:sym typeface="Libre Baskerville"/>
                </a:endParaRPr>
              </a:p>
            </p:txBody>
          </p:sp>
          <p:sp>
            <p:nvSpPr>
              <p:cNvPr id="555" name="Google Shape;555;p81"/>
              <p:cNvSpPr/>
              <p:nvPr/>
            </p:nvSpPr>
            <p:spPr>
              <a:xfrm>
                <a:off x="1006" y="1991"/>
                <a:ext cx="58" cy="529"/>
              </a:xfrm>
              <a:custGeom>
                <a:rect b="b" l="l" r="r" t="t"/>
                <a:pathLst>
                  <a:path extrusionOk="0" h="1058" w="116">
                    <a:moveTo>
                      <a:pt x="90" y="0"/>
                    </a:moveTo>
                    <a:lnTo>
                      <a:pt x="104" y="29"/>
                    </a:lnTo>
                    <a:lnTo>
                      <a:pt x="116" y="80"/>
                    </a:lnTo>
                    <a:lnTo>
                      <a:pt x="109" y="102"/>
                    </a:lnTo>
                    <a:lnTo>
                      <a:pt x="79" y="117"/>
                    </a:lnTo>
                    <a:lnTo>
                      <a:pt x="60" y="132"/>
                    </a:lnTo>
                    <a:lnTo>
                      <a:pt x="60" y="173"/>
                    </a:lnTo>
                    <a:lnTo>
                      <a:pt x="75" y="213"/>
                    </a:lnTo>
                    <a:lnTo>
                      <a:pt x="94" y="240"/>
                    </a:lnTo>
                    <a:lnTo>
                      <a:pt x="97" y="291"/>
                    </a:lnTo>
                    <a:lnTo>
                      <a:pt x="87" y="309"/>
                    </a:lnTo>
                    <a:lnTo>
                      <a:pt x="67" y="331"/>
                    </a:lnTo>
                    <a:lnTo>
                      <a:pt x="64" y="365"/>
                    </a:lnTo>
                    <a:lnTo>
                      <a:pt x="75" y="396"/>
                    </a:lnTo>
                    <a:lnTo>
                      <a:pt x="90" y="424"/>
                    </a:lnTo>
                    <a:lnTo>
                      <a:pt x="97" y="467"/>
                    </a:lnTo>
                    <a:lnTo>
                      <a:pt x="97" y="492"/>
                    </a:lnTo>
                    <a:lnTo>
                      <a:pt x="82" y="519"/>
                    </a:lnTo>
                    <a:lnTo>
                      <a:pt x="57" y="544"/>
                    </a:lnTo>
                    <a:lnTo>
                      <a:pt x="57" y="566"/>
                    </a:lnTo>
                    <a:lnTo>
                      <a:pt x="64" y="631"/>
                    </a:lnTo>
                    <a:lnTo>
                      <a:pt x="90" y="659"/>
                    </a:lnTo>
                    <a:lnTo>
                      <a:pt x="104" y="687"/>
                    </a:lnTo>
                    <a:lnTo>
                      <a:pt x="97" y="720"/>
                    </a:lnTo>
                    <a:lnTo>
                      <a:pt x="60" y="742"/>
                    </a:lnTo>
                    <a:lnTo>
                      <a:pt x="42" y="764"/>
                    </a:lnTo>
                    <a:lnTo>
                      <a:pt x="38" y="805"/>
                    </a:lnTo>
                    <a:lnTo>
                      <a:pt x="57" y="857"/>
                    </a:lnTo>
                    <a:lnTo>
                      <a:pt x="72" y="909"/>
                    </a:lnTo>
                    <a:lnTo>
                      <a:pt x="72" y="938"/>
                    </a:lnTo>
                    <a:lnTo>
                      <a:pt x="64" y="977"/>
                    </a:lnTo>
                    <a:lnTo>
                      <a:pt x="42" y="984"/>
                    </a:lnTo>
                    <a:lnTo>
                      <a:pt x="27" y="1014"/>
                    </a:lnTo>
                    <a:lnTo>
                      <a:pt x="27" y="1048"/>
                    </a:lnTo>
                    <a:lnTo>
                      <a:pt x="0" y="1058"/>
                    </a:lnTo>
                    <a:lnTo>
                      <a:pt x="12" y="1021"/>
                    </a:lnTo>
                    <a:lnTo>
                      <a:pt x="35" y="977"/>
                    </a:lnTo>
                    <a:lnTo>
                      <a:pt x="42" y="947"/>
                    </a:lnTo>
                    <a:lnTo>
                      <a:pt x="42" y="888"/>
                    </a:lnTo>
                    <a:lnTo>
                      <a:pt x="27" y="838"/>
                    </a:lnTo>
                    <a:lnTo>
                      <a:pt x="23" y="798"/>
                    </a:lnTo>
                    <a:lnTo>
                      <a:pt x="20" y="757"/>
                    </a:lnTo>
                    <a:lnTo>
                      <a:pt x="45" y="724"/>
                    </a:lnTo>
                    <a:lnTo>
                      <a:pt x="60" y="703"/>
                    </a:lnTo>
                    <a:lnTo>
                      <a:pt x="50" y="659"/>
                    </a:lnTo>
                    <a:lnTo>
                      <a:pt x="27" y="625"/>
                    </a:lnTo>
                    <a:lnTo>
                      <a:pt x="23" y="595"/>
                    </a:lnTo>
                    <a:lnTo>
                      <a:pt x="20" y="551"/>
                    </a:lnTo>
                    <a:lnTo>
                      <a:pt x="30" y="522"/>
                    </a:lnTo>
                    <a:lnTo>
                      <a:pt x="50" y="492"/>
                    </a:lnTo>
                    <a:lnTo>
                      <a:pt x="64" y="470"/>
                    </a:lnTo>
                    <a:lnTo>
                      <a:pt x="64" y="448"/>
                    </a:lnTo>
                    <a:lnTo>
                      <a:pt x="50" y="424"/>
                    </a:lnTo>
                    <a:lnTo>
                      <a:pt x="35" y="374"/>
                    </a:lnTo>
                    <a:lnTo>
                      <a:pt x="35" y="343"/>
                    </a:lnTo>
                    <a:lnTo>
                      <a:pt x="42" y="313"/>
                    </a:lnTo>
                    <a:lnTo>
                      <a:pt x="57" y="291"/>
                    </a:lnTo>
                    <a:lnTo>
                      <a:pt x="60" y="269"/>
                    </a:lnTo>
                    <a:lnTo>
                      <a:pt x="57" y="242"/>
                    </a:lnTo>
                    <a:lnTo>
                      <a:pt x="38" y="204"/>
                    </a:lnTo>
                    <a:lnTo>
                      <a:pt x="27" y="176"/>
                    </a:lnTo>
                    <a:lnTo>
                      <a:pt x="30" y="130"/>
                    </a:lnTo>
                    <a:lnTo>
                      <a:pt x="45" y="111"/>
                    </a:lnTo>
                    <a:lnTo>
                      <a:pt x="64" y="80"/>
                    </a:lnTo>
                    <a:lnTo>
                      <a:pt x="75" y="56"/>
                    </a:lnTo>
                    <a:lnTo>
                      <a:pt x="67" y="34"/>
                    </a:lnTo>
                    <a:lnTo>
                      <a:pt x="72" y="12"/>
                    </a:lnTo>
                    <a:lnTo>
                      <a:pt x="90"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Libre Baskerville"/>
                  <a:ea typeface="Libre Baskerville"/>
                  <a:cs typeface="Libre Baskerville"/>
                  <a:sym typeface="Libre Baskerville"/>
                </a:endParaRPr>
              </a:p>
            </p:txBody>
          </p:sp>
          <p:sp>
            <p:nvSpPr>
              <p:cNvPr id="556" name="Google Shape;556;p81"/>
              <p:cNvSpPr/>
              <p:nvPr/>
            </p:nvSpPr>
            <p:spPr>
              <a:xfrm>
                <a:off x="914" y="1927"/>
                <a:ext cx="133" cy="114"/>
              </a:xfrm>
              <a:custGeom>
                <a:rect b="b" l="l" r="r" t="t"/>
                <a:pathLst>
                  <a:path extrusionOk="0" h="229" w="265">
                    <a:moveTo>
                      <a:pt x="265" y="185"/>
                    </a:moveTo>
                    <a:lnTo>
                      <a:pt x="184" y="119"/>
                    </a:lnTo>
                    <a:lnTo>
                      <a:pt x="117" y="59"/>
                    </a:lnTo>
                    <a:lnTo>
                      <a:pt x="56" y="0"/>
                    </a:lnTo>
                    <a:lnTo>
                      <a:pt x="0" y="0"/>
                    </a:lnTo>
                    <a:lnTo>
                      <a:pt x="132" y="96"/>
                    </a:lnTo>
                    <a:lnTo>
                      <a:pt x="196" y="156"/>
                    </a:lnTo>
                    <a:lnTo>
                      <a:pt x="250" y="229"/>
                    </a:lnTo>
                    <a:lnTo>
                      <a:pt x="265" y="185"/>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Libre Baskerville"/>
                  <a:ea typeface="Libre Baskerville"/>
                  <a:cs typeface="Libre Baskerville"/>
                  <a:sym typeface="Libre Baskerville"/>
                </a:endParaRPr>
              </a:p>
            </p:txBody>
          </p:sp>
          <p:sp>
            <p:nvSpPr>
              <p:cNvPr id="557" name="Google Shape;557;p81"/>
              <p:cNvSpPr/>
              <p:nvPr/>
            </p:nvSpPr>
            <p:spPr>
              <a:xfrm>
                <a:off x="913" y="1993"/>
                <a:ext cx="114" cy="93"/>
              </a:xfrm>
              <a:custGeom>
                <a:rect b="b" l="l" r="r" t="t"/>
                <a:pathLst>
                  <a:path extrusionOk="0" h="186" w="228">
                    <a:moveTo>
                      <a:pt x="228" y="117"/>
                    </a:moveTo>
                    <a:lnTo>
                      <a:pt x="169" y="96"/>
                    </a:lnTo>
                    <a:lnTo>
                      <a:pt x="126" y="59"/>
                    </a:lnTo>
                    <a:lnTo>
                      <a:pt x="45" y="0"/>
                    </a:lnTo>
                    <a:lnTo>
                      <a:pt x="0" y="0"/>
                    </a:lnTo>
                    <a:lnTo>
                      <a:pt x="104" y="59"/>
                    </a:lnTo>
                    <a:lnTo>
                      <a:pt x="143" y="98"/>
                    </a:lnTo>
                    <a:lnTo>
                      <a:pt x="228" y="186"/>
                    </a:lnTo>
                    <a:lnTo>
                      <a:pt x="224" y="133"/>
                    </a:lnTo>
                    <a:lnTo>
                      <a:pt x="228" y="117"/>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Libre Baskerville"/>
                  <a:ea typeface="Libre Baskerville"/>
                  <a:cs typeface="Libre Baskerville"/>
                  <a:sym typeface="Libre Baskerville"/>
                </a:endParaRPr>
              </a:p>
            </p:txBody>
          </p:sp>
          <p:sp>
            <p:nvSpPr>
              <p:cNvPr id="558" name="Google Shape;558;p81"/>
              <p:cNvSpPr/>
              <p:nvPr/>
            </p:nvSpPr>
            <p:spPr>
              <a:xfrm>
                <a:off x="896" y="2048"/>
                <a:ext cx="135" cy="144"/>
              </a:xfrm>
              <a:custGeom>
                <a:rect b="b" l="l" r="r" t="t"/>
                <a:pathLst>
                  <a:path extrusionOk="0" h="289" w="269">
                    <a:moveTo>
                      <a:pt x="264" y="216"/>
                    </a:moveTo>
                    <a:lnTo>
                      <a:pt x="190" y="151"/>
                    </a:lnTo>
                    <a:lnTo>
                      <a:pt x="161" y="106"/>
                    </a:lnTo>
                    <a:lnTo>
                      <a:pt x="102" y="62"/>
                    </a:lnTo>
                    <a:lnTo>
                      <a:pt x="50" y="24"/>
                    </a:lnTo>
                    <a:lnTo>
                      <a:pt x="13" y="0"/>
                    </a:lnTo>
                    <a:lnTo>
                      <a:pt x="0" y="0"/>
                    </a:lnTo>
                    <a:lnTo>
                      <a:pt x="0" y="24"/>
                    </a:lnTo>
                    <a:lnTo>
                      <a:pt x="43" y="52"/>
                    </a:lnTo>
                    <a:lnTo>
                      <a:pt x="124" y="104"/>
                    </a:lnTo>
                    <a:lnTo>
                      <a:pt x="183" y="163"/>
                    </a:lnTo>
                    <a:lnTo>
                      <a:pt x="224" y="229"/>
                    </a:lnTo>
                    <a:lnTo>
                      <a:pt x="269" y="289"/>
                    </a:lnTo>
                    <a:lnTo>
                      <a:pt x="264" y="216"/>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Libre Baskerville"/>
                  <a:ea typeface="Libre Baskerville"/>
                  <a:cs typeface="Libre Baskerville"/>
                  <a:sym typeface="Libre Baskerville"/>
                </a:endParaRPr>
              </a:p>
            </p:txBody>
          </p:sp>
          <p:sp>
            <p:nvSpPr>
              <p:cNvPr id="559" name="Google Shape;559;p81"/>
              <p:cNvSpPr/>
              <p:nvPr/>
            </p:nvSpPr>
            <p:spPr>
              <a:xfrm>
                <a:off x="910" y="2167"/>
                <a:ext cx="104" cy="85"/>
              </a:xfrm>
              <a:custGeom>
                <a:rect b="b" l="l" r="r" t="t"/>
                <a:pathLst>
                  <a:path extrusionOk="0" h="170" w="208">
                    <a:moveTo>
                      <a:pt x="208" y="140"/>
                    </a:moveTo>
                    <a:lnTo>
                      <a:pt x="149" y="77"/>
                    </a:lnTo>
                    <a:lnTo>
                      <a:pt x="88" y="37"/>
                    </a:lnTo>
                    <a:lnTo>
                      <a:pt x="37" y="10"/>
                    </a:lnTo>
                    <a:lnTo>
                      <a:pt x="0" y="0"/>
                    </a:lnTo>
                    <a:lnTo>
                      <a:pt x="22" y="37"/>
                    </a:lnTo>
                    <a:lnTo>
                      <a:pt x="88" y="74"/>
                    </a:lnTo>
                    <a:lnTo>
                      <a:pt x="140" y="127"/>
                    </a:lnTo>
                    <a:lnTo>
                      <a:pt x="164" y="163"/>
                    </a:lnTo>
                    <a:lnTo>
                      <a:pt x="186" y="170"/>
                    </a:lnTo>
                    <a:lnTo>
                      <a:pt x="205" y="157"/>
                    </a:lnTo>
                    <a:lnTo>
                      <a:pt x="208" y="14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Libre Baskerville"/>
                  <a:ea typeface="Libre Baskerville"/>
                  <a:cs typeface="Libre Baskerville"/>
                  <a:sym typeface="Libre Baskerville"/>
                </a:endParaRPr>
              </a:p>
            </p:txBody>
          </p:sp>
          <p:sp>
            <p:nvSpPr>
              <p:cNvPr id="560" name="Google Shape;560;p81"/>
              <p:cNvSpPr/>
              <p:nvPr/>
            </p:nvSpPr>
            <p:spPr>
              <a:xfrm>
                <a:off x="897" y="2227"/>
                <a:ext cx="115" cy="105"/>
              </a:xfrm>
              <a:custGeom>
                <a:rect b="b" l="l" r="r" t="t"/>
                <a:pathLst>
                  <a:path extrusionOk="0" h="211" w="230">
                    <a:moveTo>
                      <a:pt x="230" y="196"/>
                    </a:moveTo>
                    <a:lnTo>
                      <a:pt x="171" y="133"/>
                    </a:lnTo>
                    <a:lnTo>
                      <a:pt x="97" y="56"/>
                    </a:lnTo>
                    <a:lnTo>
                      <a:pt x="54" y="19"/>
                    </a:lnTo>
                    <a:lnTo>
                      <a:pt x="20" y="0"/>
                    </a:lnTo>
                    <a:lnTo>
                      <a:pt x="0" y="12"/>
                    </a:lnTo>
                    <a:lnTo>
                      <a:pt x="40" y="44"/>
                    </a:lnTo>
                    <a:lnTo>
                      <a:pt x="106" y="111"/>
                    </a:lnTo>
                    <a:lnTo>
                      <a:pt x="167" y="176"/>
                    </a:lnTo>
                    <a:lnTo>
                      <a:pt x="208" y="211"/>
                    </a:lnTo>
                    <a:lnTo>
                      <a:pt x="218" y="211"/>
                    </a:lnTo>
                    <a:lnTo>
                      <a:pt x="230" y="196"/>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Libre Baskerville"/>
                  <a:ea typeface="Libre Baskerville"/>
                  <a:cs typeface="Libre Baskerville"/>
                  <a:sym typeface="Libre Baskerville"/>
                </a:endParaRPr>
              </a:p>
            </p:txBody>
          </p:sp>
          <p:sp>
            <p:nvSpPr>
              <p:cNvPr id="561" name="Google Shape;561;p81"/>
              <p:cNvSpPr/>
              <p:nvPr/>
            </p:nvSpPr>
            <p:spPr>
              <a:xfrm>
                <a:off x="911" y="2315"/>
                <a:ext cx="81" cy="83"/>
              </a:xfrm>
              <a:custGeom>
                <a:rect b="b" l="l" r="r" t="t"/>
                <a:pathLst>
                  <a:path extrusionOk="0" h="167" w="161">
                    <a:moveTo>
                      <a:pt x="158" y="140"/>
                    </a:moveTo>
                    <a:lnTo>
                      <a:pt x="93" y="43"/>
                    </a:lnTo>
                    <a:lnTo>
                      <a:pt x="28" y="6"/>
                    </a:lnTo>
                    <a:lnTo>
                      <a:pt x="0" y="0"/>
                    </a:lnTo>
                    <a:lnTo>
                      <a:pt x="7" y="20"/>
                    </a:lnTo>
                    <a:lnTo>
                      <a:pt x="80" y="74"/>
                    </a:lnTo>
                    <a:lnTo>
                      <a:pt x="152" y="160"/>
                    </a:lnTo>
                    <a:lnTo>
                      <a:pt x="161" y="167"/>
                    </a:lnTo>
                    <a:lnTo>
                      <a:pt x="158" y="14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Libre Baskerville"/>
                  <a:ea typeface="Libre Baskerville"/>
                  <a:cs typeface="Libre Baskerville"/>
                  <a:sym typeface="Libre Baskerville"/>
                </a:endParaRPr>
              </a:p>
            </p:txBody>
          </p:sp>
          <p:sp>
            <p:nvSpPr>
              <p:cNvPr id="562" name="Google Shape;562;p81"/>
              <p:cNvSpPr/>
              <p:nvPr/>
            </p:nvSpPr>
            <p:spPr>
              <a:xfrm>
                <a:off x="913" y="2396"/>
                <a:ext cx="55" cy="63"/>
              </a:xfrm>
              <a:custGeom>
                <a:rect b="b" l="l" r="r" t="t"/>
                <a:pathLst>
                  <a:path extrusionOk="0" h="126" w="111">
                    <a:moveTo>
                      <a:pt x="106" y="96"/>
                    </a:moveTo>
                    <a:lnTo>
                      <a:pt x="52" y="22"/>
                    </a:lnTo>
                    <a:lnTo>
                      <a:pt x="3" y="0"/>
                    </a:lnTo>
                    <a:lnTo>
                      <a:pt x="0" y="22"/>
                    </a:lnTo>
                    <a:lnTo>
                      <a:pt x="23" y="59"/>
                    </a:lnTo>
                    <a:lnTo>
                      <a:pt x="82" y="108"/>
                    </a:lnTo>
                    <a:lnTo>
                      <a:pt x="98" y="126"/>
                    </a:lnTo>
                    <a:lnTo>
                      <a:pt x="111" y="118"/>
                    </a:lnTo>
                    <a:lnTo>
                      <a:pt x="106" y="96"/>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Libre Baskerville"/>
                  <a:ea typeface="Libre Baskerville"/>
                  <a:cs typeface="Libre Baskerville"/>
                  <a:sym typeface="Libre Baskerville"/>
                </a:endParaRPr>
              </a:p>
            </p:txBody>
          </p:sp>
          <p:sp>
            <p:nvSpPr>
              <p:cNvPr id="563" name="Google Shape;563;p81"/>
              <p:cNvSpPr/>
              <p:nvPr/>
            </p:nvSpPr>
            <p:spPr>
              <a:xfrm>
                <a:off x="918" y="2479"/>
                <a:ext cx="69" cy="71"/>
              </a:xfrm>
              <a:custGeom>
                <a:rect b="b" l="l" r="r" t="t"/>
                <a:pathLst>
                  <a:path extrusionOk="0" h="142" w="140">
                    <a:moveTo>
                      <a:pt x="140" y="142"/>
                    </a:moveTo>
                    <a:lnTo>
                      <a:pt x="121" y="120"/>
                    </a:lnTo>
                    <a:lnTo>
                      <a:pt x="81" y="61"/>
                    </a:lnTo>
                    <a:lnTo>
                      <a:pt x="25" y="0"/>
                    </a:lnTo>
                    <a:lnTo>
                      <a:pt x="0" y="0"/>
                    </a:lnTo>
                    <a:lnTo>
                      <a:pt x="10" y="21"/>
                    </a:lnTo>
                    <a:lnTo>
                      <a:pt x="54" y="80"/>
                    </a:lnTo>
                    <a:lnTo>
                      <a:pt x="97" y="139"/>
                    </a:lnTo>
                    <a:lnTo>
                      <a:pt x="140" y="142"/>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Libre Baskerville"/>
                  <a:ea typeface="Libre Baskerville"/>
                  <a:cs typeface="Libre Baskerville"/>
                  <a:sym typeface="Libre Baskerville"/>
                </a:endParaRPr>
              </a:p>
            </p:txBody>
          </p:sp>
          <p:sp>
            <p:nvSpPr>
              <p:cNvPr id="564" name="Google Shape;564;p81"/>
              <p:cNvSpPr/>
              <p:nvPr/>
            </p:nvSpPr>
            <p:spPr>
              <a:xfrm>
                <a:off x="1012" y="1887"/>
                <a:ext cx="213" cy="791"/>
              </a:xfrm>
              <a:custGeom>
                <a:rect b="b" l="l" r="r" t="t"/>
                <a:pathLst>
                  <a:path extrusionOk="0" h="1583" w="427">
                    <a:moveTo>
                      <a:pt x="77" y="149"/>
                    </a:moveTo>
                    <a:lnTo>
                      <a:pt x="62" y="194"/>
                    </a:lnTo>
                    <a:lnTo>
                      <a:pt x="74" y="238"/>
                    </a:lnTo>
                    <a:lnTo>
                      <a:pt x="77" y="281"/>
                    </a:lnTo>
                    <a:lnTo>
                      <a:pt x="62" y="309"/>
                    </a:lnTo>
                    <a:lnTo>
                      <a:pt x="40" y="340"/>
                    </a:lnTo>
                    <a:lnTo>
                      <a:pt x="30" y="389"/>
                    </a:lnTo>
                    <a:lnTo>
                      <a:pt x="44" y="421"/>
                    </a:lnTo>
                    <a:lnTo>
                      <a:pt x="66" y="458"/>
                    </a:lnTo>
                    <a:lnTo>
                      <a:pt x="66" y="488"/>
                    </a:lnTo>
                    <a:lnTo>
                      <a:pt x="52" y="516"/>
                    </a:lnTo>
                    <a:lnTo>
                      <a:pt x="32" y="553"/>
                    </a:lnTo>
                    <a:lnTo>
                      <a:pt x="40" y="590"/>
                    </a:lnTo>
                    <a:lnTo>
                      <a:pt x="68" y="668"/>
                    </a:lnTo>
                    <a:lnTo>
                      <a:pt x="66" y="701"/>
                    </a:lnTo>
                    <a:lnTo>
                      <a:pt x="25" y="764"/>
                    </a:lnTo>
                    <a:lnTo>
                      <a:pt x="25" y="819"/>
                    </a:lnTo>
                    <a:lnTo>
                      <a:pt x="47" y="860"/>
                    </a:lnTo>
                    <a:lnTo>
                      <a:pt x="62" y="896"/>
                    </a:lnTo>
                    <a:lnTo>
                      <a:pt x="59" y="928"/>
                    </a:lnTo>
                    <a:lnTo>
                      <a:pt x="22" y="962"/>
                    </a:lnTo>
                    <a:lnTo>
                      <a:pt x="15" y="987"/>
                    </a:lnTo>
                    <a:lnTo>
                      <a:pt x="22" y="1046"/>
                    </a:lnTo>
                    <a:lnTo>
                      <a:pt x="40" y="1110"/>
                    </a:lnTo>
                    <a:lnTo>
                      <a:pt x="40" y="1147"/>
                    </a:lnTo>
                    <a:lnTo>
                      <a:pt x="37" y="1175"/>
                    </a:lnTo>
                    <a:lnTo>
                      <a:pt x="10" y="1221"/>
                    </a:lnTo>
                    <a:lnTo>
                      <a:pt x="0" y="1257"/>
                    </a:lnTo>
                    <a:lnTo>
                      <a:pt x="3" y="1296"/>
                    </a:lnTo>
                    <a:lnTo>
                      <a:pt x="22" y="1326"/>
                    </a:lnTo>
                    <a:lnTo>
                      <a:pt x="44" y="1352"/>
                    </a:lnTo>
                    <a:lnTo>
                      <a:pt x="25" y="1389"/>
                    </a:lnTo>
                    <a:lnTo>
                      <a:pt x="15" y="1426"/>
                    </a:lnTo>
                    <a:lnTo>
                      <a:pt x="32" y="1456"/>
                    </a:lnTo>
                    <a:lnTo>
                      <a:pt x="59" y="1478"/>
                    </a:lnTo>
                    <a:lnTo>
                      <a:pt x="62" y="1514"/>
                    </a:lnTo>
                    <a:lnTo>
                      <a:pt x="62" y="1543"/>
                    </a:lnTo>
                    <a:lnTo>
                      <a:pt x="66" y="1583"/>
                    </a:lnTo>
                    <a:lnTo>
                      <a:pt x="112" y="1551"/>
                    </a:lnTo>
                    <a:lnTo>
                      <a:pt x="161" y="1524"/>
                    </a:lnTo>
                    <a:lnTo>
                      <a:pt x="207" y="1509"/>
                    </a:lnTo>
                    <a:lnTo>
                      <a:pt x="275" y="1509"/>
                    </a:lnTo>
                    <a:lnTo>
                      <a:pt x="324" y="1502"/>
                    </a:lnTo>
                    <a:lnTo>
                      <a:pt x="353" y="1478"/>
                    </a:lnTo>
                    <a:lnTo>
                      <a:pt x="405" y="1462"/>
                    </a:lnTo>
                    <a:lnTo>
                      <a:pt x="378" y="1434"/>
                    </a:lnTo>
                    <a:lnTo>
                      <a:pt x="368" y="1391"/>
                    </a:lnTo>
                    <a:lnTo>
                      <a:pt x="386" y="1345"/>
                    </a:lnTo>
                    <a:lnTo>
                      <a:pt x="383" y="1279"/>
                    </a:lnTo>
                    <a:lnTo>
                      <a:pt x="368" y="1230"/>
                    </a:lnTo>
                    <a:lnTo>
                      <a:pt x="353" y="1205"/>
                    </a:lnTo>
                    <a:lnTo>
                      <a:pt x="349" y="1169"/>
                    </a:lnTo>
                    <a:lnTo>
                      <a:pt x="368" y="1125"/>
                    </a:lnTo>
                    <a:lnTo>
                      <a:pt x="361" y="1095"/>
                    </a:lnTo>
                    <a:lnTo>
                      <a:pt x="324" y="1044"/>
                    </a:lnTo>
                    <a:lnTo>
                      <a:pt x="326" y="1014"/>
                    </a:lnTo>
                    <a:lnTo>
                      <a:pt x="341" y="987"/>
                    </a:lnTo>
                    <a:lnTo>
                      <a:pt x="375" y="951"/>
                    </a:lnTo>
                    <a:lnTo>
                      <a:pt x="362" y="921"/>
                    </a:lnTo>
                    <a:lnTo>
                      <a:pt x="338" y="860"/>
                    </a:lnTo>
                    <a:lnTo>
                      <a:pt x="319" y="819"/>
                    </a:lnTo>
                    <a:lnTo>
                      <a:pt x="319" y="773"/>
                    </a:lnTo>
                    <a:lnTo>
                      <a:pt x="386" y="750"/>
                    </a:lnTo>
                    <a:lnTo>
                      <a:pt x="393" y="708"/>
                    </a:lnTo>
                    <a:lnTo>
                      <a:pt x="386" y="683"/>
                    </a:lnTo>
                    <a:lnTo>
                      <a:pt x="368" y="661"/>
                    </a:lnTo>
                    <a:lnTo>
                      <a:pt x="371" y="624"/>
                    </a:lnTo>
                    <a:lnTo>
                      <a:pt x="368" y="581"/>
                    </a:lnTo>
                    <a:lnTo>
                      <a:pt x="349" y="559"/>
                    </a:lnTo>
                    <a:lnTo>
                      <a:pt x="334" y="529"/>
                    </a:lnTo>
                    <a:lnTo>
                      <a:pt x="346" y="500"/>
                    </a:lnTo>
                    <a:lnTo>
                      <a:pt x="361" y="466"/>
                    </a:lnTo>
                    <a:lnTo>
                      <a:pt x="361" y="443"/>
                    </a:lnTo>
                    <a:lnTo>
                      <a:pt x="338" y="414"/>
                    </a:lnTo>
                    <a:lnTo>
                      <a:pt x="331" y="389"/>
                    </a:lnTo>
                    <a:lnTo>
                      <a:pt x="338" y="370"/>
                    </a:lnTo>
                    <a:lnTo>
                      <a:pt x="361" y="355"/>
                    </a:lnTo>
                    <a:lnTo>
                      <a:pt x="362" y="330"/>
                    </a:lnTo>
                    <a:lnTo>
                      <a:pt x="356" y="315"/>
                    </a:lnTo>
                    <a:lnTo>
                      <a:pt x="331" y="279"/>
                    </a:lnTo>
                    <a:lnTo>
                      <a:pt x="324" y="238"/>
                    </a:lnTo>
                    <a:lnTo>
                      <a:pt x="326" y="206"/>
                    </a:lnTo>
                    <a:lnTo>
                      <a:pt x="349" y="176"/>
                    </a:lnTo>
                    <a:lnTo>
                      <a:pt x="408" y="112"/>
                    </a:lnTo>
                    <a:lnTo>
                      <a:pt x="427" y="58"/>
                    </a:lnTo>
                    <a:lnTo>
                      <a:pt x="427" y="15"/>
                    </a:lnTo>
                    <a:lnTo>
                      <a:pt x="408" y="0"/>
                    </a:lnTo>
                    <a:lnTo>
                      <a:pt x="378" y="15"/>
                    </a:lnTo>
                    <a:lnTo>
                      <a:pt x="304" y="61"/>
                    </a:lnTo>
                    <a:lnTo>
                      <a:pt x="235" y="90"/>
                    </a:lnTo>
                    <a:lnTo>
                      <a:pt x="164" y="120"/>
                    </a:lnTo>
                    <a:lnTo>
                      <a:pt x="118" y="135"/>
                    </a:lnTo>
                    <a:lnTo>
                      <a:pt x="77" y="149"/>
                    </a:lnTo>
                    <a:close/>
                  </a:path>
                </a:pathLst>
              </a:custGeom>
              <a:solidFill>
                <a:srgbClr val="B2B2B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Libre Baskerville"/>
                  <a:ea typeface="Libre Baskerville"/>
                  <a:cs typeface="Libre Baskerville"/>
                  <a:sym typeface="Libre Baskerville"/>
                </a:endParaRPr>
              </a:p>
            </p:txBody>
          </p:sp>
          <p:sp>
            <p:nvSpPr>
              <p:cNvPr id="565" name="Google Shape;565;p81"/>
              <p:cNvSpPr/>
              <p:nvPr/>
            </p:nvSpPr>
            <p:spPr>
              <a:xfrm>
                <a:off x="863" y="1881"/>
                <a:ext cx="381" cy="809"/>
              </a:xfrm>
              <a:custGeom>
                <a:rect b="b" l="l" r="r" t="t"/>
                <a:pathLst>
                  <a:path extrusionOk="0" h="1619" w="762">
                    <a:moveTo>
                      <a:pt x="647" y="1465"/>
                    </a:moveTo>
                    <a:lnTo>
                      <a:pt x="615" y="1501"/>
                    </a:lnTo>
                    <a:lnTo>
                      <a:pt x="563" y="1514"/>
                    </a:lnTo>
                    <a:lnTo>
                      <a:pt x="498" y="1521"/>
                    </a:lnTo>
                    <a:lnTo>
                      <a:pt x="427" y="1536"/>
                    </a:lnTo>
                    <a:lnTo>
                      <a:pt x="380" y="1564"/>
                    </a:lnTo>
                    <a:lnTo>
                      <a:pt x="365" y="1579"/>
                    </a:lnTo>
                    <a:lnTo>
                      <a:pt x="351" y="1573"/>
                    </a:lnTo>
                    <a:lnTo>
                      <a:pt x="265" y="1508"/>
                    </a:lnTo>
                    <a:lnTo>
                      <a:pt x="155" y="1421"/>
                    </a:lnTo>
                    <a:lnTo>
                      <a:pt x="118" y="1366"/>
                    </a:lnTo>
                    <a:lnTo>
                      <a:pt x="62" y="1310"/>
                    </a:lnTo>
                    <a:lnTo>
                      <a:pt x="45" y="1266"/>
                    </a:lnTo>
                    <a:lnTo>
                      <a:pt x="0" y="1259"/>
                    </a:lnTo>
                    <a:lnTo>
                      <a:pt x="23" y="1307"/>
                    </a:lnTo>
                    <a:lnTo>
                      <a:pt x="47" y="1354"/>
                    </a:lnTo>
                    <a:lnTo>
                      <a:pt x="118" y="1406"/>
                    </a:lnTo>
                    <a:lnTo>
                      <a:pt x="167" y="1470"/>
                    </a:lnTo>
                    <a:lnTo>
                      <a:pt x="287" y="1545"/>
                    </a:lnTo>
                    <a:lnTo>
                      <a:pt x="361" y="1619"/>
                    </a:lnTo>
                    <a:lnTo>
                      <a:pt x="390" y="1612"/>
                    </a:lnTo>
                    <a:lnTo>
                      <a:pt x="420" y="1575"/>
                    </a:lnTo>
                    <a:lnTo>
                      <a:pt x="461" y="1553"/>
                    </a:lnTo>
                    <a:lnTo>
                      <a:pt x="513" y="1538"/>
                    </a:lnTo>
                    <a:lnTo>
                      <a:pt x="622" y="1529"/>
                    </a:lnTo>
                    <a:lnTo>
                      <a:pt x="655" y="1508"/>
                    </a:lnTo>
                    <a:lnTo>
                      <a:pt x="711" y="1495"/>
                    </a:lnTo>
                    <a:lnTo>
                      <a:pt x="721" y="1470"/>
                    </a:lnTo>
                    <a:lnTo>
                      <a:pt x="703" y="1440"/>
                    </a:lnTo>
                    <a:lnTo>
                      <a:pt x="684" y="1411"/>
                    </a:lnTo>
                    <a:lnTo>
                      <a:pt x="696" y="1374"/>
                    </a:lnTo>
                    <a:lnTo>
                      <a:pt x="711" y="1354"/>
                    </a:lnTo>
                    <a:lnTo>
                      <a:pt x="711" y="1322"/>
                    </a:lnTo>
                    <a:lnTo>
                      <a:pt x="696" y="1273"/>
                    </a:lnTo>
                    <a:lnTo>
                      <a:pt x="689" y="1249"/>
                    </a:lnTo>
                    <a:lnTo>
                      <a:pt x="669" y="1227"/>
                    </a:lnTo>
                    <a:lnTo>
                      <a:pt x="659" y="1201"/>
                    </a:lnTo>
                    <a:lnTo>
                      <a:pt x="669" y="1176"/>
                    </a:lnTo>
                    <a:lnTo>
                      <a:pt x="691" y="1156"/>
                    </a:lnTo>
                    <a:lnTo>
                      <a:pt x="689" y="1124"/>
                    </a:lnTo>
                    <a:lnTo>
                      <a:pt x="677" y="1102"/>
                    </a:lnTo>
                    <a:lnTo>
                      <a:pt x="652" y="1068"/>
                    </a:lnTo>
                    <a:lnTo>
                      <a:pt x="637" y="1050"/>
                    </a:lnTo>
                    <a:lnTo>
                      <a:pt x="644" y="1024"/>
                    </a:lnTo>
                    <a:lnTo>
                      <a:pt x="681" y="1002"/>
                    </a:lnTo>
                    <a:lnTo>
                      <a:pt x="696" y="972"/>
                    </a:lnTo>
                    <a:lnTo>
                      <a:pt x="691" y="948"/>
                    </a:lnTo>
                    <a:lnTo>
                      <a:pt x="667" y="907"/>
                    </a:lnTo>
                    <a:lnTo>
                      <a:pt x="640" y="855"/>
                    </a:lnTo>
                    <a:lnTo>
                      <a:pt x="630" y="818"/>
                    </a:lnTo>
                    <a:lnTo>
                      <a:pt x="644" y="803"/>
                    </a:lnTo>
                    <a:lnTo>
                      <a:pt x="684" y="789"/>
                    </a:lnTo>
                    <a:lnTo>
                      <a:pt x="706" y="774"/>
                    </a:lnTo>
                    <a:lnTo>
                      <a:pt x="711" y="728"/>
                    </a:lnTo>
                    <a:lnTo>
                      <a:pt x="684" y="676"/>
                    </a:lnTo>
                    <a:lnTo>
                      <a:pt x="689" y="642"/>
                    </a:lnTo>
                    <a:lnTo>
                      <a:pt x="699" y="610"/>
                    </a:lnTo>
                    <a:lnTo>
                      <a:pt x="674" y="573"/>
                    </a:lnTo>
                    <a:lnTo>
                      <a:pt x="652" y="539"/>
                    </a:lnTo>
                    <a:lnTo>
                      <a:pt x="659" y="517"/>
                    </a:lnTo>
                    <a:lnTo>
                      <a:pt x="674" y="495"/>
                    </a:lnTo>
                    <a:lnTo>
                      <a:pt x="674" y="458"/>
                    </a:lnTo>
                    <a:lnTo>
                      <a:pt x="659" y="436"/>
                    </a:lnTo>
                    <a:lnTo>
                      <a:pt x="644" y="419"/>
                    </a:lnTo>
                    <a:lnTo>
                      <a:pt x="647" y="391"/>
                    </a:lnTo>
                    <a:lnTo>
                      <a:pt x="674" y="378"/>
                    </a:lnTo>
                    <a:lnTo>
                      <a:pt x="689" y="363"/>
                    </a:lnTo>
                    <a:lnTo>
                      <a:pt x="681" y="334"/>
                    </a:lnTo>
                    <a:lnTo>
                      <a:pt x="652" y="297"/>
                    </a:lnTo>
                    <a:lnTo>
                      <a:pt x="640" y="264"/>
                    </a:lnTo>
                    <a:lnTo>
                      <a:pt x="637" y="227"/>
                    </a:lnTo>
                    <a:lnTo>
                      <a:pt x="662" y="192"/>
                    </a:lnTo>
                    <a:lnTo>
                      <a:pt x="714" y="134"/>
                    </a:lnTo>
                    <a:lnTo>
                      <a:pt x="740" y="91"/>
                    </a:lnTo>
                    <a:lnTo>
                      <a:pt x="762" y="54"/>
                    </a:lnTo>
                    <a:lnTo>
                      <a:pt x="755" y="17"/>
                    </a:lnTo>
                    <a:lnTo>
                      <a:pt x="736" y="0"/>
                    </a:lnTo>
                    <a:lnTo>
                      <a:pt x="721" y="3"/>
                    </a:lnTo>
                    <a:lnTo>
                      <a:pt x="696" y="32"/>
                    </a:lnTo>
                    <a:lnTo>
                      <a:pt x="714" y="54"/>
                    </a:lnTo>
                    <a:lnTo>
                      <a:pt x="711" y="91"/>
                    </a:lnTo>
                    <a:lnTo>
                      <a:pt x="677" y="155"/>
                    </a:lnTo>
                    <a:lnTo>
                      <a:pt x="632" y="192"/>
                    </a:lnTo>
                    <a:lnTo>
                      <a:pt x="618" y="214"/>
                    </a:lnTo>
                    <a:lnTo>
                      <a:pt x="609" y="242"/>
                    </a:lnTo>
                    <a:lnTo>
                      <a:pt x="603" y="260"/>
                    </a:lnTo>
                    <a:lnTo>
                      <a:pt x="537" y="311"/>
                    </a:lnTo>
                    <a:lnTo>
                      <a:pt x="479" y="345"/>
                    </a:lnTo>
                    <a:lnTo>
                      <a:pt x="470" y="369"/>
                    </a:lnTo>
                    <a:lnTo>
                      <a:pt x="491" y="375"/>
                    </a:lnTo>
                    <a:lnTo>
                      <a:pt x="578" y="311"/>
                    </a:lnTo>
                    <a:lnTo>
                      <a:pt x="622" y="297"/>
                    </a:lnTo>
                    <a:lnTo>
                      <a:pt x="644" y="338"/>
                    </a:lnTo>
                    <a:lnTo>
                      <a:pt x="652" y="356"/>
                    </a:lnTo>
                    <a:lnTo>
                      <a:pt x="630" y="375"/>
                    </a:lnTo>
                    <a:lnTo>
                      <a:pt x="610" y="390"/>
                    </a:lnTo>
                    <a:lnTo>
                      <a:pt x="609" y="415"/>
                    </a:lnTo>
                    <a:lnTo>
                      <a:pt x="615" y="441"/>
                    </a:lnTo>
                    <a:lnTo>
                      <a:pt x="596" y="462"/>
                    </a:lnTo>
                    <a:lnTo>
                      <a:pt x="542" y="487"/>
                    </a:lnTo>
                    <a:lnTo>
                      <a:pt x="461" y="521"/>
                    </a:lnTo>
                    <a:lnTo>
                      <a:pt x="491" y="532"/>
                    </a:lnTo>
                    <a:lnTo>
                      <a:pt x="573" y="499"/>
                    </a:lnTo>
                    <a:lnTo>
                      <a:pt x="640" y="465"/>
                    </a:lnTo>
                    <a:lnTo>
                      <a:pt x="652" y="473"/>
                    </a:lnTo>
                    <a:lnTo>
                      <a:pt x="644" y="495"/>
                    </a:lnTo>
                    <a:lnTo>
                      <a:pt x="622" y="517"/>
                    </a:lnTo>
                    <a:lnTo>
                      <a:pt x="615" y="539"/>
                    </a:lnTo>
                    <a:lnTo>
                      <a:pt x="625" y="568"/>
                    </a:lnTo>
                    <a:lnTo>
                      <a:pt x="652" y="591"/>
                    </a:lnTo>
                    <a:lnTo>
                      <a:pt x="652" y="610"/>
                    </a:lnTo>
                    <a:lnTo>
                      <a:pt x="609" y="620"/>
                    </a:lnTo>
                    <a:lnTo>
                      <a:pt x="572" y="669"/>
                    </a:lnTo>
                    <a:lnTo>
                      <a:pt x="526" y="698"/>
                    </a:lnTo>
                    <a:lnTo>
                      <a:pt x="468" y="713"/>
                    </a:lnTo>
                    <a:lnTo>
                      <a:pt x="464" y="728"/>
                    </a:lnTo>
                    <a:lnTo>
                      <a:pt x="500" y="722"/>
                    </a:lnTo>
                    <a:lnTo>
                      <a:pt x="578" y="698"/>
                    </a:lnTo>
                    <a:lnTo>
                      <a:pt x="609" y="676"/>
                    </a:lnTo>
                    <a:lnTo>
                      <a:pt x="625" y="654"/>
                    </a:lnTo>
                    <a:lnTo>
                      <a:pt x="652" y="650"/>
                    </a:lnTo>
                    <a:lnTo>
                      <a:pt x="652" y="676"/>
                    </a:lnTo>
                    <a:lnTo>
                      <a:pt x="669" y="700"/>
                    </a:lnTo>
                    <a:lnTo>
                      <a:pt x="684" y="728"/>
                    </a:lnTo>
                    <a:lnTo>
                      <a:pt x="674" y="750"/>
                    </a:lnTo>
                    <a:lnTo>
                      <a:pt x="640" y="765"/>
                    </a:lnTo>
                    <a:lnTo>
                      <a:pt x="609" y="774"/>
                    </a:lnTo>
                    <a:lnTo>
                      <a:pt x="585" y="796"/>
                    </a:lnTo>
                    <a:lnTo>
                      <a:pt x="485" y="826"/>
                    </a:lnTo>
                    <a:lnTo>
                      <a:pt x="412" y="852"/>
                    </a:lnTo>
                    <a:lnTo>
                      <a:pt x="383" y="867"/>
                    </a:lnTo>
                    <a:lnTo>
                      <a:pt x="405" y="885"/>
                    </a:lnTo>
                    <a:lnTo>
                      <a:pt x="449" y="874"/>
                    </a:lnTo>
                    <a:lnTo>
                      <a:pt x="537" y="840"/>
                    </a:lnTo>
                    <a:lnTo>
                      <a:pt x="596" y="823"/>
                    </a:lnTo>
                    <a:lnTo>
                      <a:pt x="610" y="848"/>
                    </a:lnTo>
                    <a:lnTo>
                      <a:pt x="625" y="892"/>
                    </a:lnTo>
                    <a:lnTo>
                      <a:pt x="652" y="929"/>
                    </a:lnTo>
                    <a:lnTo>
                      <a:pt x="655" y="957"/>
                    </a:lnTo>
                    <a:lnTo>
                      <a:pt x="652" y="985"/>
                    </a:lnTo>
                    <a:lnTo>
                      <a:pt x="622" y="994"/>
                    </a:lnTo>
                    <a:lnTo>
                      <a:pt x="572" y="1007"/>
                    </a:lnTo>
                    <a:lnTo>
                      <a:pt x="505" y="1037"/>
                    </a:lnTo>
                    <a:lnTo>
                      <a:pt x="409" y="1050"/>
                    </a:lnTo>
                    <a:lnTo>
                      <a:pt x="373" y="1068"/>
                    </a:lnTo>
                    <a:lnTo>
                      <a:pt x="398" y="1080"/>
                    </a:lnTo>
                    <a:lnTo>
                      <a:pt x="483" y="1068"/>
                    </a:lnTo>
                    <a:lnTo>
                      <a:pt x="542" y="1046"/>
                    </a:lnTo>
                    <a:lnTo>
                      <a:pt x="581" y="1031"/>
                    </a:lnTo>
                    <a:lnTo>
                      <a:pt x="615" y="1024"/>
                    </a:lnTo>
                    <a:lnTo>
                      <a:pt x="610" y="1050"/>
                    </a:lnTo>
                    <a:lnTo>
                      <a:pt x="625" y="1087"/>
                    </a:lnTo>
                    <a:lnTo>
                      <a:pt x="647" y="1109"/>
                    </a:lnTo>
                    <a:lnTo>
                      <a:pt x="652" y="1134"/>
                    </a:lnTo>
                    <a:lnTo>
                      <a:pt x="652" y="1156"/>
                    </a:lnTo>
                    <a:lnTo>
                      <a:pt x="622" y="1168"/>
                    </a:lnTo>
                    <a:lnTo>
                      <a:pt x="566" y="1171"/>
                    </a:lnTo>
                    <a:lnTo>
                      <a:pt x="526" y="1183"/>
                    </a:lnTo>
                    <a:lnTo>
                      <a:pt x="439" y="1213"/>
                    </a:lnTo>
                    <a:lnTo>
                      <a:pt x="390" y="1214"/>
                    </a:lnTo>
                    <a:lnTo>
                      <a:pt x="373" y="1236"/>
                    </a:lnTo>
                    <a:lnTo>
                      <a:pt x="395" y="1244"/>
                    </a:lnTo>
                    <a:lnTo>
                      <a:pt x="439" y="1235"/>
                    </a:lnTo>
                    <a:lnTo>
                      <a:pt x="505" y="1214"/>
                    </a:lnTo>
                    <a:lnTo>
                      <a:pt x="542" y="1201"/>
                    </a:lnTo>
                    <a:lnTo>
                      <a:pt x="588" y="1190"/>
                    </a:lnTo>
                    <a:lnTo>
                      <a:pt x="625" y="1192"/>
                    </a:lnTo>
                    <a:lnTo>
                      <a:pt x="637" y="1192"/>
                    </a:lnTo>
                    <a:lnTo>
                      <a:pt x="637" y="1227"/>
                    </a:lnTo>
                    <a:lnTo>
                      <a:pt x="647" y="1244"/>
                    </a:lnTo>
                    <a:lnTo>
                      <a:pt x="581" y="1259"/>
                    </a:lnTo>
                    <a:lnTo>
                      <a:pt x="522" y="1303"/>
                    </a:lnTo>
                    <a:lnTo>
                      <a:pt x="457" y="1325"/>
                    </a:lnTo>
                    <a:lnTo>
                      <a:pt x="412" y="1332"/>
                    </a:lnTo>
                    <a:lnTo>
                      <a:pt x="375" y="1352"/>
                    </a:lnTo>
                    <a:lnTo>
                      <a:pt x="390" y="1366"/>
                    </a:lnTo>
                    <a:lnTo>
                      <a:pt x="427" y="1354"/>
                    </a:lnTo>
                    <a:lnTo>
                      <a:pt x="468" y="1340"/>
                    </a:lnTo>
                    <a:lnTo>
                      <a:pt x="516" y="1332"/>
                    </a:lnTo>
                    <a:lnTo>
                      <a:pt x="557" y="1307"/>
                    </a:lnTo>
                    <a:lnTo>
                      <a:pt x="578" y="1285"/>
                    </a:lnTo>
                    <a:lnTo>
                      <a:pt x="609" y="1281"/>
                    </a:lnTo>
                    <a:lnTo>
                      <a:pt x="644" y="1281"/>
                    </a:lnTo>
                    <a:lnTo>
                      <a:pt x="655" y="1285"/>
                    </a:lnTo>
                    <a:lnTo>
                      <a:pt x="667" y="1310"/>
                    </a:lnTo>
                    <a:lnTo>
                      <a:pt x="674" y="1340"/>
                    </a:lnTo>
                    <a:lnTo>
                      <a:pt x="667" y="1366"/>
                    </a:lnTo>
                    <a:lnTo>
                      <a:pt x="652" y="1381"/>
                    </a:lnTo>
                    <a:lnTo>
                      <a:pt x="640" y="1418"/>
                    </a:lnTo>
                    <a:lnTo>
                      <a:pt x="652" y="1433"/>
                    </a:lnTo>
                    <a:lnTo>
                      <a:pt x="667" y="1448"/>
                    </a:lnTo>
                    <a:lnTo>
                      <a:pt x="667" y="1462"/>
                    </a:lnTo>
                    <a:lnTo>
                      <a:pt x="647" y="1465"/>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Libre Baskerville"/>
                  <a:ea typeface="Libre Baskerville"/>
                  <a:cs typeface="Libre Baskerville"/>
                  <a:sym typeface="Libre Baskerville"/>
                </a:endParaRPr>
              </a:p>
            </p:txBody>
          </p:sp>
          <p:sp>
            <p:nvSpPr>
              <p:cNvPr id="566" name="Google Shape;566;p81"/>
              <p:cNvSpPr/>
              <p:nvPr/>
            </p:nvSpPr>
            <p:spPr>
              <a:xfrm>
                <a:off x="1065" y="2575"/>
                <a:ext cx="110" cy="36"/>
              </a:xfrm>
              <a:custGeom>
                <a:rect b="b" l="l" r="r" t="t"/>
                <a:pathLst>
                  <a:path extrusionOk="0" h="73" w="220">
                    <a:moveTo>
                      <a:pt x="0" y="59"/>
                    </a:moveTo>
                    <a:lnTo>
                      <a:pt x="87" y="56"/>
                    </a:lnTo>
                    <a:lnTo>
                      <a:pt x="121" y="37"/>
                    </a:lnTo>
                    <a:lnTo>
                      <a:pt x="150" y="15"/>
                    </a:lnTo>
                    <a:lnTo>
                      <a:pt x="205" y="0"/>
                    </a:lnTo>
                    <a:lnTo>
                      <a:pt x="220" y="15"/>
                    </a:lnTo>
                    <a:lnTo>
                      <a:pt x="197" y="22"/>
                    </a:lnTo>
                    <a:lnTo>
                      <a:pt x="158" y="43"/>
                    </a:lnTo>
                    <a:lnTo>
                      <a:pt x="138" y="56"/>
                    </a:lnTo>
                    <a:lnTo>
                      <a:pt x="102" y="66"/>
                    </a:lnTo>
                    <a:lnTo>
                      <a:pt x="48" y="71"/>
                    </a:lnTo>
                    <a:lnTo>
                      <a:pt x="4" y="73"/>
                    </a:lnTo>
                    <a:lnTo>
                      <a:pt x="0" y="59"/>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Libre Baskerville"/>
                  <a:ea typeface="Libre Baskerville"/>
                  <a:cs typeface="Libre Baskerville"/>
                  <a:sym typeface="Libre Baskerville"/>
                </a:endParaRPr>
              </a:p>
            </p:txBody>
          </p:sp>
          <p:sp>
            <p:nvSpPr>
              <p:cNvPr id="567" name="Google Shape;567;p81"/>
              <p:cNvSpPr/>
              <p:nvPr/>
            </p:nvSpPr>
            <p:spPr>
              <a:xfrm>
                <a:off x="897" y="1784"/>
                <a:ext cx="319" cy="174"/>
              </a:xfrm>
              <a:custGeom>
                <a:rect b="b" l="l" r="r" t="t"/>
                <a:pathLst>
                  <a:path extrusionOk="0" h="347" w="640">
                    <a:moveTo>
                      <a:pt x="19" y="39"/>
                    </a:moveTo>
                    <a:lnTo>
                      <a:pt x="96" y="43"/>
                    </a:lnTo>
                    <a:lnTo>
                      <a:pt x="176" y="46"/>
                    </a:lnTo>
                    <a:lnTo>
                      <a:pt x="228" y="46"/>
                    </a:lnTo>
                    <a:lnTo>
                      <a:pt x="269" y="36"/>
                    </a:lnTo>
                    <a:lnTo>
                      <a:pt x="336" y="17"/>
                    </a:lnTo>
                    <a:lnTo>
                      <a:pt x="368" y="0"/>
                    </a:lnTo>
                    <a:lnTo>
                      <a:pt x="412" y="24"/>
                    </a:lnTo>
                    <a:lnTo>
                      <a:pt x="483" y="73"/>
                    </a:lnTo>
                    <a:lnTo>
                      <a:pt x="535" y="109"/>
                    </a:lnTo>
                    <a:lnTo>
                      <a:pt x="600" y="155"/>
                    </a:lnTo>
                    <a:lnTo>
                      <a:pt x="640" y="191"/>
                    </a:lnTo>
                    <a:lnTo>
                      <a:pt x="603" y="222"/>
                    </a:lnTo>
                    <a:lnTo>
                      <a:pt x="566" y="257"/>
                    </a:lnTo>
                    <a:lnTo>
                      <a:pt x="507" y="281"/>
                    </a:lnTo>
                    <a:lnTo>
                      <a:pt x="446" y="307"/>
                    </a:lnTo>
                    <a:lnTo>
                      <a:pt x="390" y="329"/>
                    </a:lnTo>
                    <a:lnTo>
                      <a:pt x="338" y="337"/>
                    </a:lnTo>
                    <a:lnTo>
                      <a:pt x="284" y="347"/>
                    </a:lnTo>
                    <a:lnTo>
                      <a:pt x="217" y="300"/>
                    </a:lnTo>
                    <a:lnTo>
                      <a:pt x="167" y="259"/>
                    </a:lnTo>
                    <a:lnTo>
                      <a:pt x="108" y="207"/>
                    </a:lnTo>
                    <a:lnTo>
                      <a:pt x="59" y="155"/>
                    </a:lnTo>
                    <a:lnTo>
                      <a:pt x="22" y="120"/>
                    </a:lnTo>
                    <a:lnTo>
                      <a:pt x="0" y="68"/>
                    </a:lnTo>
                    <a:lnTo>
                      <a:pt x="19" y="39"/>
                    </a:lnTo>
                    <a:close/>
                  </a:path>
                </a:pathLst>
              </a:custGeom>
              <a:solidFill>
                <a:srgbClr val="F8F8F8"/>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Libre Baskerville"/>
                  <a:ea typeface="Libre Baskerville"/>
                  <a:cs typeface="Libre Baskerville"/>
                  <a:sym typeface="Libre Baskerville"/>
                </a:endParaRPr>
              </a:p>
            </p:txBody>
          </p:sp>
          <p:sp>
            <p:nvSpPr>
              <p:cNvPr id="568" name="Google Shape;568;p81"/>
              <p:cNvSpPr/>
              <p:nvPr/>
            </p:nvSpPr>
            <p:spPr>
              <a:xfrm>
                <a:off x="888" y="1779"/>
                <a:ext cx="346" cy="202"/>
              </a:xfrm>
              <a:custGeom>
                <a:rect b="b" l="l" r="r" t="t"/>
                <a:pathLst>
                  <a:path extrusionOk="0" h="404" w="692">
                    <a:moveTo>
                      <a:pt x="339" y="346"/>
                    </a:moveTo>
                    <a:lnTo>
                      <a:pt x="448" y="315"/>
                    </a:lnTo>
                    <a:lnTo>
                      <a:pt x="537" y="277"/>
                    </a:lnTo>
                    <a:lnTo>
                      <a:pt x="601" y="232"/>
                    </a:lnTo>
                    <a:lnTo>
                      <a:pt x="626" y="206"/>
                    </a:lnTo>
                    <a:lnTo>
                      <a:pt x="534" y="123"/>
                    </a:lnTo>
                    <a:lnTo>
                      <a:pt x="460" y="78"/>
                    </a:lnTo>
                    <a:lnTo>
                      <a:pt x="389" y="34"/>
                    </a:lnTo>
                    <a:lnTo>
                      <a:pt x="376" y="34"/>
                    </a:lnTo>
                    <a:lnTo>
                      <a:pt x="331" y="49"/>
                    </a:lnTo>
                    <a:lnTo>
                      <a:pt x="272" y="65"/>
                    </a:lnTo>
                    <a:lnTo>
                      <a:pt x="166" y="73"/>
                    </a:lnTo>
                    <a:lnTo>
                      <a:pt x="64" y="71"/>
                    </a:lnTo>
                    <a:lnTo>
                      <a:pt x="37" y="73"/>
                    </a:lnTo>
                    <a:lnTo>
                      <a:pt x="37" y="93"/>
                    </a:lnTo>
                    <a:lnTo>
                      <a:pt x="58" y="123"/>
                    </a:lnTo>
                    <a:lnTo>
                      <a:pt x="101" y="176"/>
                    </a:lnTo>
                    <a:lnTo>
                      <a:pt x="154" y="220"/>
                    </a:lnTo>
                    <a:lnTo>
                      <a:pt x="220" y="284"/>
                    </a:lnTo>
                    <a:lnTo>
                      <a:pt x="284" y="330"/>
                    </a:lnTo>
                    <a:lnTo>
                      <a:pt x="324" y="358"/>
                    </a:lnTo>
                    <a:lnTo>
                      <a:pt x="336" y="387"/>
                    </a:lnTo>
                    <a:lnTo>
                      <a:pt x="321" y="404"/>
                    </a:lnTo>
                    <a:lnTo>
                      <a:pt x="299" y="395"/>
                    </a:lnTo>
                    <a:lnTo>
                      <a:pt x="235" y="336"/>
                    </a:lnTo>
                    <a:lnTo>
                      <a:pt x="154" y="269"/>
                    </a:lnTo>
                    <a:lnTo>
                      <a:pt x="95" y="220"/>
                    </a:lnTo>
                    <a:lnTo>
                      <a:pt x="56" y="176"/>
                    </a:lnTo>
                    <a:lnTo>
                      <a:pt x="21" y="130"/>
                    </a:lnTo>
                    <a:lnTo>
                      <a:pt x="6" y="99"/>
                    </a:lnTo>
                    <a:lnTo>
                      <a:pt x="0" y="65"/>
                    </a:lnTo>
                    <a:lnTo>
                      <a:pt x="9" y="43"/>
                    </a:lnTo>
                    <a:lnTo>
                      <a:pt x="34" y="34"/>
                    </a:lnTo>
                    <a:lnTo>
                      <a:pt x="78" y="37"/>
                    </a:lnTo>
                    <a:lnTo>
                      <a:pt x="161" y="49"/>
                    </a:lnTo>
                    <a:lnTo>
                      <a:pt x="232" y="49"/>
                    </a:lnTo>
                    <a:lnTo>
                      <a:pt x="284" y="34"/>
                    </a:lnTo>
                    <a:lnTo>
                      <a:pt x="343" y="22"/>
                    </a:lnTo>
                    <a:lnTo>
                      <a:pt x="367" y="0"/>
                    </a:lnTo>
                    <a:lnTo>
                      <a:pt x="395" y="0"/>
                    </a:lnTo>
                    <a:lnTo>
                      <a:pt x="456" y="37"/>
                    </a:lnTo>
                    <a:lnTo>
                      <a:pt x="522" y="87"/>
                    </a:lnTo>
                    <a:lnTo>
                      <a:pt x="593" y="132"/>
                    </a:lnTo>
                    <a:lnTo>
                      <a:pt x="633" y="161"/>
                    </a:lnTo>
                    <a:lnTo>
                      <a:pt x="674" y="188"/>
                    </a:lnTo>
                    <a:lnTo>
                      <a:pt x="692" y="198"/>
                    </a:lnTo>
                    <a:lnTo>
                      <a:pt x="682" y="218"/>
                    </a:lnTo>
                    <a:lnTo>
                      <a:pt x="652" y="235"/>
                    </a:lnTo>
                    <a:lnTo>
                      <a:pt x="618" y="265"/>
                    </a:lnTo>
                    <a:lnTo>
                      <a:pt x="586" y="277"/>
                    </a:lnTo>
                    <a:lnTo>
                      <a:pt x="527" y="302"/>
                    </a:lnTo>
                    <a:lnTo>
                      <a:pt x="485" y="321"/>
                    </a:lnTo>
                    <a:lnTo>
                      <a:pt x="439" y="350"/>
                    </a:lnTo>
                    <a:lnTo>
                      <a:pt x="389" y="358"/>
                    </a:lnTo>
                    <a:lnTo>
                      <a:pt x="351" y="361"/>
                    </a:lnTo>
                    <a:lnTo>
                      <a:pt x="339" y="346"/>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Libre Baskerville"/>
                  <a:ea typeface="Libre Baskerville"/>
                  <a:cs typeface="Libre Baskerville"/>
                  <a:sym typeface="Libre Baskerville"/>
                </a:endParaRPr>
              </a:p>
            </p:txBody>
          </p:sp>
          <p:sp>
            <p:nvSpPr>
              <p:cNvPr id="569" name="Google Shape;569;p81"/>
              <p:cNvSpPr/>
              <p:nvPr/>
            </p:nvSpPr>
            <p:spPr>
              <a:xfrm>
                <a:off x="1084" y="1932"/>
                <a:ext cx="109" cy="70"/>
              </a:xfrm>
              <a:custGeom>
                <a:rect b="b" l="l" r="r" t="t"/>
                <a:pathLst>
                  <a:path extrusionOk="0" h="139" w="218">
                    <a:moveTo>
                      <a:pt x="184" y="16"/>
                    </a:moveTo>
                    <a:lnTo>
                      <a:pt x="138" y="53"/>
                    </a:lnTo>
                    <a:lnTo>
                      <a:pt x="95" y="87"/>
                    </a:lnTo>
                    <a:lnTo>
                      <a:pt x="34" y="109"/>
                    </a:lnTo>
                    <a:lnTo>
                      <a:pt x="0" y="120"/>
                    </a:lnTo>
                    <a:lnTo>
                      <a:pt x="27" y="139"/>
                    </a:lnTo>
                    <a:lnTo>
                      <a:pt x="71" y="132"/>
                    </a:lnTo>
                    <a:lnTo>
                      <a:pt x="139" y="87"/>
                    </a:lnTo>
                    <a:lnTo>
                      <a:pt x="218" y="0"/>
                    </a:lnTo>
                    <a:lnTo>
                      <a:pt x="184" y="16"/>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Libre Baskerville"/>
                  <a:ea typeface="Libre Baskerville"/>
                  <a:cs typeface="Libre Baskerville"/>
                  <a:sym typeface="Libre Baskerville"/>
                </a:endParaRPr>
              </a:p>
            </p:txBody>
          </p:sp>
        </p:grpSp>
      </p:grpSp>
      <p:grpSp>
        <p:nvGrpSpPr>
          <p:cNvPr id="570" name="Google Shape;570;p81"/>
          <p:cNvGrpSpPr/>
          <p:nvPr/>
        </p:nvGrpSpPr>
        <p:grpSpPr>
          <a:xfrm>
            <a:off x="1979612" y="3767137"/>
            <a:ext cx="641350" cy="1446212"/>
            <a:chOff x="287" y="2373"/>
            <a:chExt cx="404" cy="911"/>
          </a:xfrm>
        </p:grpSpPr>
        <p:sp>
          <p:nvSpPr>
            <p:cNvPr id="571" name="Google Shape;571;p81"/>
            <p:cNvSpPr/>
            <p:nvPr/>
          </p:nvSpPr>
          <p:spPr>
            <a:xfrm>
              <a:off x="296" y="2413"/>
              <a:ext cx="211" cy="859"/>
            </a:xfrm>
            <a:custGeom>
              <a:rect b="b" l="l" r="r" t="t"/>
              <a:pathLst>
                <a:path extrusionOk="0" h="1717" w="424">
                  <a:moveTo>
                    <a:pt x="417" y="309"/>
                  </a:moveTo>
                  <a:lnTo>
                    <a:pt x="424" y="372"/>
                  </a:lnTo>
                  <a:lnTo>
                    <a:pt x="424" y="713"/>
                  </a:lnTo>
                  <a:lnTo>
                    <a:pt x="394" y="1169"/>
                  </a:lnTo>
                  <a:lnTo>
                    <a:pt x="397" y="1460"/>
                  </a:lnTo>
                  <a:lnTo>
                    <a:pt x="412" y="1661"/>
                  </a:lnTo>
                  <a:lnTo>
                    <a:pt x="397" y="1717"/>
                  </a:lnTo>
                  <a:lnTo>
                    <a:pt x="372" y="1705"/>
                  </a:lnTo>
                  <a:lnTo>
                    <a:pt x="228" y="1594"/>
                  </a:lnTo>
                  <a:lnTo>
                    <a:pt x="191" y="1573"/>
                  </a:lnTo>
                  <a:lnTo>
                    <a:pt x="170" y="1541"/>
                  </a:lnTo>
                  <a:lnTo>
                    <a:pt x="133" y="1499"/>
                  </a:lnTo>
                  <a:lnTo>
                    <a:pt x="83" y="1455"/>
                  </a:lnTo>
                  <a:lnTo>
                    <a:pt x="59" y="1396"/>
                  </a:lnTo>
                  <a:lnTo>
                    <a:pt x="0" y="1346"/>
                  </a:lnTo>
                  <a:lnTo>
                    <a:pt x="0" y="1316"/>
                  </a:lnTo>
                  <a:lnTo>
                    <a:pt x="31" y="1276"/>
                  </a:lnTo>
                  <a:lnTo>
                    <a:pt x="44" y="1225"/>
                  </a:lnTo>
                  <a:lnTo>
                    <a:pt x="37" y="1198"/>
                  </a:lnTo>
                  <a:lnTo>
                    <a:pt x="22" y="1154"/>
                  </a:lnTo>
                  <a:lnTo>
                    <a:pt x="16" y="1123"/>
                  </a:lnTo>
                  <a:lnTo>
                    <a:pt x="40" y="1074"/>
                  </a:lnTo>
                  <a:lnTo>
                    <a:pt x="40" y="1041"/>
                  </a:lnTo>
                  <a:lnTo>
                    <a:pt x="15" y="975"/>
                  </a:lnTo>
                  <a:lnTo>
                    <a:pt x="15" y="938"/>
                  </a:lnTo>
                  <a:lnTo>
                    <a:pt x="29" y="909"/>
                  </a:lnTo>
                  <a:lnTo>
                    <a:pt x="53" y="875"/>
                  </a:lnTo>
                  <a:lnTo>
                    <a:pt x="52" y="817"/>
                  </a:lnTo>
                  <a:lnTo>
                    <a:pt x="37" y="769"/>
                  </a:lnTo>
                  <a:lnTo>
                    <a:pt x="52" y="713"/>
                  </a:lnTo>
                  <a:lnTo>
                    <a:pt x="66" y="699"/>
                  </a:lnTo>
                  <a:lnTo>
                    <a:pt x="53" y="647"/>
                  </a:lnTo>
                  <a:lnTo>
                    <a:pt x="22" y="592"/>
                  </a:lnTo>
                  <a:lnTo>
                    <a:pt x="15" y="557"/>
                  </a:lnTo>
                  <a:lnTo>
                    <a:pt x="22" y="523"/>
                  </a:lnTo>
                  <a:lnTo>
                    <a:pt x="62" y="493"/>
                  </a:lnTo>
                  <a:lnTo>
                    <a:pt x="59" y="468"/>
                  </a:lnTo>
                  <a:lnTo>
                    <a:pt x="16" y="390"/>
                  </a:lnTo>
                  <a:lnTo>
                    <a:pt x="3" y="328"/>
                  </a:lnTo>
                  <a:lnTo>
                    <a:pt x="15" y="294"/>
                  </a:lnTo>
                  <a:lnTo>
                    <a:pt x="53" y="263"/>
                  </a:lnTo>
                  <a:lnTo>
                    <a:pt x="44" y="235"/>
                  </a:lnTo>
                  <a:lnTo>
                    <a:pt x="16" y="204"/>
                  </a:lnTo>
                  <a:lnTo>
                    <a:pt x="16" y="170"/>
                  </a:lnTo>
                  <a:lnTo>
                    <a:pt x="62" y="147"/>
                  </a:lnTo>
                  <a:lnTo>
                    <a:pt x="81" y="122"/>
                  </a:lnTo>
                  <a:lnTo>
                    <a:pt x="44" y="71"/>
                  </a:lnTo>
                  <a:lnTo>
                    <a:pt x="44" y="44"/>
                  </a:lnTo>
                  <a:lnTo>
                    <a:pt x="88" y="28"/>
                  </a:lnTo>
                  <a:lnTo>
                    <a:pt x="90" y="0"/>
                  </a:lnTo>
                  <a:lnTo>
                    <a:pt x="140" y="71"/>
                  </a:lnTo>
                  <a:lnTo>
                    <a:pt x="198" y="145"/>
                  </a:lnTo>
                  <a:lnTo>
                    <a:pt x="272" y="204"/>
                  </a:lnTo>
                  <a:lnTo>
                    <a:pt x="331" y="251"/>
                  </a:lnTo>
                  <a:lnTo>
                    <a:pt x="394" y="287"/>
                  </a:lnTo>
                  <a:lnTo>
                    <a:pt x="417" y="309"/>
                  </a:lnTo>
                  <a:close/>
                </a:path>
              </a:pathLst>
            </a:custGeom>
            <a:solidFill>
              <a:srgbClr val="DDDDDD"/>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Libre Baskerville"/>
                <a:ea typeface="Libre Baskerville"/>
                <a:cs typeface="Libre Baskerville"/>
                <a:sym typeface="Libre Baskerville"/>
              </a:endParaRPr>
            </a:p>
          </p:txBody>
        </p:sp>
        <p:sp>
          <p:nvSpPr>
            <p:cNvPr id="572" name="Google Shape;572;p81"/>
            <p:cNvSpPr/>
            <p:nvPr/>
          </p:nvSpPr>
          <p:spPr>
            <a:xfrm>
              <a:off x="287" y="2426"/>
              <a:ext cx="61" cy="654"/>
            </a:xfrm>
            <a:custGeom>
              <a:rect b="b" l="l" r="r" t="t"/>
              <a:pathLst>
                <a:path extrusionOk="0" h="1309" w="121">
                  <a:moveTo>
                    <a:pt x="61" y="0"/>
                  </a:moveTo>
                  <a:lnTo>
                    <a:pt x="83" y="44"/>
                  </a:lnTo>
                  <a:lnTo>
                    <a:pt x="102" y="73"/>
                  </a:lnTo>
                  <a:lnTo>
                    <a:pt x="121" y="91"/>
                  </a:lnTo>
                  <a:lnTo>
                    <a:pt x="117" y="112"/>
                  </a:lnTo>
                  <a:lnTo>
                    <a:pt x="98" y="127"/>
                  </a:lnTo>
                  <a:lnTo>
                    <a:pt x="68" y="134"/>
                  </a:lnTo>
                  <a:lnTo>
                    <a:pt x="46" y="153"/>
                  </a:lnTo>
                  <a:lnTo>
                    <a:pt x="52" y="177"/>
                  </a:lnTo>
                  <a:lnTo>
                    <a:pt x="67" y="190"/>
                  </a:lnTo>
                  <a:lnTo>
                    <a:pt x="90" y="220"/>
                  </a:lnTo>
                  <a:lnTo>
                    <a:pt x="90" y="237"/>
                  </a:lnTo>
                  <a:lnTo>
                    <a:pt x="83" y="252"/>
                  </a:lnTo>
                  <a:lnTo>
                    <a:pt x="61" y="267"/>
                  </a:lnTo>
                  <a:lnTo>
                    <a:pt x="39" y="282"/>
                  </a:lnTo>
                  <a:lnTo>
                    <a:pt x="37" y="304"/>
                  </a:lnTo>
                  <a:lnTo>
                    <a:pt x="45" y="326"/>
                  </a:lnTo>
                  <a:lnTo>
                    <a:pt x="61" y="369"/>
                  </a:lnTo>
                  <a:lnTo>
                    <a:pt x="76" y="404"/>
                  </a:lnTo>
                  <a:lnTo>
                    <a:pt x="90" y="428"/>
                  </a:lnTo>
                  <a:lnTo>
                    <a:pt x="90" y="456"/>
                  </a:lnTo>
                  <a:lnTo>
                    <a:pt x="83" y="480"/>
                  </a:lnTo>
                  <a:lnTo>
                    <a:pt x="61" y="502"/>
                  </a:lnTo>
                  <a:lnTo>
                    <a:pt x="46" y="524"/>
                  </a:lnTo>
                  <a:lnTo>
                    <a:pt x="52" y="561"/>
                  </a:lnTo>
                  <a:lnTo>
                    <a:pt x="89" y="617"/>
                  </a:lnTo>
                  <a:lnTo>
                    <a:pt x="102" y="647"/>
                  </a:lnTo>
                  <a:lnTo>
                    <a:pt x="105" y="676"/>
                  </a:lnTo>
                  <a:lnTo>
                    <a:pt x="90" y="698"/>
                  </a:lnTo>
                  <a:lnTo>
                    <a:pt x="73" y="719"/>
                  </a:lnTo>
                  <a:lnTo>
                    <a:pt x="68" y="750"/>
                  </a:lnTo>
                  <a:lnTo>
                    <a:pt x="80" y="786"/>
                  </a:lnTo>
                  <a:lnTo>
                    <a:pt x="95" y="825"/>
                  </a:lnTo>
                  <a:lnTo>
                    <a:pt x="102" y="852"/>
                  </a:lnTo>
                  <a:lnTo>
                    <a:pt x="95" y="870"/>
                  </a:lnTo>
                  <a:lnTo>
                    <a:pt x="76" y="889"/>
                  </a:lnTo>
                  <a:lnTo>
                    <a:pt x="52" y="911"/>
                  </a:lnTo>
                  <a:lnTo>
                    <a:pt x="39" y="933"/>
                  </a:lnTo>
                  <a:lnTo>
                    <a:pt x="52" y="972"/>
                  </a:lnTo>
                  <a:lnTo>
                    <a:pt x="76" y="1013"/>
                  </a:lnTo>
                  <a:lnTo>
                    <a:pt x="89" y="1043"/>
                  </a:lnTo>
                  <a:lnTo>
                    <a:pt x="90" y="1068"/>
                  </a:lnTo>
                  <a:lnTo>
                    <a:pt x="83" y="1080"/>
                  </a:lnTo>
                  <a:lnTo>
                    <a:pt x="58" y="1080"/>
                  </a:lnTo>
                  <a:lnTo>
                    <a:pt x="52" y="1134"/>
                  </a:lnTo>
                  <a:lnTo>
                    <a:pt x="67" y="1168"/>
                  </a:lnTo>
                  <a:lnTo>
                    <a:pt x="80" y="1192"/>
                  </a:lnTo>
                  <a:lnTo>
                    <a:pt x="83" y="1214"/>
                  </a:lnTo>
                  <a:lnTo>
                    <a:pt x="83" y="1235"/>
                  </a:lnTo>
                  <a:lnTo>
                    <a:pt x="58" y="1266"/>
                  </a:lnTo>
                  <a:lnTo>
                    <a:pt x="24" y="1309"/>
                  </a:lnTo>
                  <a:lnTo>
                    <a:pt x="2" y="1294"/>
                  </a:lnTo>
                  <a:lnTo>
                    <a:pt x="11" y="1259"/>
                  </a:lnTo>
                  <a:lnTo>
                    <a:pt x="45" y="1205"/>
                  </a:lnTo>
                  <a:lnTo>
                    <a:pt x="39" y="1171"/>
                  </a:lnTo>
                  <a:lnTo>
                    <a:pt x="24" y="1131"/>
                  </a:lnTo>
                  <a:lnTo>
                    <a:pt x="15" y="1097"/>
                  </a:lnTo>
                  <a:lnTo>
                    <a:pt x="30" y="1068"/>
                  </a:lnTo>
                  <a:lnTo>
                    <a:pt x="45" y="1058"/>
                  </a:lnTo>
                  <a:lnTo>
                    <a:pt x="46" y="1037"/>
                  </a:lnTo>
                  <a:lnTo>
                    <a:pt x="30" y="994"/>
                  </a:lnTo>
                  <a:lnTo>
                    <a:pt x="11" y="957"/>
                  </a:lnTo>
                  <a:lnTo>
                    <a:pt x="0" y="920"/>
                  </a:lnTo>
                  <a:lnTo>
                    <a:pt x="11" y="877"/>
                  </a:lnTo>
                  <a:lnTo>
                    <a:pt x="45" y="860"/>
                  </a:lnTo>
                  <a:lnTo>
                    <a:pt x="54" y="840"/>
                  </a:lnTo>
                  <a:lnTo>
                    <a:pt x="52" y="811"/>
                  </a:lnTo>
                  <a:lnTo>
                    <a:pt x="45" y="781"/>
                  </a:lnTo>
                  <a:lnTo>
                    <a:pt x="32" y="743"/>
                  </a:lnTo>
                  <a:lnTo>
                    <a:pt x="32" y="713"/>
                  </a:lnTo>
                  <a:lnTo>
                    <a:pt x="46" y="693"/>
                  </a:lnTo>
                  <a:lnTo>
                    <a:pt x="67" y="669"/>
                  </a:lnTo>
                  <a:lnTo>
                    <a:pt x="67" y="654"/>
                  </a:lnTo>
                  <a:lnTo>
                    <a:pt x="52" y="620"/>
                  </a:lnTo>
                  <a:lnTo>
                    <a:pt x="23" y="576"/>
                  </a:lnTo>
                  <a:lnTo>
                    <a:pt x="11" y="543"/>
                  </a:lnTo>
                  <a:lnTo>
                    <a:pt x="11" y="517"/>
                  </a:lnTo>
                  <a:lnTo>
                    <a:pt x="17" y="492"/>
                  </a:lnTo>
                  <a:lnTo>
                    <a:pt x="37" y="472"/>
                  </a:lnTo>
                  <a:lnTo>
                    <a:pt x="54" y="450"/>
                  </a:lnTo>
                  <a:lnTo>
                    <a:pt x="54" y="434"/>
                  </a:lnTo>
                  <a:lnTo>
                    <a:pt x="15" y="353"/>
                  </a:lnTo>
                  <a:lnTo>
                    <a:pt x="8" y="323"/>
                  </a:lnTo>
                  <a:lnTo>
                    <a:pt x="0" y="296"/>
                  </a:lnTo>
                  <a:lnTo>
                    <a:pt x="15" y="271"/>
                  </a:lnTo>
                  <a:lnTo>
                    <a:pt x="32" y="252"/>
                  </a:lnTo>
                  <a:lnTo>
                    <a:pt x="46" y="237"/>
                  </a:lnTo>
                  <a:lnTo>
                    <a:pt x="46" y="223"/>
                  </a:lnTo>
                  <a:lnTo>
                    <a:pt x="32" y="200"/>
                  </a:lnTo>
                  <a:lnTo>
                    <a:pt x="11" y="177"/>
                  </a:lnTo>
                  <a:lnTo>
                    <a:pt x="11" y="153"/>
                  </a:lnTo>
                  <a:lnTo>
                    <a:pt x="24" y="132"/>
                  </a:lnTo>
                  <a:lnTo>
                    <a:pt x="46" y="112"/>
                  </a:lnTo>
                  <a:lnTo>
                    <a:pt x="67" y="103"/>
                  </a:lnTo>
                  <a:lnTo>
                    <a:pt x="76" y="88"/>
                  </a:lnTo>
                  <a:lnTo>
                    <a:pt x="68" y="69"/>
                  </a:lnTo>
                  <a:lnTo>
                    <a:pt x="54" y="47"/>
                  </a:lnTo>
                  <a:lnTo>
                    <a:pt x="46" y="24"/>
                  </a:lnTo>
                  <a:lnTo>
                    <a:pt x="61"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Libre Baskerville"/>
                <a:ea typeface="Libre Baskerville"/>
                <a:cs typeface="Libre Baskerville"/>
                <a:sym typeface="Libre Baskerville"/>
              </a:endParaRPr>
            </a:p>
          </p:txBody>
        </p:sp>
        <p:sp>
          <p:nvSpPr>
            <p:cNvPr id="573" name="Google Shape;573;p81"/>
            <p:cNvSpPr/>
            <p:nvPr/>
          </p:nvSpPr>
          <p:spPr>
            <a:xfrm>
              <a:off x="453" y="2585"/>
              <a:ext cx="58" cy="530"/>
            </a:xfrm>
            <a:custGeom>
              <a:rect b="b" l="l" r="r" t="t"/>
              <a:pathLst>
                <a:path extrusionOk="0" h="1058" w="116">
                  <a:moveTo>
                    <a:pt x="90" y="0"/>
                  </a:moveTo>
                  <a:lnTo>
                    <a:pt x="103" y="29"/>
                  </a:lnTo>
                  <a:lnTo>
                    <a:pt x="116" y="81"/>
                  </a:lnTo>
                  <a:lnTo>
                    <a:pt x="109" y="102"/>
                  </a:lnTo>
                  <a:lnTo>
                    <a:pt x="79" y="117"/>
                  </a:lnTo>
                  <a:lnTo>
                    <a:pt x="60" y="132"/>
                  </a:lnTo>
                  <a:lnTo>
                    <a:pt x="60" y="173"/>
                  </a:lnTo>
                  <a:lnTo>
                    <a:pt x="75" y="213"/>
                  </a:lnTo>
                  <a:lnTo>
                    <a:pt x="94" y="240"/>
                  </a:lnTo>
                  <a:lnTo>
                    <a:pt x="97" y="291"/>
                  </a:lnTo>
                  <a:lnTo>
                    <a:pt x="87" y="309"/>
                  </a:lnTo>
                  <a:lnTo>
                    <a:pt x="67" y="331"/>
                  </a:lnTo>
                  <a:lnTo>
                    <a:pt x="64" y="365"/>
                  </a:lnTo>
                  <a:lnTo>
                    <a:pt x="75" y="396"/>
                  </a:lnTo>
                  <a:lnTo>
                    <a:pt x="90" y="424"/>
                  </a:lnTo>
                  <a:lnTo>
                    <a:pt x="97" y="467"/>
                  </a:lnTo>
                  <a:lnTo>
                    <a:pt x="97" y="492"/>
                  </a:lnTo>
                  <a:lnTo>
                    <a:pt x="82" y="519"/>
                  </a:lnTo>
                  <a:lnTo>
                    <a:pt x="57" y="544"/>
                  </a:lnTo>
                  <a:lnTo>
                    <a:pt x="57" y="566"/>
                  </a:lnTo>
                  <a:lnTo>
                    <a:pt x="64" y="631"/>
                  </a:lnTo>
                  <a:lnTo>
                    <a:pt x="90" y="659"/>
                  </a:lnTo>
                  <a:lnTo>
                    <a:pt x="103" y="688"/>
                  </a:lnTo>
                  <a:lnTo>
                    <a:pt x="97" y="720"/>
                  </a:lnTo>
                  <a:lnTo>
                    <a:pt x="60" y="742"/>
                  </a:lnTo>
                  <a:lnTo>
                    <a:pt x="42" y="764"/>
                  </a:lnTo>
                  <a:lnTo>
                    <a:pt x="38" y="805"/>
                  </a:lnTo>
                  <a:lnTo>
                    <a:pt x="57" y="857"/>
                  </a:lnTo>
                  <a:lnTo>
                    <a:pt x="72" y="909"/>
                  </a:lnTo>
                  <a:lnTo>
                    <a:pt x="72" y="938"/>
                  </a:lnTo>
                  <a:lnTo>
                    <a:pt x="64" y="977"/>
                  </a:lnTo>
                  <a:lnTo>
                    <a:pt x="42" y="984"/>
                  </a:lnTo>
                  <a:lnTo>
                    <a:pt x="27" y="1014"/>
                  </a:lnTo>
                  <a:lnTo>
                    <a:pt x="27" y="1048"/>
                  </a:lnTo>
                  <a:lnTo>
                    <a:pt x="0" y="1058"/>
                  </a:lnTo>
                  <a:lnTo>
                    <a:pt x="12" y="1021"/>
                  </a:lnTo>
                  <a:lnTo>
                    <a:pt x="35" y="977"/>
                  </a:lnTo>
                  <a:lnTo>
                    <a:pt x="42" y="947"/>
                  </a:lnTo>
                  <a:lnTo>
                    <a:pt x="42" y="889"/>
                  </a:lnTo>
                  <a:lnTo>
                    <a:pt x="27" y="838"/>
                  </a:lnTo>
                  <a:lnTo>
                    <a:pt x="23" y="798"/>
                  </a:lnTo>
                  <a:lnTo>
                    <a:pt x="20" y="757"/>
                  </a:lnTo>
                  <a:lnTo>
                    <a:pt x="45" y="724"/>
                  </a:lnTo>
                  <a:lnTo>
                    <a:pt x="60" y="703"/>
                  </a:lnTo>
                  <a:lnTo>
                    <a:pt x="50" y="659"/>
                  </a:lnTo>
                  <a:lnTo>
                    <a:pt x="27" y="625"/>
                  </a:lnTo>
                  <a:lnTo>
                    <a:pt x="23" y="595"/>
                  </a:lnTo>
                  <a:lnTo>
                    <a:pt x="20" y="551"/>
                  </a:lnTo>
                  <a:lnTo>
                    <a:pt x="30" y="522"/>
                  </a:lnTo>
                  <a:lnTo>
                    <a:pt x="50" y="492"/>
                  </a:lnTo>
                  <a:lnTo>
                    <a:pt x="64" y="470"/>
                  </a:lnTo>
                  <a:lnTo>
                    <a:pt x="64" y="448"/>
                  </a:lnTo>
                  <a:lnTo>
                    <a:pt x="50" y="424"/>
                  </a:lnTo>
                  <a:lnTo>
                    <a:pt x="35" y="374"/>
                  </a:lnTo>
                  <a:lnTo>
                    <a:pt x="35" y="343"/>
                  </a:lnTo>
                  <a:lnTo>
                    <a:pt x="42" y="313"/>
                  </a:lnTo>
                  <a:lnTo>
                    <a:pt x="57" y="291"/>
                  </a:lnTo>
                  <a:lnTo>
                    <a:pt x="60" y="269"/>
                  </a:lnTo>
                  <a:lnTo>
                    <a:pt x="57" y="242"/>
                  </a:lnTo>
                  <a:lnTo>
                    <a:pt x="38" y="204"/>
                  </a:lnTo>
                  <a:lnTo>
                    <a:pt x="27" y="176"/>
                  </a:lnTo>
                  <a:lnTo>
                    <a:pt x="30" y="130"/>
                  </a:lnTo>
                  <a:lnTo>
                    <a:pt x="45" y="111"/>
                  </a:lnTo>
                  <a:lnTo>
                    <a:pt x="64" y="81"/>
                  </a:lnTo>
                  <a:lnTo>
                    <a:pt x="75" y="56"/>
                  </a:lnTo>
                  <a:lnTo>
                    <a:pt x="67" y="34"/>
                  </a:lnTo>
                  <a:lnTo>
                    <a:pt x="72" y="12"/>
                  </a:lnTo>
                  <a:lnTo>
                    <a:pt x="90"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Libre Baskerville"/>
                <a:ea typeface="Libre Baskerville"/>
                <a:cs typeface="Libre Baskerville"/>
                <a:sym typeface="Libre Baskerville"/>
              </a:endParaRPr>
            </a:p>
          </p:txBody>
        </p:sp>
        <p:sp>
          <p:nvSpPr>
            <p:cNvPr id="574" name="Google Shape;574;p81"/>
            <p:cNvSpPr/>
            <p:nvPr/>
          </p:nvSpPr>
          <p:spPr>
            <a:xfrm>
              <a:off x="361" y="2521"/>
              <a:ext cx="133" cy="114"/>
            </a:xfrm>
            <a:custGeom>
              <a:rect b="b" l="l" r="r" t="t"/>
              <a:pathLst>
                <a:path extrusionOk="0" h="229" w="266">
                  <a:moveTo>
                    <a:pt x="266" y="185"/>
                  </a:moveTo>
                  <a:lnTo>
                    <a:pt x="185" y="119"/>
                  </a:lnTo>
                  <a:lnTo>
                    <a:pt x="118" y="59"/>
                  </a:lnTo>
                  <a:lnTo>
                    <a:pt x="56" y="0"/>
                  </a:lnTo>
                  <a:lnTo>
                    <a:pt x="0" y="0"/>
                  </a:lnTo>
                  <a:lnTo>
                    <a:pt x="133" y="96"/>
                  </a:lnTo>
                  <a:lnTo>
                    <a:pt x="197" y="156"/>
                  </a:lnTo>
                  <a:lnTo>
                    <a:pt x="251" y="229"/>
                  </a:lnTo>
                  <a:lnTo>
                    <a:pt x="266" y="185"/>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Libre Baskerville"/>
                <a:ea typeface="Libre Baskerville"/>
                <a:cs typeface="Libre Baskerville"/>
                <a:sym typeface="Libre Baskerville"/>
              </a:endParaRPr>
            </a:p>
          </p:txBody>
        </p:sp>
        <p:sp>
          <p:nvSpPr>
            <p:cNvPr id="575" name="Google Shape;575;p81"/>
            <p:cNvSpPr/>
            <p:nvPr/>
          </p:nvSpPr>
          <p:spPr>
            <a:xfrm>
              <a:off x="360" y="2587"/>
              <a:ext cx="114" cy="93"/>
            </a:xfrm>
            <a:custGeom>
              <a:rect b="b" l="l" r="r" t="t"/>
              <a:pathLst>
                <a:path extrusionOk="0" h="186" w="228">
                  <a:moveTo>
                    <a:pt x="228" y="118"/>
                  </a:moveTo>
                  <a:lnTo>
                    <a:pt x="169" y="96"/>
                  </a:lnTo>
                  <a:lnTo>
                    <a:pt x="125" y="59"/>
                  </a:lnTo>
                  <a:lnTo>
                    <a:pt x="45" y="0"/>
                  </a:lnTo>
                  <a:lnTo>
                    <a:pt x="0" y="0"/>
                  </a:lnTo>
                  <a:lnTo>
                    <a:pt x="104" y="59"/>
                  </a:lnTo>
                  <a:lnTo>
                    <a:pt x="143" y="98"/>
                  </a:lnTo>
                  <a:lnTo>
                    <a:pt x="228" y="186"/>
                  </a:lnTo>
                  <a:lnTo>
                    <a:pt x="224" y="133"/>
                  </a:lnTo>
                  <a:lnTo>
                    <a:pt x="228" y="118"/>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Libre Baskerville"/>
                <a:ea typeface="Libre Baskerville"/>
                <a:cs typeface="Libre Baskerville"/>
                <a:sym typeface="Libre Baskerville"/>
              </a:endParaRPr>
            </a:p>
          </p:txBody>
        </p:sp>
        <p:sp>
          <p:nvSpPr>
            <p:cNvPr id="576" name="Google Shape;576;p81"/>
            <p:cNvSpPr/>
            <p:nvPr/>
          </p:nvSpPr>
          <p:spPr>
            <a:xfrm>
              <a:off x="342" y="2643"/>
              <a:ext cx="135" cy="144"/>
            </a:xfrm>
            <a:custGeom>
              <a:rect b="b" l="l" r="r" t="t"/>
              <a:pathLst>
                <a:path extrusionOk="0" h="288" w="269">
                  <a:moveTo>
                    <a:pt x="265" y="214"/>
                  </a:moveTo>
                  <a:lnTo>
                    <a:pt x="191" y="149"/>
                  </a:lnTo>
                  <a:lnTo>
                    <a:pt x="163" y="104"/>
                  </a:lnTo>
                  <a:lnTo>
                    <a:pt x="104" y="60"/>
                  </a:lnTo>
                  <a:lnTo>
                    <a:pt x="52" y="22"/>
                  </a:lnTo>
                  <a:lnTo>
                    <a:pt x="15" y="0"/>
                  </a:lnTo>
                  <a:lnTo>
                    <a:pt x="0" y="0"/>
                  </a:lnTo>
                  <a:lnTo>
                    <a:pt x="0" y="22"/>
                  </a:lnTo>
                  <a:lnTo>
                    <a:pt x="45" y="50"/>
                  </a:lnTo>
                  <a:lnTo>
                    <a:pt x="126" y="102"/>
                  </a:lnTo>
                  <a:lnTo>
                    <a:pt x="185" y="161"/>
                  </a:lnTo>
                  <a:lnTo>
                    <a:pt x="226" y="227"/>
                  </a:lnTo>
                  <a:lnTo>
                    <a:pt x="269" y="288"/>
                  </a:lnTo>
                  <a:lnTo>
                    <a:pt x="265" y="214"/>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Libre Baskerville"/>
                <a:ea typeface="Libre Baskerville"/>
                <a:cs typeface="Libre Baskerville"/>
                <a:sym typeface="Libre Baskerville"/>
              </a:endParaRPr>
            </a:p>
          </p:txBody>
        </p:sp>
        <p:sp>
          <p:nvSpPr>
            <p:cNvPr id="577" name="Google Shape;577;p81"/>
            <p:cNvSpPr/>
            <p:nvPr/>
          </p:nvSpPr>
          <p:spPr>
            <a:xfrm>
              <a:off x="357" y="2761"/>
              <a:ext cx="104" cy="85"/>
            </a:xfrm>
            <a:custGeom>
              <a:rect b="b" l="l" r="r" t="t"/>
              <a:pathLst>
                <a:path extrusionOk="0" h="170" w="208">
                  <a:moveTo>
                    <a:pt x="208" y="140"/>
                  </a:moveTo>
                  <a:lnTo>
                    <a:pt x="149" y="77"/>
                  </a:lnTo>
                  <a:lnTo>
                    <a:pt x="88" y="37"/>
                  </a:lnTo>
                  <a:lnTo>
                    <a:pt x="37" y="10"/>
                  </a:lnTo>
                  <a:lnTo>
                    <a:pt x="0" y="0"/>
                  </a:lnTo>
                  <a:lnTo>
                    <a:pt x="22" y="37"/>
                  </a:lnTo>
                  <a:lnTo>
                    <a:pt x="88" y="74"/>
                  </a:lnTo>
                  <a:lnTo>
                    <a:pt x="140" y="127"/>
                  </a:lnTo>
                  <a:lnTo>
                    <a:pt x="164" y="163"/>
                  </a:lnTo>
                  <a:lnTo>
                    <a:pt x="186" y="170"/>
                  </a:lnTo>
                  <a:lnTo>
                    <a:pt x="205" y="157"/>
                  </a:lnTo>
                  <a:lnTo>
                    <a:pt x="208" y="14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Libre Baskerville"/>
                <a:ea typeface="Libre Baskerville"/>
                <a:cs typeface="Libre Baskerville"/>
                <a:sym typeface="Libre Baskerville"/>
              </a:endParaRPr>
            </a:p>
          </p:txBody>
        </p:sp>
        <p:sp>
          <p:nvSpPr>
            <p:cNvPr id="578" name="Google Shape;578;p81"/>
            <p:cNvSpPr/>
            <p:nvPr/>
          </p:nvSpPr>
          <p:spPr>
            <a:xfrm>
              <a:off x="344" y="2821"/>
              <a:ext cx="115" cy="105"/>
            </a:xfrm>
            <a:custGeom>
              <a:rect b="b" l="l" r="r" t="t"/>
              <a:pathLst>
                <a:path extrusionOk="0" h="211" w="230">
                  <a:moveTo>
                    <a:pt x="230" y="196"/>
                  </a:moveTo>
                  <a:lnTo>
                    <a:pt x="171" y="133"/>
                  </a:lnTo>
                  <a:lnTo>
                    <a:pt x="97" y="56"/>
                  </a:lnTo>
                  <a:lnTo>
                    <a:pt x="53" y="19"/>
                  </a:lnTo>
                  <a:lnTo>
                    <a:pt x="19" y="0"/>
                  </a:lnTo>
                  <a:lnTo>
                    <a:pt x="0" y="12"/>
                  </a:lnTo>
                  <a:lnTo>
                    <a:pt x="40" y="44"/>
                  </a:lnTo>
                  <a:lnTo>
                    <a:pt x="105" y="111"/>
                  </a:lnTo>
                  <a:lnTo>
                    <a:pt x="167" y="177"/>
                  </a:lnTo>
                  <a:lnTo>
                    <a:pt x="208" y="211"/>
                  </a:lnTo>
                  <a:lnTo>
                    <a:pt x="218" y="211"/>
                  </a:lnTo>
                  <a:lnTo>
                    <a:pt x="230" y="196"/>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Libre Baskerville"/>
                <a:ea typeface="Libre Baskerville"/>
                <a:cs typeface="Libre Baskerville"/>
                <a:sym typeface="Libre Baskerville"/>
              </a:endParaRPr>
            </a:p>
          </p:txBody>
        </p:sp>
        <p:sp>
          <p:nvSpPr>
            <p:cNvPr id="579" name="Google Shape;579;p81"/>
            <p:cNvSpPr/>
            <p:nvPr/>
          </p:nvSpPr>
          <p:spPr>
            <a:xfrm>
              <a:off x="358" y="2909"/>
              <a:ext cx="80" cy="83"/>
            </a:xfrm>
            <a:custGeom>
              <a:rect b="b" l="l" r="r" t="t"/>
              <a:pathLst>
                <a:path extrusionOk="0" h="166" w="162">
                  <a:moveTo>
                    <a:pt x="159" y="139"/>
                  </a:moveTo>
                  <a:lnTo>
                    <a:pt x="93" y="42"/>
                  </a:lnTo>
                  <a:lnTo>
                    <a:pt x="29" y="5"/>
                  </a:lnTo>
                  <a:lnTo>
                    <a:pt x="0" y="0"/>
                  </a:lnTo>
                  <a:lnTo>
                    <a:pt x="7" y="19"/>
                  </a:lnTo>
                  <a:lnTo>
                    <a:pt x="81" y="73"/>
                  </a:lnTo>
                  <a:lnTo>
                    <a:pt x="152" y="159"/>
                  </a:lnTo>
                  <a:lnTo>
                    <a:pt x="162" y="166"/>
                  </a:lnTo>
                  <a:lnTo>
                    <a:pt x="159" y="139"/>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Libre Baskerville"/>
                <a:ea typeface="Libre Baskerville"/>
                <a:cs typeface="Libre Baskerville"/>
                <a:sym typeface="Libre Baskerville"/>
              </a:endParaRPr>
            </a:p>
          </p:txBody>
        </p:sp>
        <p:sp>
          <p:nvSpPr>
            <p:cNvPr id="580" name="Google Shape;580;p81"/>
            <p:cNvSpPr/>
            <p:nvPr/>
          </p:nvSpPr>
          <p:spPr>
            <a:xfrm>
              <a:off x="360" y="2990"/>
              <a:ext cx="55" cy="63"/>
            </a:xfrm>
            <a:custGeom>
              <a:rect b="b" l="l" r="r" t="t"/>
              <a:pathLst>
                <a:path extrusionOk="0" h="126" w="110">
                  <a:moveTo>
                    <a:pt x="106" y="96"/>
                  </a:moveTo>
                  <a:lnTo>
                    <a:pt x="52" y="22"/>
                  </a:lnTo>
                  <a:lnTo>
                    <a:pt x="2" y="0"/>
                  </a:lnTo>
                  <a:lnTo>
                    <a:pt x="0" y="22"/>
                  </a:lnTo>
                  <a:lnTo>
                    <a:pt x="23" y="59"/>
                  </a:lnTo>
                  <a:lnTo>
                    <a:pt x="82" y="108"/>
                  </a:lnTo>
                  <a:lnTo>
                    <a:pt x="98" y="126"/>
                  </a:lnTo>
                  <a:lnTo>
                    <a:pt x="110" y="118"/>
                  </a:lnTo>
                  <a:lnTo>
                    <a:pt x="106" y="96"/>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Libre Baskerville"/>
                <a:ea typeface="Libre Baskerville"/>
                <a:cs typeface="Libre Baskerville"/>
                <a:sym typeface="Libre Baskerville"/>
              </a:endParaRPr>
            </a:p>
          </p:txBody>
        </p:sp>
        <p:sp>
          <p:nvSpPr>
            <p:cNvPr id="581" name="Google Shape;581;p81"/>
            <p:cNvSpPr/>
            <p:nvPr/>
          </p:nvSpPr>
          <p:spPr>
            <a:xfrm>
              <a:off x="365" y="3073"/>
              <a:ext cx="69" cy="71"/>
            </a:xfrm>
            <a:custGeom>
              <a:rect b="b" l="l" r="r" t="t"/>
              <a:pathLst>
                <a:path extrusionOk="0" h="142" w="140">
                  <a:moveTo>
                    <a:pt x="140" y="142"/>
                  </a:moveTo>
                  <a:lnTo>
                    <a:pt x="120" y="120"/>
                  </a:lnTo>
                  <a:lnTo>
                    <a:pt x="81" y="61"/>
                  </a:lnTo>
                  <a:lnTo>
                    <a:pt x="25" y="0"/>
                  </a:lnTo>
                  <a:lnTo>
                    <a:pt x="0" y="0"/>
                  </a:lnTo>
                  <a:lnTo>
                    <a:pt x="10" y="22"/>
                  </a:lnTo>
                  <a:lnTo>
                    <a:pt x="53" y="80"/>
                  </a:lnTo>
                  <a:lnTo>
                    <a:pt x="97" y="139"/>
                  </a:lnTo>
                  <a:lnTo>
                    <a:pt x="140" y="142"/>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Libre Baskerville"/>
                <a:ea typeface="Libre Baskerville"/>
                <a:cs typeface="Libre Baskerville"/>
                <a:sym typeface="Libre Baskerville"/>
              </a:endParaRPr>
            </a:p>
          </p:txBody>
        </p:sp>
        <p:sp>
          <p:nvSpPr>
            <p:cNvPr id="582" name="Google Shape;582;p81"/>
            <p:cNvSpPr/>
            <p:nvPr/>
          </p:nvSpPr>
          <p:spPr>
            <a:xfrm>
              <a:off x="459" y="2481"/>
              <a:ext cx="213" cy="791"/>
            </a:xfrm>
            <a:custGeom>
              <a:rect b="b" l="l" r="r" t="t"/>
              <a:pathLst>
                <a:path extrusionOk="0" h="1583" w="427">
                  <a:moveTo>
                    <a:pt x="76" y="149"/>
                  </a:moveTo>
                  <a:lnTo>
                    <a:pt x="61" y="194"/>
                  </a:lnTo>
                  <a:lnTo>
                    <a:pt x="74" y="238"/>
                  </a:lnTo>
                  <a:lnTo>
                    <a:pt x="76" y="281"/>
                  </a:lnTo>
                  <a:lnTo>
                    <a:pt x="61" y="309"/>
                  </a:lnTo>
                  <a:lnTo>
                    <a:pt x="40" y="340"/>
                  </a:lnTo>
                  <a:lnTo>
                    <a:pt x="30" y="389"/>
                  </a:lnTo>
                  <a:lnTo>
                    <a:pt x="44" y="421"/>
                  </a:lnTo>
                  <a:lnTo>
                    <a:pt x="65" y="458"/>
                  </a:lnTo>
                  <a:lnTo>
                    <a:pt x="65" y="488"/>
                  </a:lnTo>
                  <a:lnTo>
                    <a:pt x="52" y="516"/>
                  </a:lnTo>
                  <a:lnTo>
                    <a:pt x="31" y="553"/>
                  </a:lnTo>
                  <a:lnTo>
                    <a:pt x="40" y="590"/>
                  </a:lnTo>
                  <a:lnTo>
                    <a:pt x="68" y="668"/>
                  </a:lnTo>
                  <a:lnTo>
                    <a:pt x="65" y="701"/>
                  </a:lnTo>
                  <a:lnTo>
                    <a:pt x="24" y="764"/>
                  </a:lnTo>
                  <a:lnTo>
                    <a:pt x="24" y="819"/>
                  </a:lnTo>
                  <a:lnTo>
                    <a:pt x="46" y="860"/>
                  </a:lnTo>
                  <a:lnTo>
                    <a:pt x="61" y="897"/>
                  </a:lnTo>
                  <a:lnTo>
                    <a:pt x="59" y="928"/>
                  </a:lnTo>
                  <a:lnTo>
                    <a:pt x="22" y="962"/>
                  </a:lnTo>
                  <a:lnTo>
                    <a:pt x="15" y="987"/>
                  </a:lnTo>
                  <a:lnTo>
                    <a:pt x="22" y="1046"/>
                  </a:lnTo>
                  <a:lnTo>
                    <a:pt x="40" y="1110"/>
                  </a:lnTo>
                  <a:lnTo>
                    <a:pt x="40" y="1147"/>
                  </a:lnTo>
                  <a:lnTo>
                    <a:pt x="37" y="1175"/>
                  </a:lnTo>
                  <a:lnTo>
                    <a:pt x="9" y="1221"/>
                  </a:lnTo>
                  <a:lnTo>
                    <a:pt x="0" y="1257"/>
                  </a:lnTo>
                  <a:lnTo>
                    <a:pt x="3" y="1296"/>
                  </a:lnTo>
                  <a:lnTo>
                    <a:pt x="22" y="1326"/>
                  </a:lnTo>
                  <a:lnTo>
                    <a:pt x="44" y="1352"/>
                  </a:lnTo>
                  <a:lnTo>
                    <a:pt x="24" y="1389"/>
                  </a:lnTo>
                  <a:lnTo>
                    <a:pt x="15" y="1426"/>
                  </a:lnTo>
                  <a:lnTo>
                    <a:pt x="31" y="1456"/>
                  </a:lnTo>
                  <a:lnTo>
                    <a:pt x="59" y="1478"/>
                  </a:lnTo>
                  <a:lnTo>
                    <a:pt x="61" y="1514"/>
                  </a:lnTo>
                  <a:lnTo>
                    <a:pt x="61" y="1543"/>
                  </a:lnTo>
                  <a:lnTo>
                    <a:pt x="65" y="1583"/>
                  </a:lnTo>
                  <a:lnTo>
                    <a:pt x="112" y="1551"/>
                  </a:lnTo>
                  <a:lnTo>
                    <a:pt x="161" y="1524"/>
                  </a:lnTo>
                  <a:lnTo>
                    <a:pt x="206" y="1509"/>
                  </a:lnTo>
                  <a:lnTo>
                    <a:pt x="275" y="1509"/>
                  </a:lnTo>
                  <a:lnTo>
                    <a:pt x="324" y="1502"/>
                  </a:lnTo>
                  <a:lnTo>
                    <a:pt x="353" y="1478"/>
                  </a:lnTo>
                  <a:lnTo>
                    <a:pt x="405" y="1463"/>
                  </a:lnTo>
                  <a:lnTo>
                    <a:pt x="377" y="1434"/>
                  </a:lnTo>
                  <a:lnTo>
                    <a:pt x="368" y="1391"/>
                  </a:lnTo>
                  <a:lnTo>
                    <a:pt x="385" y="1345"/>
                  </a:lnTo>
                  <a:lnTo>
                    <a:pt x="383" y="1279"/>
                  </a:lnTo>
                  <a:lnTo>
                    <a:pt x="368" y="1230"/>
                  </a:lnTo>
                  <a:lnTo>
                    <a:pt x="353" y="1206"/>
                  </a:lnTo>
                  <a:lnTo>
                    <a:pt x="349" y="1169"/>
                  </a:lnTo>
                  <a:lnTo>
                    <a:pt x="368" y="1125"/>
                  </a:lnTo>
                  <a:lnTo>
                    <a:pt x="361" y="1095"/>
                  </a:lnTo>
                  <a:lnTo>
                    <a:pt x="324" y="1044"/>
                  </a:lnTo>
                  <a:lnTo>
                    <a:pt x="325" y="1014"/>
                  </a:lnTo>
                  <a:lnTo>
                    <a:pt x="340" y="987"/>
                  </a:lnTo>
                  <a:lnTo>
                    <a:pt x="375" y="951"/>
                  </a:lnTo>
                  <a:lnTo>
                    <a:pt x="362" y="921"/>
                  </a:lnTo>
                  <a:lnTo>
                    <a:pt x="338" y="860"/>
                  </a:lnTo>
                  <a:lnTo>
                    <a:pt x="318" y="819"/>
                  </a:lnTo>
                  <a:lnTo>
                    <a:pt x="318" y="773"/>
                  </a:lnTo>
                  <a:lnTo>
                    <a:pt x="385" y="750"/>
                  </a:lnTo>
                  <a:lnTo>
                    <a:pt x="392" y="708"/>
                  </a:lnTo>
                  <a:lnTo>
                    <a:pt x="385" y="683"/>
                  </a:lnTo>
                  <a:lnTo>
                    <a:pt x="368" y="661"/>
                  </a:lnTo>
                  <a:lnTo>
                    <a:pt x="370" y="624"/>
                  </a:lnTo>
                  <a:lnTo>
                    <a:pt x="368" y="581"/>
                  </a:lnTo>
                  <a:lnTo>
                    <a:pt x="349" y="559"/>
                  </a:lnTo>
                  <a:lnTo>
                    <a:pt x="334" y="529"/>
                  </a:lnTo>
                  <a:lnTo>
                    <a:pt x="346" y="500"/>
                  </a:lnTo>
                  <a:lnTo>
                    <a:pt x="361" y="466"/>
                  </a:lnTo>
                  <a:lnTo>
                    <a:pt x="361" y="443"/>
                  </a:lnTo>
                  <a:lnTo>
                    <a:pt x="338" y="414"/>
                  </a:lnTo>
                  <a:lnTo>
                    <a:pt x="331" y="389"/>
                  </a:lnTo>
                  <a:lnTo>
                    <a:pt x="338" y="370"/>
                  </a:lnTo>
                  <a:lnTo>
                    <a:pt x="361" y="355"/>
                  </a:lnTo>
                  <a:lnTo>
                    <a:pt x="362" y="331"/>
                  </a:lnTo>
                  <a:lnTo>
                    <a:pt x="355" y="315"/>
                  </a:lnTo>
                  <a:lnTo>
                    <a:pt x="331" y="279"/>
                  </a:lnTo>
                  <a:lnTo>
                    <a:pt x="324" y="238"/>
                  </a:lnTo>
                  <a:lnTo>
                    <a:pt x="325" y="206"/>
                  </a:lnTo>
                  <a:lnTo>
                    <a:pt x="349" y="176"/>
                  </a:lnTo>
                  <a:lnTo>
                    <a:pt x="407" y="112"/>
                  </a:lnTo>
                  <a:lnTo>
                    <a:pt x="427" y="58"/>
                  </a:lnTo>
                  <a:lnTo>
                    <a:pt x="427" y="15"/>
                  </a:lnTo>
                  <a:lnTo>
                    <a:pt x="407" y="0"/>
                  </a:lnTo>
                  <a:lnTo>
                    <a:pt x="377" y="15"/>
                  </a:lnTo>
                  <a:lnTo>
                    <a:pt x="303" y="61"/>
                  </a:lnTo>
                  <a:lnTo>
                    <a:pt x="235" y="90"/>
                  </a:lnTo>
                  <a:lnTo>
                    <a:pt x="164" y="120"/>
                  </a:lnTo>
                  <a:lnTo>
                    <a:pt x="117" y="135"/>
                  </a:lnTo>
                  <a:lnTo>
                    <a:pt x="76" y="149"/>
                  </a:lnTo>
                  <a:close/>
                </a:path>
              </a:pathLst>
            </a:custGeom>
            <a:solidFill>
              <a:srgbClr val="B2B2B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Libre Baskerville"/>
                <a:ea typeface="Libre Baskerville"/>
                <a:cs typeface="Libre Baskerville"/>
                <a:sym typeface="Libre Baskerville"/>
              </a:endParaRPr>
            </a:p>
          </p:txBody>
        </p:sp>
        <p:sp>
          <p:nvSpPr>
            <p:cNvPr id="583" name="Google Shape;583;p81"/>
            <p:cNvSpPr/>
            <p:nvPr/>
          </p:nvSpPr>
          <p:spPr>
            <a:xfrm>
              <a:off x="310" y="2475"/>
              <a:ext cx="381" cy="809"/>
            </a:xfrm>
            <a:custGeom>
              <a:rect b="b" l="l" r="r" t="t"/>
              <a:pathLst>
                <a:path extrusionOk="0" h="1619" w="761">
                  <a:moveTo>
                    <a:pt x="647" y="1465"/>
                  </a:moveTo>
                  <a:lnTo>
                    <a:pt x="615" y="1502"/>
                  </a:lnTo>
                  <a:lnTo>
                    <a:pt x="563" y="1514"/>
                  </a:lnTo>
                  <a:lnTo>
                    <a:pt x="498" y="1521"/>
                  </a:lnTo>
                  <a:lnTo>
                    <a:pt x="426" y="1536"/>
                  </a:lnTo>
                  <a:lnTo>
                    <a:pt x="380" y="1564"/>
                  </a:lnTo>
                  <a:lnTo>
                    <a:pt x="365" y="1579"/>
                  </a:lnTo>
                  <a:lnTo>
                    <a:pt x="351" y="1573"/>
                  </a:lnTo>
                  <a:lnTo>
                    <a:pt x="265" y="1508"/>
                  </a:lnTo>
                  <a:lnTo>
                    <a:pt x="154" y="1421"/>
                  </a:lnTo>
                  <a:lnTo>
                    <a:pt x="117" y="1366"/>
                  </a:lnTo>
                  <a:lnTo>
                    <a:pt x="61" y="1310"/>
                  </a:lnTo>
                  <a:lnTo>
                    <a:pt x="45" y="1266"/>
                  </a:lnTo>
                  <a:lnTo>
                    <a:pt x="0" y="1260"/>
                  </a:lnTo>
                  <a:lnTo>
                    <a:pt x="23" y="1307"/>
                  </a:lnTo>
                  <a:lnTo>
                    <a:pt x="46" y="1354"/>
                  </a:lnTo>
                  <a:lnTo>
                    <a:pt x="117" y="1406"/>
                  </a:lnTo>
                  <a:lnTo>
                    <a:pt x="167" y="1470"/>
                  </a:lnTo>
                  <a:lnTo>
                    <a:pt x="287" y="1545"/>
                  </a:lnTo>
                  <a:lnTo>
                    <a:pt x="361" y="1619"/>
                  </a:lnTo>
                  <a:lnTo>
                    <a:pt x="389" y="1612"/>
                  </a:lnTo>
                  <a:lnTo>
                    <a:pt x="420" y="1575"/>
                  </a:lnTo>
                  <a:lnTo>
                    <a:pt x="461" y="1553"/>
                  </a:lnTo>
                  <a:lnTo>
                    <a:pt x="513" y="1538"/>
                  </a:lnTo>
                  <a:lnTo>
                    <a:pt x="622" y="1529"/>
                  </a:lnTo>
                  <a:lnTo>
                    <a:pt x="655" y="1508"/>
                  </a:lnTo>
                  <a:lnTo>
                    <a:pt x="711" y="1495"/>
                  </a:lnTo>
                  <a:lnTo>
                    <a:pt x="720" y="1470"/>
                  </a:lnTo>
                  <a:lnTo>
                    <a:pt x="703" y="1440"/>
                  </a:lnTo>
                  <a:lnTo>
                    <a:pt x="683" y="1411"/>
                  </a:lnTo>
                  <a:lnTo>
                    <a:pt x="696" y="1374"/>
                  </a:lnTo>
                  <a:lnTo>
                    <a:pt x="711" y="1354"/>
                  </a:lnTo>
                  <a:lnTo>
                    <a:pt x="711" y="1322"/>
                  </a:lnTo>
                  <a:lnTo>
                    <a:pt x="696" y="1273"/>
                  </a:lnTo>
                  <a:lnTo>
                    <a:pt x="689" y="1249"/>
                  </a:lnTo>
                  <a:lnTo>
                    <a:pt x="668" y="1227"/>
                  </a:lnTo>
                  <a:lnTo>
                    <a:pt x="659" y="1201"/>
                  </a:lnTo>
                  <a:lnTo>
                    <a:pt x="668" y="1176"/>
                  </a:lnTo>
                  <a:lnTo>
                    <a:pt x="690" y="1156"/>
                  </a:lnTo>
                  <a:lnTo>
                    <a:pt x="689" y="1124"/>
                  </a:lnTo>
                  <a:lnTo>
                    <a:pt x="677" y="1102"/>
                  </a:lnTo>
                  <a:lnTo>
                    <a:pt x="652" y="1068"/>
                  </a:lnTo>
                  <a:lnTo>
                    <a:pt x="637" y="1050"/>
                  </a:lnTo>
                  <a:lnTo>
                    <a:pt x="644" y="1024"/>
                  </a:lnTo>
                  <a:lnTo>
                    <a:pt x="681" y="1002"/>
                  </a:lnTo>
                  <a:lnTo>
                    <a:pt x="696" y="972"/>
                  </a:lnTo>
                  <a:lnTo>
                    <a:pt x="690" y="948"/>
                  </a:lnTo>
                  <a:lnTo>
                    <a:pt x="667" y="907"/>
                  </a:lnTo>
                  <a:lnTo>
                    <a:pt x="640" y="855"/>
                  </a:lnTo>
                  <a:lnTo>
                    <a:pt x="630" y="818"/>
                  </a:lnTo>
                  <a:lnTo>
                    <a:pt x="644" y="803"/>
                  </a:lnTo>
                  <a:lnTo>
                    <a:pt x="683" y="789"/>
                  </a:lnTo>
                  <a:lnTo>
                    <a:pt x="705" y="774"/>
                  </a:lnTo>
                  <a:lnTo>
                    <a:pt x="711" y="728"/>
                  </a:lnTo>
                  <a:lnTo>
                    <a:pt x="683" y="676"/>
                  </a:lnTo>
                  <a:lnTo>
                    <a:pt x="689" y="642"/>
                  </a:lnTo>
                  <a:lnTo>
                    <a:pt x="699" y="610"/>
                  </a:lnTo>
                  <a:lnTo>
                    <a:pt x="674" y="573"/>
                  </a:lnTo>
                  <a:lnTo>
                    <a:pt x="652" y="539"/>
                  </a:lnTo>
                  <a:lnTo>
                    <a:pt x="659" y="517"/>
                  </a:lnTo>
                  <a:lnTo>
                    <a:pt x="674" y="495"/>
                  </a:lnTo>
                  <a:lnTo>
                    <a:pt x="674" y="458"/>
                  </a:lnTo>
                  <a:lnTo>
                    <a:pt x="659" y="437"/>
                  </a:lnTo>
                  <a:lnTo>
                    <a:pt x="644" y="419"/>
                  </a:lnTo>
                  <a:lnTo>
                    <a:pt x="647" y="391"/>
                  </a:lnTo>
                  <a:lnTo>
                    <a:pt x="674" y="378"/>
                  </a:lnTo>
                  <a:lnTo>
                    <a:pt x="689" y="363"/>
                  </a:lnTo>
                  <a:lnTo>
                    <a:pt x="681" y="334"/>
                  </a:lnTo>
                  <a:lnTo>
                    <a:pt x="652" y="297"/>
                  </a:lnTo>
                  <a:lnTo>
                    <a:pt x="640" y="264"/>
                  </a:lnTo>
                  <a:lnTo>
                    <a:pt x="637" y="227"/>
                  </a:lnTo>
                  <a:lnTo>
                    <a:pt x="662" y="192"/>
                  </a:lnTo>
                  <a:lnTo>
                    <a:pt x="714" y="134"/>
                  </a:lnTo>
                  <a:lnTo>
                    <a:pt x="740" y="91"/>
                  </a:lnTo>
                  <a:lnTo>
                    <a:pt x="761" y="54"/>
                  </a:lnTo>
                  <a:lnTo>
                    <a:pt x="755" y="17"/>
                  </a:lnTo>
                  <a:lnTo>
                    <a:pt x="735" y="0"/>
                  </a:lnTo>
                  <a:lnTo>
                    <a:pt x="720" y="3"/>
                  </a:lnTo>
                  <a:lnTo>
                    <a:pt x="696" y="32"/>
                  </a:lnTo>
                  <a:lnTo>
                    <a:pt x="714" y="54"/>
                  </a:lnTo>
                  <a:lnTo>
                    <a:pt x="711" y="91"/>
                  </a:lnTo>
                  <a:lnTo>
                    <a:pt x="677" y="155"/>
                  </a:lnTo>
                  <a:lnTo>
                    <a:pt x="632" y="192"/>
                  </a:lnTo>
                  <a:lnTo>
                    <a:pt x="618" y="214"/>
                  </a:lnTo>
                  <a:lnTo>
                    <a:pt x="608" y="242"/>
                  </a:lnTo>
                  <a:lnTo>
                    <a:pt x="603" y="260"/>
                  </a:lnTo>
                  <a:lnTo>
                    <a:pt x="537" y="311"/>
                  </a:lnTo>
                  <a:lnTo>
                    <a:pt x="478" y="345"/>
                  </a:lnTo>
                  <a:lnTo>
                    <a:pt x="470" y="370"/>
                  </a:lnTo>
                  <a:lnTo>
                    <a:pt x="491" y="375"/>
                  </a:lnTo>
                  <a:lnTo>
                    <a:pt x="578" y="311"/>
                  </a:lnTo>
                  <a:lnTo>
                    <a:pt x="622" y="297"/>
                  </a:lnTo>
                  <a:lnTo>
                    <a:pt x="644" y="338"/>
                  </a:lnTo>
                  <a:lnTo>
                    <a:pt x="652" y="356"/>
                  </a:lnTo>
                  <a:lnTo>
                    <a:pt x="630" y="375"/>
                  </a:lnTo>
                  <a:lnTo>
                    <a:pt x="610" y="390"/>
                  </a:lnTo>
                  <a:lnTo>
                    <a:pt x="608" y="415"/>
                  </a:lnTo>
                  <a:lnTo>
                    <a:pt x="615" y="441"/>
                  </a:lnTo>
                  <a:lnTo>
                    <a:pt x="596" y="462"/>
                  </a:lnTo>
                  <a:lnTo>
                    <a:pt x="541" y="487"/>
                  </a:lnTo>
                  <a:lnTo>
                    <a:pt x="461" y="521"/>
                  </a:lnTo>
                  <a:lnTo>
                    <a:pt x="491" y="532"/>
                  </a:lnTo>
                  <a:lnTo>
                    <a:pt x="573" y="499"/>
                  </a:lnTo>
                  <a:lnTo>
                    <a:pt x="640" y="465"/>
                  </a:lnTo>
                  <a:lnTo>
                    <a:pt x="652" y="473"/>
                  </a:lnTo>
                  <a:lnTo>
                    <a:pt x="644" y="495"/>
                  </a:lnTo>
                  <a:lnTo>
                    <a:pt x="622" y="517"/>
                  </a:lnTo>
                  <a:lnTo>
                    <a:pt x="615" y="539"/>
                  </a:lnTo>
                  <a:lnTo>
                    <a:pt x="625" y="568"/>
                  </a:lnTo>
                  <a:lnTo>
                    <a:pt x="652" y="591"/>
                  </a:lnTo>
                  <a:lnTo>
                    <a:pt x="652" y="610"/>
                  </a:lnTo>
                  <a:lnTo>
                    <a:pt x="608" y="620"/>
                  </a:lnTo>
                  <a:lnTo>
                    <a:pt x="571" y="669"/>
                  </a:lnTo>
                  <a:lnTo>
                    <a:pt x="526" y="698"/>
                  </a:lnTo>
                  <a:lnTo>
                    <a:pt x="467" y="713"/>
                  </a:lnTo>
                  <a:lnTo>
                    <a:pt x="463" y="728"/>
                  </a:lnTo>
                  <a:lnTo>
                    <a:pt x="500" y="722"/>
                  </a:lnTo>
                  <a:lnTo>
                    <a:pt x="578" y="698"/>
                  </a:lnTo>
                  <a:lnTo>
                    <a:pt x="608" y="676"/>
                  </a:lnTo>
                  <a:lnTo>
                    <a:pt x="625" y="654"/>
                  </a:lnTo>
                  <a:lnTo>
                    <a:pt x="652" y="650"/>
                  </a:lnTo>
                  <a:lnTo>
                    <a:pt x="652" y="676"/>
                  </a:lnTo>
                  <a:lnTo>
                    <a:pt x="668" y="700"/>
                  </a:lnTo>
                  <a:lnTo>
                    <a:pt x="683" y="728"/>
                  </a:lnTo>
                  <a:lnTo>
                    <a:pt x="674" y="750"/>
                  </a:lnTo>
                  <a:lnTo>
                    <a:pt x="640" y="765"/>
                  </a:lnTo>
                  <a:lnTo>
                    <a:pt x="608" y="774"/>
                  </a:lnTo>
                  <a:lnTo>
                    <a:pt x="585" y="796"/>
                  </a:lnTo>
                  <a:lnTo>
                    <a:pt x="485" y="826"/>
                  </a:lnTo>
                  <a:lnTo>
                    <a:pt x="411" y="852"/>
                  </a:lnTo>
                  <a:lnTo>
                    <a:pt x="383" y="867"/>
                  </a:lnTo>
                  <a:lnTo>
                    <a:pt x="405" y="885"/>
                  </a:lnTo>
                  <a:lnTo>
                    <a:pt x="448" y="874"/>
                  </a:lnTo>
                  <a:lnTo>
                    <a:pt x="537" y="840"/>
                  </a:lnTo>
                  <a:lnTo>
                    <a:pt x="596" y="823"/>
                  </a:lnTo>
                  <a:lnTo>
                    <a:pt x="610" y="848"/>
                  </a:lnTo>
                  <a:lnTo>
                    <a:pt x="625" y="892"/>
                  </a:lnTo>
                  <a:lnTo>
                    <a:pt x="652" y="929"/>
                  </a:lnTo>
                  <a:lnTo>
                    <a:pt x="655" y="957"/>
                  </a:lnTo>
                  <a:lnTo>
                    <a:pt x="652" y="985"/>
                  </a:lnTo>
                  <a:lnTo>
                    <a:pt x="622" y="994"/>
                  </a:lnTo>
                  <a:lnTo>
                    <a:pt x="571" y="1007"/>
                  </a:lnTo>
                  <a:lnTo>
                    <a:pt x="504" y="1037"/>
                  </a:lnTo>
                  <a:lnTo>
                    <a:pt x="409" y="1050"/>
                  </a:lnTo>
                  <a:lnTo>
                    <a:pt x="373" y="1068"/>
                  </a:lnTo>
                  <a:lnTo>
                    <a:pt x="398" y="1080"/>
                  </a:lnTo>
                  <a:lnTo>
                    <a:pt x="482" y="1068"/>
                  </a:lnTo>
                  <a:lnTo>
                    <a:pt x="541" y="1046"/>
                  </a:lnTo>
                  <a:lnTo>
                    <a:pt x="581" y="1031"/>
                  </a:lnTo>
                  <a:lnTo>
                    <a:pt x="615" y="1024"/>
                  </a:lnTo>
                  <a:lnTo>
                    <a:pt x="610" y="1050"/>
                  </a:lnTo>
                  <a:lnTo>
                    <a:pt x="625" y="1087"/>
                  </a:lnTo>
                  <a:lnTo>
                    <a:pt x="647" y="1109"/>
                  </a:lnTo>
                  <a:lnTo>
                    <a:pt x="652" y="1134"/>
                  </a:lnTo>
                  <a:lnTo>
                    <a:pt x="652" y="1156"/>
                  </a:lnTo>
                  <a:lnTo>
                    <a:pt x="622" y="1168"/>
                  </a:lnTo>
                  <a:lnTo>
                    <a:pt x="566" y="1171"/>
                  </a:lnTo>
                  <a:lnTo>
                    <a:pt x="526" y="1183"/>
                  </a:lnTo>
                  <a:lnTo>
                    <a:pt x="439" y="1213"/>
                  </a:lnTo>
                  <a:lnTo>
                    <a:pt x="389" y="1214"/>
                  </a:lnTo>
                  <a:lnTo>
                    <a:pt x="373" y="1236"/>
                  </a:lnTo>
                  <a:lnTo>
                    <a:pt x="395" y="1244"/>
                  </a:lnTo>
                  <a:lnTo>
                    <a:pt x="439" y="1235"/>
                  </a:lnTo>
                  <a:lnTo>
                    <a:pt x="504" y="1214"/>
                  </a:lnTo>
                  <a:lnTo>
                    <a:pt x="541" y="1201"/>
                  </a:lnTo>
                  <a:lnTo>
                    <a:pt x="588" y="1190"/>
                  </a:lnTo>
                  <a:lnTo>
                    <a:pt x="625" y="1193"/>
                  </a:lnTo>
                  <a:lnTo>
                    <a:pt x="637" y="1193"/>
                  </a:lnTo>
                  <a:lnTo>
                    <a:pt x="637" y="1227"/>
                  </a:lnTo>
                  <a:lnTo>
                    <a:pt x="647" y="1244"/>
                  </a:lnTo>
                  <a:lnTo>
                    <a:pt x="581" y="1260"/>
                  </a:lnTo>
                  <a:lnTo>
                    <a:pt x="522" y="1303"/>
                  </a:lnTo>
                  <a:lnTo>
                    <a:pt x="456" y="1325"/>
                  </a:lnTo>
                  <a:lnTo>
                    <a:pt x="411" y="1332"/>
                  </a:lnTo>
                  <a:lnTo>
                    <a:pt x="374" y="1352"/>
                  </a:lnTo>
                  <a:lnTo>
                    <a:pt x="389" y="1366"/>
                  </a:lnTo>
                  <a:lnTo>
                    <a:pt x="426" y="1354"/>
                  </a:lnTo>
                  <a:lnTo>
                    <a:pt x="467" y="1340"/>
                  </a:lnTo>
                  <a:lnTo>
                    <a:pt x="515" y="1332"/>
                  </a:lnTo>
                  <a:lnTo>
                    <a:pt x="556" y="1307"/>
                  </a:lnTo>
                  <a:lnTo>
                    <a:pt x="578" y="1285"/>
                  </a:lnTo>
                  <a:lnTo>
                    <a:pt x="608" y="1281"/>
                  </a:lnTo>
                  <a:lnTo>
                    <a:pt x="644" y="1281"/>
                  </a:lnTo>
                  <a:lnTo>
                    <a:pt x="655" y="1285"/>
                  </a:lnTo>
                  <a:lnTo>
                    <a:pt x="667" y="1310"/>
                  </a:lnTo>
                  <a:lnTo>
                    <a:pt x="674" y="1340"/>
                  </a:lnTo>
                  <a:lnTo>
                    <a:pt x="667" y="1366"/>
                  </a:lnTo>
                  <a:lnTo>
                    <a:pt x="652" y="1381"/>
                  </a:lnTo>
                  <a:lnTo>
                    <a:pt x="640" y="1418"/>
                  </a:lnTo>
                  <a:lnTo>
                    <a:pt x="652" y="1433"/>
                  </a:lnTo>
                  <a:lnTo>
                    <a:pt x="667" y="1448"/>
                  </a:lnTo>
                  <a:lnTo>
                    <a:pt x="667" y="1462"/>
                  </a:lnTo>
                  <a:lnTo>
                    <a:pt x="647" y="1465"/>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Libre Baskerville"/>
                <a:ea typeface="Libre Baskerville"/>
                <a:cs typeface="Libre Baskerville"/>
                <a:sym typeface="Libre Baskerville"/>
              </a:endParaRPr>
            </a:p>
          </p:txBody>
        </p:sp>
        <p:sp>
          <p:nvSpPr>
            <p:cNvPr id="584" name="Google Shape;584;p81"/>
            <p:cNvSpPr/>
            <p:nvPr/>
          </p:nvSpPr>
          <p:spPr>
            <a:xfrm>
              <a:off x="512" y="3170"/>
              <a:ext cx="110" cy="36"/>
            </a:xfrm>
            <a:custGeom>
              <a:rect b="b" l="l" r="r" t="t"/>
              <a:pathLst>
                <a:path extrusionOk="0" h="72" w="222">
                  <a:moveTo>
                    <a:pt x="0" y="57"/>
                  </a:moveTo>
                  <a:lnTo>
                    <a:pt x="89" y="54"/>
                  </a:lnTo>
                  <a:lnTo>
                    <a:pt x="123" y="35"/>
                  </a:lnTo>
                  <a:lnTo>
                    <a:pt x="152" y="13"/>
                  </a:lnTo>
                  <a:lnTo>
                    <a:pt x="207" y="0"/>
                  </a:lnTo>
                  <a:lnTo>
                    <a:pt x="222" y="13"/>
                  </a:lnTo>
                  <a:lnTo>
                    <a:pt x="198" y="20"/>
                  </a:lnTo>
                  <a:lnTo>
                    <a:pt x="160" y="41"/>
                  </a:lnTo>
                  <a:lnTo>
                    <a:pt x="140" y="54"/>
                  </a:lnTo>
                  <a:lnTo>
                    <a:pt x="104" y="64"/>
                  </a:lnTo>
                  <a:lnTo>
                    <a:pt x="49" y="69"/>
                  </a:lnTo>
                  <a:lnTo>
                    <a:pt x="6" y="72"/>
                  </a:lnTo>
                  <a:lnTo>
                    <a:pt x="0" y="57"/>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Libre Baskerville"/>
                <a:ea typeface="Libre Baskerville"/>
                <a:cs typeface="Libre Baskerville"/>
                <a:sym typeface="Libre Baskerville"/>
              </a:endParaRPr>
            </a:p>
          </p:txBody>
        </p:sp>
        <p:sp>
          <p:nvSpPr>
            <p:cNvPr id="585" name="Google Shape;585;p81"/>
            <p:cNvSpPr/>
            <p:nvPr/>
          </p:nvSpPr>
          <p:spPr>
            <a:xfrm>
              <a:off x="343" y="2378"/>
              <a:ext cx="320" cy="174"/>
            </a:xfrm>
            <a:custGeom>
              <a:rect b="b" l="l" r="r" t="t"/>
              <a:pathLst>
                <a:path extrusionOk="0" h="347" w="640">
                  <a:moveTo>
                    <a:pt x="19" y="39"/>
                  </a:moveTo>
                  <a:lnTo>
                    <a:pt x="95" y="43"/>
                  </a:lnTo>
                  <a:lnTo>
                    <a:pt x="176" y="46"/>
                  </a:lnTo>
                  <a:lnTo>
                    <a:pt x="228" y="46"/>
                  </a:lnTo>
                  <a:lnTo>
                    <a:pt x="269" y="37"/>
                  </a:lnTo>
                  <a:lnTo>
                    <a:pt x="336" y="17"/>
                  </a:lnTo>
                  <a:lnTo>
                    <a:pt x="368" y="0"/>
                  </a:lnTo>
                  <a:lnTo>
                    <a:pt x="411" y="24"/>
                  </a:lnTo>
                  <a:lnTo>
                    <a:pt x="482" y="73"/>
                  </a:lnTo>
                  <a:lnTo>
                    <a:pt x="534" y="109"/>
                  </a:lnTo>
                  <a:lnTo>
                    <a:pt x="600" y="155"/>
                  </a:lnTo>
                  <a:lnTo>
                    <a:pt x="640" y="191"/>
                  </a:lnTo>
                  <a:lnTo>
                    <a:pt x="603" y="222"/>
                  </a:lnTo>
                  <a:lnTo>
                    <a:pt x="566" y="257"/>
                  </a:lnTo>
                  <a:lnTo>
                    <a:pt x="507" y="281"/>
                  </a:lnTo>
                  <a:lnTo>
                    <a:pt x="446" y="307"/>
                  </a:lnTo>
                  <a:lnTo>
                    <a:pt x="389" y="329"/>
                  </a:lnTo>
                  <a:lnTo>
                    <a:pt x="338" y="337"/>
                  </a:lnTo>
                  <a:lnTo>
                    <a:pt x="284" y="347"/>
                  </a:lnTo>
                  <a:lnTo>
                    <a:pt x="217" y="300"/>
                  </a:lnTo>
                  <a:lnTo>
                    <a:pt x="167" y="259"/>
                  </a:lnTo>
                  <a:lnTo>
                    <a:pt x="108" y="207"/>
                  </a:lnTo>
                  <a:lnTo>
                    <a:pt x="59" y="155"/>
                  </a:lnTo>
                  <a:lnTo>
                    <a:pt x="22" y="120"/>
                  </a:lnTo>
                  <a:lnTo>
                    <a:pt x="0" y="68"/>
                  </a:lnTo>
                  <a:lnTo>
                    <a:pt x="19" y="39"/>
                  </a:lnTo>
                  <a:close/>
                </a:path>
              </a:pathLst>
            </a:custGeom>
            <a:solidFill>
              <a:srgbClr val="F8F8F8"/>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Libre Baskerville"/>
                <a:ea typeface="Libre Baskerville"/>
                <a:cs typeface="Libre Baskerville"/>
                <a:sym typeface="Libre Baskerville"/>
              </a:endParaRPr>
            </a:p>
          </p:txBody>
        </p:sp>
        <p:sp>
          <p:nvSpPr>
            <p:cNvPr id="586" name="Google Shape;586;p81"/>
            <p:cNvSpPr/>
            <p:nvPr/>
          </p:nvSpPr>
          <p:spPr>
            <a:xfrm>
              <a:off x="335" y="2373"/>
              <a:ext cx="346" cy="202"/>
            </a:xfrm>
            <a:custGeom>
              <a:rect b="b" l="l" r="r" t="t"/>
              <a:pathLst>
                <a:path extrusionOk="0" h="404" w="692">
                  <a:moveTo>
                    <a:pt x="339" y="346"/>
                  </a:moveTo>
                  <a:lnTo>
                    <a:pt x="449" y="315"/>
                  </a:lnTo>
                  <a:lnTo>
                    <a:pt x="538" y="277"/>
                  </a:lnTo>
                  <a:lnTo>
                    <a:pt x="602" y="232"/>
                  </a:lnTo>
                  <a:lnTo>
                    <a:pt x="627" y="206"/>
                  </a:lnTo>
                  <a:lnTo>
                    <a:pt x="535" y="123"/>
                  </a:lnTo>
                  <a:lnTo>
                    <a:pt x="461" y="78"/>
                  </a:lnTo>
                  <a:lnTo>
                    <a:pt x="390" y="34"/>
                  </a:lnTo>
                  <a:lnTo>
                    <a:pt x="376" y="34"/>
                  </a:lnTo>
                  <a:lnTo>
                    <a:pt x="331" y="49"/>
                  </a:lnTo>
                  <a:lnTo>
                    <a:pt x="272" y="65"/>
                  </a:lnTo>
                  <a:lnTo>
                    <a:pt x="167" y="74"/>
                  </a:lnTo>
                  <a:lnTo>
                    <a:pt x="65" y="71"/>
                  </a:lnTo>
                  <a:lnTo>
                    <a:pt x="37" y="74"/>
                  </a:lnTo>
                  <a:lnTo>
                    <a:pt x="37" y="93"/>
                  </a:lnTo>
                  <a:lnTo>
                    <a:pt x="59" y="123"/>
                  </a:lnTo>
                  <a:lnTo>
                    <a:pt x="102" y="176"/>
                  </a:lnTo>
                  <a:lnTo>
                    <a:pt x="155" y="220"/>
                  </a:lnTo>
                  <a:lnTo>
                    <a:pt x="221" y="284"/>
                  </a:lnTo>
                  <a:lnTo>
                    <a:pt x="285" y="331"/>
                  </a:lnTo>
                  <a:lnTo>
                    <a:pt x="324" y="358"/>
                  </a:lnTo>
                  <a:lnTo>
                    <a:pt x="337" y="387"/>
                  </a:lnTo>
                  <a:lnTo>
                    <a:pt x="322" y="404"/>
                  </a:lnTo>
                  <a:lnTo>
                    <a:pt x="300" y="395"/>
                  </a:lnTo>
                  <a:lnTo>
                    <a:pt x="236" y="336"/>
                  </a:lnTo>
                  <a:lnTo>
                    <a:pt x="155" y="269"/>
                  </a:lnTo>
                  <a:lnTo>
                    <a:pt x="96" y="220"/>
                  </a:lnTo>
                  <a:lnTo>
                    <a:pt x="56" y="176"/>
                  </a:lnTo>
                  <a:lnTo>
                    <a:pt x="22" y="130"/>
                  </a:lnTo>
                  <a:lnTo>
                    <a:pt x="7" y="99"/>
                  </a:lnTo>
                  <a:lnTo>
                    <a:pt x="0" y="65"/>
                  </a:lnTo>
                  <a:lnTo>
                    <a:pt x="10" y="43"/>
                  </a:lnTo>
                  <a:lnTo>
                    <a:pt x="35" y="34"/>
                  </a:lnTo>
                  <a:lnTo>
                    <a:pt x="78" y="37"/>
                  </a:lnTo>
                  <a:lnTo>
                    <a:pt x="162" y="49"/>
                  </a:lnTo>
                  <a:lnTo>
                    <a:pt x="233" y="49"/>
                  </a:lnTo>
                  <a:lnTo>
                    <a:pt x="285" y="34"/>
                  </a:lnTo>
                  <a:lnTo>
                    <a:pt x="344" y="22"/>
                  </a:lnTo>
                  <a:lnTo>
                    <a:pt x="368" y="0"/>
                  </a:lnTo>
                  <a:lnTo>
                    <a:pt x="396" y="0"/>
                  </a:lnTo>
                  <a:lnTo>
                    <a:pt x="457" y="37"/>
                  </a:lnTo>
                  <a:lnTo>
                    <a:pt x="523" y="87"/>
                  </a:lnTo>
                  <a:lnTo>
                    <a:pt x="594" y="132"/>
                  </a:lnTo>
                  <a:lnTo>
                    <a:pt x="633" y="161"/>
                  </a:lnTo>
                  <a:lnTo>
                    <a:pt x="675" y="188"/>
                  </a:lnTo>
                  <a:lnTo>
                    <a:pt x="692" y="198"/>
                  </a:lnTo>
                  <a:lnTo>
                    <a:pt x="683" y="218"/>
                  </a:lnTo>
                  <a:lnTo>
                    <a:pt x="653" y="235"/>
                  </a:lnTo>
                  <a:lnTo>
                    <a:pt x="618" y="265"/>
                  </a:lnTo>
                  <a:lnTo>
                    <a:pt x="587" y="277"/>
                  </a:lnTo>
                  <a:lnTo>
                    <a:pt x="528" y="302"/>
                  </a:lnTo>
                  <a:lnTo>
                    <a:pt x="486" y="321"/>
                  </a:lnTo>
                  <a:lnTo>
                    <a:pt x="439" y="350"/>
                  </a:lnTo>
                  <a:lnTo>
                    <a:pt x="390" y="358"/>
                  </a:lnTo>
                  <a:lnTo>
                    <a:pt x="352" y="361"/>
                  </a:lnTo>
                  <a:lnTo>
                    <a:pt x="339" y="346"/>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Libre Baskerville"/>
                <a:ea typeface="Libre Baskerville"/>
                <a:cs typeface="Libre Baskerville"/>
                <a:sym typeface="Libre Baskerville"/>
              </a:endParaRPr>
            </a:p>
          </p:txBody>
        </p:sp>
        <p:sp>
          <p:nvSpPr>
            <p:cNvPr id="587" name="Google Shape;587;p81"/>
            <p:cNvSpPr/>
            <p:nvPr/>
          </p:nvSpPr>
          <p:spPr>
            <a:xfrm>
              <a:off x="531" y="2526"/>
              <a:ext cx="109" cy="70"/>
            </a:xfrm>
            <a:custGeom>
              <a:rect b="b" l="l" r="r" t="t"/>
              <a:pathLst>
                <a:path extrusionOk="0" h="139" w="219">
                  <a:moveTo>
                    <a:pt x="185" y="16"/>
                  </a:moveTo>
                  <a:lnTo>
                    <a:pt x="139" y="53"/>
                  </a:lnTo>
                  <a:lnTo>
                    <a:pt x="96" y="87"/>
                  </a:lnTo>
                  <a:lnTo>
                    <a:pt x="35" y="109"/>
                  </a:lnTo>
                  <a:lnTo>
                    <a:pt x="0" y="120"/>
                  </a:lnTo>
                  <a:lnTo>
                    <a:pt x="28" y="139"/>
                  </a:lnTo>
                  <a:lnTo>
                    <a:pt x="72" y="133"/>
                  </a:lnTo>
                  <a:lnTo>
                    <a:pt x="140" y="87"/>
                  </a:lnTo>
                  <a:lnTo>
                    <a:pt x="219" y="0"/>
                  </a:lnTo>
                  <a:lnTo>
                    <a:pt x="185" y="16"/>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Libre Baskerville"/>
                <a:ea typeface="Libre Baskerville"/>
                <a:cs typeface="Libre Baskerville"/>
                <a:sym typeface="Libre Baskerville"/>
              </a:endParaRPr>
            </a:p>
          </p:txBody>
        </p:sp>
      </p:grpSp>
      <p:grpSp>
        <p:nvGrpSpPr>
          <p:cNvPr id="588" name="Google Shape;588;p81"/>
          <p:cNvGrpSpPr/>
          <p:nvPr/>
        </p:nvGrpSpPr>
        <p:grpSpPr>
          <a:xfrm>
            <a:off x="2201862" y="3979862"/>
            <a:ext cx="639762" cy="1446212"/>
            <a:chOff x="427" y="2507"/>
            <a:chExt cx="403" cy="911"/>
          </a:xfrm>
        </p:grpSpPr>
        <p:sp>
          <p:nvSpPr>
            <p:cNvPr id="589" name="Google Shape;589;p81"/>
            <p:cNvSpPr/>
            <p:nvPr/>
          </p:nvSpPr>
          <p:spPr>
            <a:xfrm>
              <a:off x="435" y="2547"/>
              <a:ext cx="212" cy="859"/>
            </a:xfrm>
            <a:custGeom>
              <a:rect b="b" l="l" r="r" t="t"/>
              <a:pathLst>
                <a:path extrusionOk="0" h="1717" w="424">
                  <a:moveTo>
                    <a:pt x="417" y="309"/>
                  </a:moveTo>
                  <a:lnTo>
                    <a:pt x="424" y="372"/>
                  </a:lnTo>
                  <a:lnTo>
                    <a:pt x="424" y="713"/>
                  </a:lnTo>
                  <a:lnTo>
                    <a:pt x="394" y="1169"/>
                  </a:lnTo>
                  <a:lnTo>
                    <a:pt x="397" y="1460"/>
                  </a:lnTo>
                  <a:lnTo>
                    <a:pt x="412" y="1661"/>
                  </a:lnTo>
                  <a:lnTo>
                    <a:pt x="397" y="1717"/>
                  </a:lnTo>
                  <a:lnTo>
                    <a:pt x="372" y="1705"/>
                  </a:lnTo>
                  <a:lnTo>
                    <a:pt x="228" y="1594"/>
                  </a:lnTo>
                  <a:lnTo>
                    <a:pt x="191" y="1573"/>
                  </a:lnTo>
                  <a:lnTo>
                    <a:pt x="170" y="1541"/>
                  </a:lnTo>
                  <a:lnTo>
                    <a:pt x="133" y="1499"/>
                  </a:lnTo>
                  <a:lnTo>
                    <a:pt x="83" y="1455"/>
                  </a:lnTo>
                  <a:lnTo>
                    <a:pt x="59" y="1396"/>
                  </a:lnTo>
                  <a:lnTo>
                    <a:pt x="0" y="1346"/>
                  </a:lnTo>
                  <a:lnTo>
                    <a:pt x="0" y="1315"/>
                  </a:lnTo>
                  <a:lnTo>
                    <a:pt x="31" y="1276"/>
                  </a:lnTo>
                  <a:lnTo>
                    <a:pt x="44" y="1225"/>
                  </a:lnTo>
                  <a:lnTo>
                    <a:pt x="37" y="1198"/>
                  </a:lnTo>
                  <a:lnTo>
                    <a:pt x="22" y="1154"/>
                  </a:lnTo>
                  <a:lnTo>
                    <a:pt x="16" y="1123"/>
                  </a:lnTo>
                  <a:lnTo>
                    <a:pt x="40" y="1074"/>
                  </a:lnTo>
                  <a:lnTo>
                    <a:pt x="40" y="1041"/>
                  </a:lnTo>
                  <a:lnTo>
                    <a:pt x="15" y="975"/>
                  </a:lnTo>
                  <a:lnTo>
                    <a:pt x="15" y="938"/>
                  </a:lnTo>
                  <a:lnTo>
                    <a:pt x="29" y="909"/>
                  </a:lnTo>
                  <a:lnTo>
                    <a:pt x="53" y="875"/>
                  </a:lnTo>
                  <a:lnTo>
                    <a:pt x="52" y="816"/>
                  </a:lnTo>
                  <a:lnTo>
                    <a:pt x="37" y="769"/>
                  </a:lnTo>
                  <a:lnTo>
                    <a:pt x="52" y="713"/>
                  </a:lnTo>
                  <a:lnTo>
                    <a:pt x="66" y="699"/>
                  </a:lnTo>
                  <a:lnTo>
                    <a:pt x="53" y="647"/>
                  </a:lnTo>
                  <a:lnTo>
                    <a:pt x="22" y="592"/>
                  </a:lnTo>
                  <a:lnTo>
                    <a:pt x="15" y="557"/>
                  </a:lnTo>
                  <a:lnTo>
                    <a:pt x="22" y="523"/>
                  </a:lnTo>
                  <a:lnTo>
                    <a:pt x="62" y="492"/>
                  </a:lnTo>
                  <a:lnTo>
                    <a:pt x="59" y="468"/>
                  </a:lnTo>
                  <a:lnTo>
                    <a:pt x="16" y="390"/>
                  </a:lnTo>
                  <a:lnTo>
                    <a:pt x="3" y="328"/>
                  </a:lnTo>
                  <a:lnTo>
                    <a:pt x="15" y="294"/>
                  </a:lnTo>
                  <a:lnTo>
                    <a:pt x="53" y="263"/>
                  </a:lnTo>
                  <a:lnTo>
                    <a:pt x="44" y="235"/>
                  </a:lnTo>
                  <a:lnTo>
                    <a:pt x="16" y="204"/>
                  </a:lnTo>
                  <a:lnTo>
                    <a:pt x="16" y="170"/>
                  </a:lnTo>
                  <a:lnTo>
                    <a:pt x="62" y="147"/>
                  </a:lnTo>
                  <a:lnTo>
                    <a:pt x="81" y="122"/>
                  </a:lnTo>
                  <a:lnTo>
                    <a:pt x="44" y="71"/>
                  </a:lnTo>
                  <a:lnTo>
                    <a:pt x="44" y="44"/>
                  </a:lnTo>
                  <a:lnTo>
                    <a:pt x="88" y="28"/>
                  </a:lnTo>
                  <a:lnTo>
                    <a:pt x="90" y="0"/>
                  </a:lnTo>
                  <a:lnTo>
                    <a:pt x="139" y="71"/>
                  </a:lnTo>
                  <a:lnTo>
                    <a:pt x="198" y="145"/>
                  </a:lnTo>
                  <a:lnTo>
                    <a:pt x="272" y="204"/>
                  </a:lnTo>
                  <a:lnTo>
                    <a:pt x="331" y="250"/>
                  </a:lnTo>
                  <a:lnTo>
                    <a:pt x="394" y="287"/>
                  </a:lnTo>
                  <a:lnTo>
                    <a:pt x="417" y="309"/>
                  </a:lnTo>
                  <a:close/>
                </a:path>
              </a:pathLst>
            </a:custGeom>
            <a:solidFill>
              <a:srgbClr val="DDDDDD"/>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Libre Baskerville"/>
                <a:ea typeface="Libre Baskerville"/>
                <a:cs typeface="Libre Baskerville"/>
                <a:sym typeface="Libre Baskerville"/>
              </a:endParaRPr>
            </a:p>
          </p:txBody>
        </p:sp>
        <p:sp>
          <p:nvSpPr>
            <p:cNvPr id="590" name="Google Shape;590;p81"/>
            <p:cNvSpPr/>
            <p:nvPr/>
          </p:nvSpPr>
          <p:spPr>
            <a:xfrm>
              <a:off x="427" y="2560"/>
              <a:ext cx="61" cy="654"/>
            </a:xfrm>
            <a:custGeom>
              <a:rect b="b" l="l" r="r" t="t"/>
              <a:pathLst>
                <a:path extrusionOk="0" h="1309" w="121">
                  <a:moveTo>
                    <a:pt x="61" y="0"/>
                  </a:moveTo>
                  <a:lnTo>
                    <a:pt x="83" y="44"/>
                  </a:lnTo>
                  <a:lnTo>
                    <a:pt x="102" y="73"/>
                  </a:lnTo>
                  <a:lnTo>
                    <a:pt x="121" y="91"/>
                  </a:lnTo>
                  <a:lnTo>
                    <a:pt x="117" y="112"/>
                  </a:lnTo>
                  <a:lnTo>
                    <a:pt x="98" y="127"/>
                  </a:lnTo>
                  <a:lnTo>
                    <a:pt x="68" y="134"/>
                  </a:lnTo>
                  <a:lnTo>
                    <a:pt x="46" y="153"/>
                  </a:lnTo>
                  <a:lnTo>
                    <a:pt x="52" y="177"/>
                  </a:lnTo>
                  <a:lnTo>
                    <a:pt x="67" y="190"/>
                  </a:lnTo>
                  <a:lnTo>
                    <a:pt x="90" y="220"/>
                  </a:lnTo>
                  <a:lnTo>
                    <a:pt x="90" y="237"/>
                  </a:lnTo>
                  <a:lnTo>
                    <a:pt x="83" y="252"/>
                  </a:lnTo>
                  <a:lnTo>
                    <a:pt x="61" y="267"/>
                  </a:lnTo>
                  <a:lnTo>
                    <a:pt x="39" y="282"/>
                  </a:lnTo>
                  <a:lnTo>
                    <a:pt x="37" y="304"/>
                  </a:lnTo>
                  <a:lnTo>
                    <a:pt x="45" y="326"/>
                  </a:lnTo>
                  <a:lnTo>
                    <a:pt x="61" y="369"/>
                  </a:lnTo>
                  <a:lnTo>
                    <a:pt x="76" y="404"/>
                  </a:lnTo>
                  <a:lnTo>
                    <a:pt x="90" y="428"/>
                  </a:lnTo>
                  <a:lnTo>
                    <a:pt x="90" y="456"/>
                  </a:lnTo>
                  <a:lnTo>
                    <a:pt x="83" y="480"/>
                  </a:lnTo>
                  <a:lnTo>
                    <a:pt x="61" y="502"/>
                  </a:lnTo>
                  <a:lnTo>
                    <a:pt x="46" y="524"/>
                  </a:lnTo>
                  <a:lnTo>
                    <a:pt x="52" y="561"/>
                  </a:lnTo>
                  <a:lnTo>
                    <a:pt x="88" y="617"/>
                  </a:lnTo>
                  <a:lnTo>
                    <a:pt x="102" y="647"/>
                  </a:lnTo>
                  <a:lnTo>
                    <a:pt x="105" y="676"/>
                  </a:lnTo>
                  <a:lnTo>
                    <a:pt x="90" y="698"/>
                  </a:lnTo>
                  <a:lnTo>
                    <a:pt x="73" y="719"/>
                  </a:lnTo>
                  <a:lnTo>
                    <a:pt x="68" y="749"/>
                  </a:lnTo>
                  <a:lnTo>
                    <a:pt x="80" y="786"/>
                  </a:lnTo>
                  <a:lnTo>
                    <a:pt x="95" y="825"/>
                  </a:lnTo>
                  <a:lnTo>
                    <a:pt x="102" y="852"/>
                  </a:lnTo>
                  <a:lnTo>
                    <a:pt x="95" y="870"/>
                  </a:lnTo>
                  <a:lnTo>
                    <a:pt x="76" y="889"/>
                  </a:lnTo>
                  <a:lnTo>
                    <a:pt x="52" y="911"/>
                  </a:lnTo>
                  <a:lnTo>
                    <a:pt x="39" y="933"/>
                  </a:lnTo>
                  <a:lnTo>
                    <a:pt x="52" y="972"/>
                  </a:lnTo>
                  <a:lnTo>
                    <a:pt x="76" y="1013"/>
                  </a:lnTo>
                  <a:lnTo>
                    <a:pt x="88" y="1043"/>
                  </a:lnTo>
                  <a:lnTo>
                    <a:pt x="90" y="1068"/>
                  </a:lnTo>
                  <a:lnTo>
                    <a:pt x="83" y="1080"/>
                  </a:lnTo>
                  <a:lnTo>
                    <a:pt x="58" y="1080"/>
                  </a:lnTo>
                  <a:lnTo>
                    <a:pt x="52" y="1134"/>
                  </a:lnTo>
                  <a:lnTo>
                    <a:pt x="67" y="1168"/>
                  </a:lnTo>
                  <a:lnTo>
                    <a:pt x="80" y="1192"/>
                  </a:lnTo>
                  <a:lnTo>
                    <a:pt x="83" y="1214"/>
                  </a:lnTo>
                  <a:lnTo>
                    <a:pt x="83" y="1235"/>
                  </a:lnTo>
                  <a:lnTo>
                    <a:pt x="58" y="1266"/>
                  </a:lnTo>
                  <a:lnTo>
                    <a:pt x="24" y="1309"/>
                  </a:lnTo>
                  <a:lnTo>
                    <a:pt x="2" y="1294"/>
                  </a:lnTo>
                  <a:lnTo>
                    <a:pt x="11" y="1259"/>
                  </a:lnTo>
                  <a:lnTo>
                    <a:pt x="45" y="1205"/>
                  </a:lnTo>
                  <a:lnTo>
                    <a:pt x="39" y="1171"/>
                  </a:lnTo>
                  <a:lnTo>
                    <a:pt x="24" y="1131"/>
                  </a:lnTo>
                  <a:lnTo>
                    <a:pt x="15" y="1097"/>
                  </a:lnTo>
                  <a:lnTo>
                    <a:pt x="30" y="1068"/>
                  </a:lnTo>
                  <a:lnTo>
                    <a:pt x="45" y="1058"/>
                  </a:lnTo>
                  <a:lnTo>
                    <a:pt x="46" y="1037"/>
                  </a:lnTo>
                  <a:lnTo>
                    <a:pt x="30" y="994"/>
                  </a:lnTo>
                  <a:lnTo>
                    <a:pt x="11" y="957"/>
                  </a:lnTo>
                  <a:lnTo>
                    <a:pt x="0" y="920"/>
                  </a:lnTo>
                  <a:lnTo>
                    <a:pt x="11" y="877"/>
                  </a:lnTo>
                  <a:lnTo>
                    <a:pt x="45" y="860"/>
                  </a:lnTo>
                  <a:lnTo>
                    <a:pt x="54" y="840"/>
                  </a:lnTo>
                  <a:lnTo>
                    <a:pt x="52" y="811"/>
                  </a:lnTo>
                  <a:lnTo>
                    <a:pt x="45" y="781"/>
                  </a:lnTo>
                  <a:lnTo>
                    <a:pt x="32" y="743"/>
                  </a:lnTo>
                  <a:lnTo>
                    <a:pt x="32" y="713"/>
                  </a:lnTo>
                  <a:lnTo>
                    <a:pt x="46" y="693"/>
                  </a:lnTo>
                  <a:lnTo>
                    <a:pt x="67" y="669"/>
                  </a:lnTo>
                  <a:lnTo>
                    <a:pt x="67" y="654"/>
                  </a:lnTo>
                  <a:lnTo>
                    <a:pt x="52" y="620"/>
                  </a:lnTo>
                  <a:lnTo>
                    <a:pt x="23" y="576"/>
                  </a:lnTo>
                  <a:lnTo>
                    <a:pt x="11" y="543"/>
                  </a:lnTo>
                  <a:lnTo>
                    <a:pt x="11" y="517"/>
                  </a:lnTo>
                  <a:lnTo>
                    <a:pt x="17" y="492"/>
                  </a:lnTo>
                  <a:lnTo>
                    <a:pt x="37" y="472"/>
                  </a:lnTo>
                  <a:lnTo>
                    <a:pt x="54" y="450"/>
                  </a:lnTo>
                  <a:lnTo>
                    <a:pt x="54" y="434"/>
                  </a:lnTo>
                  <a:lnTo>
                    <a:pt x="15" y="353"/>
                  </a:lnTo>
                  <a:lnTo>
                    <a:pt x="8" y="323"/>
                  </a:lnTo>
                  <a:lnTo>
                    <a:pt x="0" y="296"/>
                  </a:lnTo>
                  <a:lnTo>
                    <a:pt x="15" y="271"/>
                  </a:lnTo>
                  <a:lnTo>
                    <a:pt x="32" y="252"/>
                  </a:lnTo>
                  <a:lnTo>
                    <a:pt x="46" y="237"/>
                  </a:lnTo>
                  <a:lnTo>
                    <a:pt x="46" y="223"/>
                  </a:lnTo>
                  <a:lnTo>
                    <a:pt x="32" y="200"/>
                  </a:lnTo>
                  <a:lnTo>
                    <a:pt x="11" y="177"/>
                  </a:lnTo>
                  <a:lnTo>
                    <a:pt x="11" y="153"/>
                  </a:lnTo>
                  <a:lnTo>
                    <a:pt x="24" y="132"/>
                  </a:lnTo>
                  <a:lnTo>
                    <a:pt x="46" y="112"/>
                  </a:lnTo>
                  <a:lnTo>
                    <a:pt x="67" y="103"/>
                  </a:lnTo>
                  <a:lnTo>
                    <a:pt x="76" y="88"/>
                  </a:lnTo>
                  <a:lnTo>
                    <a:pt x="68" y="69"/>
                  </a:lnTo>
                  <a:lnTo>
                    <a:pt x="54" y="47"/>
                  </a:lnTo>
                  <a:lnTo>
                    <a:pt x="46" y="24"/>
                  </a:lnTo>
                  <a:lnTo>
                    <a:pt x="61"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Libre Baskerville"/>
                <a:ea typeface="Libre Baskerville"/>
                <a:cs typeface="Libre Baskerville"/>
                <a:sym typeface="Libre Baskerville"/>
              </a:endParaRPr>
            </a:p>
          </p:txBody>
        </p:sp>
        <p:sp>
          <p:nvSpPr>
            <p:cNvPr id="591" name="Google Shape;591;p81"/>
            <p:cNvSpPr/>
            <p:nvPr/>
          </p:nvSpPr>
          <p:spPr>
            <a:xfrm>
              <a:off x="592" y="2719"/>
              <a:ext cx="58" cy="529"/>
            </a:xfrm>
            <a:custGeom>
              <a:rect b="b" l="l" r="r" t="t"/>
              <a:pathLst>
                <a:path extrusionOk="0" h="1058" w="116">
                  <a:moveTo>
                    <a:pt x="90" y="0"/>
                  </a:moveTo>
                  <a:lnTo>
                    <a:pt x="103" y="30"/>
                  </a:lnTo>
                  <a:lnTo>
                    <a:pt x="116" y="80"/>
                  </a:lnTo>
                  <a:lnTo>
                    <a:pt x="109" y="102"/>
                  </a:lnTo>
                  <a:lnTo>
                    <a:pt x="79" y="117"/>
                  </a:lnTo>
                  <a:lnTo>
                    <a:pt x="60" y="132"/>
                  </a:lnTo>
                  <a:lnTo>
                    <a:pt x="60" y="173"/>
                  </a:lnTo>
                  <a:lnTo>
                    <a:pt x="75" y="213"/>
                  </a:lnTo>
                  <a:lnTo>
                    <a:pt x="94" y="240"/>
                  </a:lnTo>
                  <a:lnTo>
                    <a:pt x="97" y="291"/>
                  </a:lnTo>
                  <a:lnTo>
                    <a:pt x="87" y="309"/>
                  </a:lnTo>
                  <a:lnTo>
                    <a:pt x="67" y="331"/>
                  </a:lnTo>
                  <a:lnTo>
                    <a:pt x="64" y="365"/>
                  </a:lnTo>
                  <a:lnTo>
                    <a:pt x="75" y="396"/>
                  </a:lnTo>
                  <a:lnTo>
                    <a:pt x="90" y="424"/>
                  </a:lnTo>
                  <a:lnTo>
                    <a:pt x="97" y="467"/>
                  </a:lnTo>
                  <a:lnTo>
                    <a:pt x="97" y="492"/>
                  </a:lnTo>
                  <a:lnTo>
                    <a:pt x="82" y="519"/>
                  </a:lnTo>
                  <a:lnTo>
                    <a:pt x="57" y="544"/>
                  </a:lnTo>
                  <a:lnTo>
                    <a:pt x="57" y="566"/>
                  </a:lnTo>
                  <a:lnTo>
                    <a:pt x="64" y="631"/>
                  </a:lnTo>
                  <a:lnTo>
                    <a:pt x="90" y="659"/>
                  </a:lnTo>
                  <a:lnTo>
                    <a:pt x="103" y="687"/>
                  </a:lnTo>
                  <a:lnTo>
                    <a:pt x="97" y="720"/>
                  </a:lnTo>
                  <a:lnTo>
                    <a:pt x="60" y="742"/>
                  </a:lnTo>
                  <a:lnTo>
                    <a:pt x="42" y="764"/>
                  </a:lnTo>
                  <a:lnTo>
                    <a:pt x="38" y="805"/>
                  </a:lnTo>
                  <a:lnTo>
                    <a:pt x="57" y="857"/>
                  </a:lnTo>
                  <a:lnTo>
                    <a:pt x="72" y="909"/>
                  </a:lnTo>
                  <a:lnTo>
                    <a:pt x="72" y="938"/>
                  </a:lnTo>
                  <a:lnTo>
                    <a:pt x="64" y="977"/>
                  </a:lnTo>
                  <a:lnTo>
                    <a:pt x="42" y="984"/>
                  </a:lnTo>
                  <a:lnTo>
                    <a:pt x="27" y="1014"/>
                  </a:lnTo>
                  <a:lnTo>
                    <a:pt x="27" y="1048"/>
                  </a:lnTo>
                  <a:lnTo>
                    <a:pt x="0" y="1058"/>
                  </a:lnTo>
                  <a:lnTo>
                    <a:pt x="12" y="1021"/>
                  </a:lnTo>
                  <a:lnTo>
                    <a:pt x="35" y="977"/>
                  </a:lnTo>
                  <a:lnTo>
                    <a:pt x="42" y="947"/>
                  </a:lnTo>
                  <a:lnTo>
                    <a:pt x="42" y="888"/>
                  </a:lnTo>
                  <a:lnTo>
                    <a:pt x="27" y="838"/>
                  </a:lnTo>
                  <a:lnTo>
                    <a:pt x="23" y="798"/>
                  </a:lnTo>
                  <a:lnTo>
                    <a:pt x="20" y="757"/>
                  </a:lnTo>
                  <a:lnTo>
                    <a:pt x="45" y="724"/>
                  </a:lnTo>
                  <a:lnTo>
                    <a:pt x="60" y="703"/>
                  </a:lnTo>
                  <a:lnTo>
                    <a:pt x="50" y="659"/>
                  </a:lnTo>
                  <a:lnTo>
                    <a:pt x="27" y="625"/>
                  </a:lnTo>
                  <a:lnTo>
                    <a:pt x="23" y="595"/>
                  </a:lnTo>
                  <a:lnTo>
                    <a:pt x="20" y="551"/>
                  </a:lnTo>
                  <a:lnTo>
                    <a:pt x="30" y="522"/>
                  </a:lnTo>
                  <a:lnTo>
                    <a:pt x="50" y="492"/>
                  </a:lnTo>
                  <a:lnTo>
                    <a:pt x="64" y="470"/>
                  </a:lnTo>
                  <a:lnTo>
                    <a:pt x="64" y="448"/>
                  </a:lnTo>
                  <a:lnTo>
                    <a:pt x="50" y="424"/>
                  </a:lnTo>
                  <a:lnTo>
                    <a:pt x="35" y="374"/>
                  </a:lnTo>
                  <a:lnTo>
                    <a:pt x="35" y="343"/>
                  </a:lnTo>
                  <a:lnTo>
                    <a:pt x="42" y="313"/>
                  </a:lnTo>
                  <a:lnTo>
                    <a:pt x="57" y="291"/>
                  </a:lnTo>
                  <a:lnTo>
                    <a:pt x="60" y="269"/>
                  </a:lnTo>
                  <a:lnTo>
                    <a:pt x="57" y="242"/>
                  </a:lnTo>
                  <a:lnTo>
                    <a:pt x="38" y="204"/>
                  </a:lnTo>
                  <a:lnTo>
                    <a:pt x="27" y="176"/>
                  </a:lnTo>
                  <a:lnTo>
                    <a:pt x="30" y="130"/>
                  </a:lnTo>
                  <a:lnTo>
                    <a:pt x="45" y="111"/>
                  </a:lnTo>
                  <a:lnTo>
                    <a:pt x="64" y="80"/>
                  </a:lnTo>
                  <a:lnTo>
                    <a:pt x="75" y="56"/>
                  </a:lnTo>
                  <a:lnTo>
                    <a:pt x="67" y="34"/>
                  </a:lnTo>
                  <a:lnTo>
                    <a:pt x="72" y="12"/>
                  </a:lnTo>
                  <a:lnTo>
                    <a:pt x="90"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Libre Baskerville"/>
                <a:ea typeface="Libre Baskerville"/>
                <a:cs typeface="Libre Baskerville"/>
                <a:sym typeface="Libre Baskerville"/>
              </a:endParaRPr>
            </a:p>
          </p:txBody>
        </p:sp>
        <p:sp>
          <p:nvSpPr>
            <p:cNvPr id="592" name="Google Shape;592;p81"/>
            <p:cNvSpPr/>
            <p:nvPr/>
          </p:nvSpPr>
          <p:spPr>
            <a:xfrm>
              <a:off x="501" y="2655"/>
              <a:ext cx="132" cy="114"/>
            </a:xfrm>
            <a:custGeom>
              <a:rect b="b" l="l" r="r" t="t"/>
              <a:pathLst>
                <a:path extrusionOk="0" h="229" w="266">
                  <a:moveTo>
                    <a:pt x="266" y="185"/>
                  </a:moveTo>
                  <a:lnTo>
                    <a:pt x="185" y="119"/>
                  </a:lnTo>
                  <a:lnTo>
                    <a:pt x="118" y="59"/>
                  </a:lnTo>
                  <a:lnTo>
                    <a:pt x="56" y="0"/>
                  </a:lnTo>
                  <a:lnTo>
                    <a:pt x="0" y="0"/>
                  </a:lnTo>
                  <a:lnTo>
                    <a:pt x="133" y="96"/>
                  </a:lnTo>
                  <a:lnTo>
                    <a:pt x="197" y="156"/>
                  </a:lnTo>
                  <a:lnTo>
                    <a:pt x="251" y="229"/>
                  </a:lnTo>
                  <a:lnTo>
                    <a:pt x="266" y="185"/>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Libre Baskerville"/>
                <a:ea typeface="Libre Baskerville"/>
                <a:cs typeface="Libre Baskerville"/>
                <a:sym typeface="Libre Baskerville"/>
              </a:endParaRPr>
            </a:p>
          </p:txBody>
        </p:sp>
        <p:sp>
          <p:nvSpPr>
            <p:cNvPr id="593" name="Google Shape;593;p81"/>
            <p:cNvSpPr/>
            <p:nvPr/>
          </p:nvSpPr>
          <p:spPr>
            <a:xfrm>
              <a:off x="499" y="2721"/>
              <a:ext cx="114" cy="93"/>
            </a:xfrm>
            <a:custGeom>
              <a:rect b="b" l="l" r="r" t="t"/>
              <a:pathLst>
                <a:path extrusionOk="0" h="186" w="228">
                  <a:moveTo>
                    <a:pt x="228" y="117"/>
                  </a:moveTo>
                  <a:lnTo>
                    <a:pt x="169" y="96"/>
                  </a:lnTo>
                  <a:lnTo>
                    <a:pt x="125" y="59"/>
                  </a:lnTo>
                  <a:lnTo>
                    <a:pt x="45" y="0"/>
                  </a:lnTo>
                  <a:lnTo>
                    <a:pt x="0" y="0"/>
                  </a:lnTo>
                  <a:lnTo>
                    <a:pt x="103" y="59"/>
                  </a:lnTo>
                  <a:lnTo>
                    <a:pt x="143" y="98"/>
                  </a:lnTo>
                  <a:lnTo>
                    <a:pt x="228" y="186"/>
                  </a:lnTo>
                  <a:lnTo>
                    <a:pt x="224" y="133"/>
                  </a:lnTo>
                  <a:lnTo>
                    <a:pt x="228" y="117"/>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Libre Baskerville"/>
                <a:ea typeface="Libre Baskerville"/>
                <a:cs typeface="Libre Baskerville"/>
                <a:sym typeface="Libre Baskerville"/>
              </a:endParaRPr>
            </a:p>
          </p:txBody>
        </p:sp>
        <p:sp>
          <p:nvSpPr>
            <p:cNvPr id="594" name="Google Shape;594;p81"/>
            <p:cNvSpPr/>
            <p:nvPr/>
          </p:nvSpPr>
          <p:spPr>
            <a:xfrm>
              <a:off x="481" y="2777"/>
              <a:ext cx="136" cy="144"/>
            </a:xfrm>
            <a:custGeom>
              <a:rect b="b" l="l" r="r" t="t"/>
              <a:pathLst>
                <a:path extrusionOk="0" h="288" w="271">
                  <a:moveTo>
                    <a:pt x="265" y="214"/>
                  </a:moveTo>
                  <a:lnTo>
                    <a:pt x="191" y="149"/>
                  </a:lnTo>
                  <a:lnTo>
                    <a:pt x="163" y="104"/>
                  </a:lnTo>
                  <a:lnTo>
                    <a:pt x="104" y="60"/>
                  </a:lnTo>
                  <a:lnTo>
                    <a:pt x="52" y="22"/>
                  </a:lnTo>
                  <a:lnTo>
                    <a:pt x="15" y="0"/>
                  </a:lnTo>
                  <a:lnTo>
                    <a:pt x="0" y="0"/>
                  </a:lnTo>
                  <a:lnTo>
                    <a:pt x="0" y="22"/>
                  </a:lnTo>
                  <a:lnTo>
                    <a:pt x="45" y="50"/>
                  </a:lnTo>
                  <a:lnTo>
                    <a:pt x="126" y="102"/>
                  </a:lnTo>
                  <a:lnTo>
                    <a:pt x="185" y="161"/>
                  </a:lnTo>
                  <a:lnTo>
                    <a:pt x="226" y="227"/>
                  </a:lnTo>
                  <a:lnTo>
                    <a:pt x="271" y="288"/>
                  </a:lnTo>
                  <a:lnTo>
                    <a:pt x="265" y="214"/>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Libre Baskerville"/>
                <a:ea typeface="Libre Baskerville"/>
                <a:cs typeface="Libre Baskerville"/>
                <a:sym typeface="Libre Baskerville"/>
              </a:endParaRPr>
            </a:p>
          </p:txBody>
        </p:sp>
        <p:sp>
          <p:nvSpPr>
            <p:cNvPr id="595" name="Google Shape;595;p81"/>
            <p:cNvSpPr/>
            <p:nvPr/>
          </p:nvSpPr>
          <p:spPr>
            <a:xfrm>
              <a:off x="497" y="2895"/>
              <a:ext cx="103" cy="85"/>
            </a:xfrm>
            <a:custGeom>
              <a:rect b="b" l="l" r="r" t="t"/>
              <a:pathLst>
                <a:path extrusionOk="0" h="170" w="208">
                  <a:moveTo>
                    <a:pt x="208" y="140"/>
                  </a:moveTo>
                  <a:lnTo>
                    <a:pt x="149" y="77"/>
                  </a:lnTo>
                  <a:lnTo>
                    <a:pt x="88" y="37"/>
                  </a:lnTo>
                  <a:lnTo>
                    <a:pt x="37" y="10"/>
                  </a:lnTo>
                  <a:lnTo>
                    <a:pt x="0" y="0"/>
                  </a:lnTo>
                  <a:lnTo>
                    <a:pt x="22" y="37"/>
                  </a:lnTo>
                  <a:lnTo>
                    <a:pt x="88" y="74"/>
                  </a:lnTo>
                  <a:lnTo>
                    <a:pt x="140" y="127"/>
                  </a:lnTo>
                  <a:lnTo>
                    <a:pt x="164" y="163"/>
                  </a:lnTo>
                  <a:lnTo>
                    <a:pt x="186" y="170"/>
                  </a:lnTo>
                  <a:lnTo>
                    <a:pt x="205" y="157"/>
                  </a:lnTo>
                  <a:lnTo>
                    <a:pt x="208" y="14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Libre Baskerville"/>
                <a:ea typeface="Libre Baskerville"/>
                <a:cs typeface="Libre Baskerville"/>
                <a:sym typeface="Libre Baskerville"/>
              </a:endParaRPr>
            </a:p>
          </p:txBody>
        </p:sp>
        <p:sp>
          <p:nvSpPr>
            <p:cNvPr id="596" name="Google Shape;596;p81"/>
            <p:cNvSpPr/>
            <p:nvPr/>
          </p:nvSpPr>
          <p:spPr>
            <a:xfrm>
              <a:off x="484" y="2955"/>
              <a:ext cx="114" cy="105"/>
            </a:xfrm>
            <a:custGeom>
              <a:rect b="b" l="l" r="r" t="t"/>
              <a:pathLst>
                <a:path extrusionOk="0" h="211" w="230">
                  <a:moveTo>
                    <a:pt x="230" y="196"/>
                  </a:moveTo>
                  <a:lnTo>
                    <a:pt x="171" y="133"/>
                  </a:lnTo>
                  <a:lnTo>
                    <a:pt x="97" y="56"/>
                  </a:lnTo>
                  <a:lnTo>
                    <a:pt x="53" y="19"/>
                  </a:lnTo>
                  <a:lnTo>
                    <a:pt x="19" y="0"/>
                  </a:lnTo>
                  <a:lnTo>
                    <a:pt x="0" y="12"/>
                  </a:lnTo>
                  <a:lnTo>
                    <a:pt x="40" y="44"/>
                  </a:lnTo>
                  <a:lnTo>
                    <a:pt x="105" y="111"/>
                  </a:lnTo>
                  <a:lnTo>
                    <a:pt x="167" y="176"/>
                  </a:lnTo>
                  <a:lnTo>
                    <a:pt x="208" y="211"/>
                  </a:lnTo>
                  <a:lnTo>
                    <a:pt x="218" y="211"/>
                  </a:lnTo>
                  <a:lnTo>
                    <a:pt x="230" y="196"/>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Libre Baskerville"/>
                <a:ea typeface="Libre Baskerville"/>
                <a:cs typeface="Libre Baskerville"/>
                <a:sym typeface="Libre Baskerville"/>
              </a:endParaRPr>
            </a:p>
          </p:txBody>
        </p:sp>
        <p:sp>
          <p:nvSpPr>
            <p:cNvPr id="597" name="Google Shape;597;p81"/>
            <p:cNvSpPr/>
            <p:nvPr/>
          </p:nvSpPr>
          <p:spPr>
            <a:xfrm>
              <a:off x="497" y="3043"/>
              <a:ext cx="81" cy="83"/>
            </a:xfrm>
            <a:custGeom>
              <a:rect b="b" l="l" r="r" t="t"/>
              <a:pathLst>
                <a:path extrusionOk="0" h="167" w="162">
                  <a:moveTo>
                    <a:pt x="159" y="140"/>
                  </a:moveTo>
                  <a:lnTo>
                    <a:pt x="93" y="43"/>
                  </a:lnTo>
                  <a:lnTo>
                    <a:pt x="29" y="6"/>
                  </a:lnTo>
                  <a:lnTo>
                    <a:pt x="0" y="0"/>
                  </a:lnTo>
                  <a:lnTo>
                    <a:pt x="7" y="20"/>
                  </a:lnTo>
                  <a:lnTo>
                    <a:pt x="81" y="74"/>
                  </a:lnTo>
                  <a:lnTo>
                    <a:pt x="152" y="160"/>
                  </a:lnTo>
                  <a:lnTo>
                    <a:pt x="162" y="167"/>
                  </a:lnTo>
                  <a:lnTo>
                    <a:pt x="159" y="14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Libre Baskerville"/>
                <a:ea typeface="Libre Baskerville"/>
                <a:cs typeface="Libre Baskerville"/>
                <a:sym typeface="Libre Baskerville"/>
              </a:endParaRPr>
            </a:p>
          </p:txBody>
        </p:sp>
        <p:sp>
          <p:nvSpPr>
            <p:cNvPr id="598" name="Google Shape;598;p81"/>
            <p:cNvSpPr/>
            <p:nvPr/>
          </p:nvSpPr>
          <p:spPr>
            <a:xfrm>
              <a:off x="499" y="3124"/>
              <a:ext cx="56" cy="63"/>
            </a:xfrm>
            <a:custGeom>
              <a:rect b="b" l="l" r="r" t="t"/>
              <a:pathLst>
                <a:path extrusionOk="0" h="126" w="110">
                  <a:moveTo>
                    <a:pt x="106" y="96"/>
                  </a:moveTo>
                  <a:lnTo>
                    <a:pt x="52" y="22"/>
                  </a:lnTo>
                  <a:lnTo>
                    <a:pt x="2" y="0"/>
                  </a:lnTo>
                  <a:lnTo>
                    <a:pt x="0" y="22"/>
                  </a:lnTo>
                  <a:lnTo>
                    <a:pt x="23" y="59"/>
                  </a:lnTo>
                  <a:lnTo>
                    <a:pt x="82" y="108"/>
                  </a:lnTo>
                  <a:lnTo>
                    <a:pt x="98" y="126"/>
                  </a:lnTo>
                  <a:lnTo>
                    <a:pt x="110" y="118"/>
                  </a:lnTo>
                  <a:lnTo>
                    <a:pt x="106" y="96"/>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Libre Baskerville"/>
                <a:ea typeface="Libre Baskerville"/>
                <a:cs typeface="Libre Baskerville"/>
                <a:sym typeface="Libre Baskerville"/>
              </a:endParaRPr>
            </a:p>
          </p:txBody>
        </p:sp>
        <p:sp>
          <p:nvSpPr>
            <p:cNvPr id="599" name="Google Shape;599;p81"/>
            <p:cNvSpPr/>
            <p:nvPr/>
          </p:nvSpPr>
          <p:spPr>
            <a:xfrm>
              <a:off x="504" y="3207"/>
              <a:ext cx="70" cy="71"/>
            </a:xfrm>
            <a:custGeom>
              <a:rect b="b" l="l" r="r" t="t"/>
              <a:pathLst>
                <a:path extrusionOk="0" h="142" w="140">
                  <a:moveTo>
                    <a:pt x="140" y="142"/>
                  </a:moveTo>
                  <a:lnTo>
                    <a:pt x="120" y="120"/>
                  </a:lnTo>
                  <a:lnTo>
                    <a:pt x="81" y="61"/>
                  </a:lnTo>
                  <a:lnTo>
                    <a:pt x="25" y="0"/>
                  </a:lnTo>
                  <a:lnTo>
                    <a:pt x="0" y="0"/>
                  </a:lnTo>
                  <a:lnTo>
                    <a:pt x="10" y="21"/>
                  </a:lnTo>
                  <a:lnTo>
                    <a:pt x="53" y="80"/>
                  </a:lnTo>
                  <a:lnTo>
                    <a:pt x="97" y="139"/>
                  </a:lnTo>
                  <a:lnTo>
                    <a:pt x="140" y="142"/>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Libre Baskerville"/>
                <a:ea typeface="Libre Baskerville"/>
                <a:cs typeface="Libre Baskerville"/>
                <a:sym typeface="Libre Baskerville"/>
              </a:endParaRPr>
            </a:p>
          </p:txBody>
        </p:sp>
        <p:sp>
          <p:nvSpPr>
            <p:cNvPr id="600" name="Google Shape;600;p81"/>
            <p:cNvSpPr/>
            <p:nvPr/>
          </p:nvSpPr>
          <p:spPr>
            <a:xfrm>
              <a:off x="598" y="2615"/>
              <a:ext cx="214" cy="791"/>
            </a:xfrm>
            <a:custGeom>
              <a:rect b="b" l="l" r="r" t="t"/>
              <a:pathLst>
                <a:path extrusionOk="0" h="1583" w="426">
                  <a:moveTo>
                    <a:pt x="76" y="149"/>
                  </a:moveTo>
                  <a:lnTo>
                    <a:pt x="61" y="194"/>
                  </a:lnTo>
                  <a:lnTo>
                    <a:pt x="74" y="238"/>
                  </a:lnTo>
                  <a:lnTo>
                    <a:pt x="76" y="281"/>
                  </a:lnTo>
                  <a:lnTo>
                    <a:pt x="61" y="309"/>
                  </a:lnTo>
                  <a:lnTo>
                    <a:pt x="39" y="340"/>
                  </a:lnTo>
                  <a:lnTo>
                    <a:pt x="30" y="389"/>
                  </a:lnTo>
                  <a:lnTo>
                    <a:pt x="44" y="421"/>
                  </a:lnTo>
                  <a:lnTo>
                    <a:pt x="65" y="458"/>
                  </a:lnTo>
                  <a:lnTo>
                    <a:pt x="65" y="488"/>
                  </a:lnTo>
                  <a:lnTo>
                    <a:pt x="52" y="516"/>
                  </a:lnTo>
                  <a:lnTo>
                    <a:pt x="31" y="553"/>
                  </a:lnTo>
                  <a:lnTo>
                    <a:pt x="39" y="590"/>
                  </a:lnTo>
                  <a:lnTo>
                    <a:pt x="68" y="668"/>
                  </a:lnTo>
                  <a:lnTo>
                    <a:pt x="65" y="701"/>
                  </a:lnTo>
                  <a:lnTo>
                    <a:pt x="24" y="764"/>
                  </a:lnTo>
                  <a:lnTo>
                    <a:pt x="24" y="819"/>
                  </a:lnTo>
                  <a:lnTo>
                    <a:pt x="46" y="860"/>
                  </a:lnTo>
                  <a:lnTo>
                    <a:pt x="61" y="896"/>
                  </a:lnTo>
                  <a:lnTo>
                    <a:pt x="59" y="928"/>
                  </a:lnTo>
                  <a:lnTo>
                    <a:pt x="22" y="962"/>
                  </a:lnTo>
                  <a:lnTo>
                    <a:pt x="15" y="987"/>
                  </a:lnTo>
                  <a:lnTo>
                    <a:pt x="22" y="1046"/>
                  </a:lnTo>
                  <a:lnTo>
                    <a:pt x="39" y="1110"/>
                  </a:lnTo>
                  <a:lnTo>
                    <a:pt x="39" y="1147"/>
                  </a:lnTo>
                  <a:lnTo>
                    <a:pt x="37" y="1175"/>
                  </a:lnTo>
                  <a:lnTo>
                    <a:pt x="9" y="1221"/>
                  </a:lnTo>
                  <a:lnTo>
                    <a:pt x="0" y="1257"/>
                  </a:lnTo>
                  <a:lnTo>
                    <a:pt x="3" y="1296"/>
                  </a:lnTo>
                  <a:lnTo>
                    <a:pt x="22" y="1326"/>
                  </a:lnTo>
                  <a:lnTo>
                    <a:pt x="44" y="1352"/>
                  </a:lnTo>
                  <a:lnTo>
                    <a:pt x="24" y="1389"/>
                  </a:lnTo>
                  <a:lnTo>
                    <a:pt x="15" y="1426"/>
                  </a:lnTo>
                  <a:lnTo>
                    <a:pt x="31" y="1456"/>
                  </a:lnTo>
                  <a:lnTo>
                    <a:pt x="59" y="1478"/>
                  </a:lnTo>
                  <a:lnTo>
                    <a:pt x="61" y="1514"/>
                  </a:lnTo>
                  <a:lnTo>
                    <a:pt x="61" y="1543"/>
                  </a:lnTo>
                  <a:lnTo>
                    <a:pt x="65" y="1583"/>
                  </a:lnTo>
                  <a:lnTo>
                    <a:pt x="112" y="1551"/>
                  </a:lnTo>
                  <a:lnTo>
                    <a:pt x="161" y="1524"/>
                  </a:lnTo>
                  <a:lnTo>
                    <a:pt x="206" y="1509"/>
                  </a:lnTo>
                  <a:lnTo>
                    <a:pt x="275" y="1509"/>
                  </a:lnTo>
                  <a:lnTo>
                    <a:pt x="324" y="1502"/>
                  </a:lnTo>
                  <a:lnTo>
                    <a:pt x="353" y="1478"/>
                  </a:lnTo>
                  <a:lnTo>
                    <a:pt x="405" y="1462"/>
                  </a:lnTo>
                  <a:lnTo>
                    <a:pt x="377" y="1434"/>
                  </a:lnTo>
                  <a:lnTo>
                    <a:pt x="368" y="1391"/>
                  </a:lnTo>
                  <a:lnTo>
                    <a:pt x="385" y="1345"/>
                  </a:lnTo>
                  <a:lnTo>
                    <a:pt x="383" y="1279"/>
                  </a:lnTo>
                  <a:lnTo>
                    <a:pt x="368" y="1230"/>
                  </a:lnTo>
                  <a:lnTo>
                    <a:pt x="353" y="1205"/>
                  </a:lnTo>
                  <a:lnTo>
                    <a:pt x="349" y="1169"/>
                  </a:lnTo>
                  <a:lnTo>
                    <a:pt x="368" y="1125"/>
                  </a:lnTo>
                  <a:lnTo>
                    <a:pt x="361" y="1095"/>
                  </a:lnTo>
                  <a:lnTo>
                    <a:pt x="324" y="1044"/>
                  </a:lnTo>
                  <a:lnTo>
                    <a:pt x="325" y="1014"/>
                  </a:lnTo>
                  <a:lnTo>
                    <a:pt x="340" y="987"/>
                  </a:lnTo>
                  <a:lnTo>
                    <a:pt x="374" y="951"/>
                  </a:lnTo>
                  <a:lnTo>
                    <a:pt x="362" y="921"/>
                  </a:lnTo>
                  <a:lnTo>
                    <a:pt x="338" y="860"/>
                  </a:lnTo>
                  <a:lnTo>
                    <a:pt x="318" y="819"/>
                  </a:lnTo>
                  <a:lnTo>
                    <a:pt x="318" y="773"/>
                  </a:lnTo>
                  <a:lnTo>
                    <a:pt x="385" y="750"/>
                  </a:lnTo>
                  <a:lnTo>
                    <a:pt x="392" y="708"/>
                  </a:lnTo>
                  <a:lnTo>
                    <a:pt x="385" y="683"/>
                  </a:lnTo>
                  <a:lnTo>
                    <a:pt x="368" y="661"/>
                  </a:lnTo>
                  <a:lnTo>
                    <a:pt x="370" y="624"/>
                  </a:lnTo>
                  <a:lnTo>
                    <a:pt x="368" y="581"/>
                  </a:lnTo>
                  <a:lnTo>
                    <a:pt x="349" y="559"/>
                  </a:lnTo>
                  <a:lnTo>
                    <a:pt x="333" y="529"/>
                  </a:lnTo>
                  <a:lnTo>
                    <a:pt x="346" y="500"/>
                  </a:lnTo>
                  <a:lnTo>
                    <a:pt x="361" y="466"/>
                  </a:lnTo>
                  <a:lnTo>
                    <a:pt x="361" y="443"/>
                  </a:lnTo>
                  <a:lnTo>
                    <a:pt x="338" y="414"/>
                  </a:lnTo>
                  <a:lnTo>
                    <a:pt x="331" y="389"/>
                  </a:lnTo>
                  <a:lnTo>
                    <a:pt x="338" y="370"/>
                  </a:lnTo>
                  <a:lnTo>
                    <a:pt x="361" y="355"/>
                  </a:lnTo>
                  <a:lnTo>
                    <a:pt x="362" y="330"/>
                  </a:lnTo>
                  <a:lnTo>
                    <a:pt x="355" y="315"/>
                  </a:lnTo>
                  <a:lnTo>
                    <a:pt x="331" y="279"/>
                  </a:lnTo>
                  <a:lnTo>
                    <a:pt x="324" y="238"/>
                  </a:lnTo>
                  <a:lnTo>
                    <a:pt x="325" y="206"/>
                  </a:lnTo>
                  <a:lnTo>
                    <a:pt x="349" y="176"/>
                  </a:lnTo>
                  <a:lnTo>
                    <a:pt x="407" y="112"/>
                  </a:lnTo>
                  <a:lnTo>
                    <a:pt x="426" y="58"/>
                  </a:lnTo>
                  <a:lnTo>
                    <a:pt x="426" y="15"/>
                  </a:lnTo>
                  <a:lnTo>
                    <a:pt x="407" y="0"/>
                  </a:lnTo>
                  <a:lnTo>
                    <a:pt x="377" y="15"/>
                  </a:lnTo>
                  <a:lnTo>
                    <a:pt x="303" y="61"/>
                  </a:lnTo>
                  <a:lnTo>
                    <a:pt x="235" y="90"/>
                  </a:lnTo>
                  <a:lnTo>
                    <a:pt x="164" y="120"/>
                  </a:lnTo>
                  <a:lnTo>
                    <a:pt x="117" y="135"/>
                  </a:lnTo>
                  <a:lnTo>
                    <a:pt x="76" y="149"/>
                  </a:lnTo>
                  <a:close/>
                </a:path>
              </a:pathLst>
            </a:custGeom>
            <a:solidFill>
              <a:srgbClr val="B2B2B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Libre Baskerville"/>
                <a:ea typeface="Libre Baskerville"/>
                <a:cs typeface="Libre Baskerville"/>
                <a:sym typeface="Libre Baskerville"/>
              </a:endParaRPr>
            </a:p>
          </p:txBody>
        </p:sp>
        <p:sp>
          <p:nvSpPr>
            <p:cNvPr id="601" name="Google Shape;601;p81"/>
            <p:cNvSpPr/>
            <p:nvPr/>
          </p:nvSpPr>
          <p:spPr>
            <a:xfrm>
              <a:off x="449" y="2609"/>
              <a:ext cx="381" cy="809"/>
            </a:xfrm>
            <a:custGeom>
              <a:rect b="b" l="l" r="r" t="t"/>
              <a:pathLst>
                <a:path extrusionOk="0" h="1619" w="761">
                  <a:moveTo>
                    <a:pt x="647" y="1465"/>
                  </a:moveTo>
                  <a:lnTo>
                    <a:pt x="615" y="1501"/>
                  </a:lnTo>
                  <a:lnTo>
                    <a:pt x="563" y="1514"/>
                  </a:lnTo>
                  <a:lnTo>
                    <a:pt x="497" y="1521"/>
                  </a:lnTo>
                  <a:lnTo>
                    <a:pt x="426" y="1536"/>
                  </a:lnTo>
                  <a:lnTo>
                    <a:pt x="380" y="1564"/>
                  </a:lnTo>
                  <a:lnTo>
                    <a:pt x="365" y="1579"/>
                  </a:lnTo>
                  <a:lnTo>
                    <a:pt x="351" y="1573"/>
                  </a:lnTo>
                  <a:lnTo>
                    <a:pt x="265" y="1508"/>
                  </a:lnTo>
                  <a:lnTo>
                    <a:pt x="154" y="1421"/>
                  </a:lnTo>
                  <a:lnTo>
                    <a:pt x="117" y="1366"/>
                  </a:lnTo>
                  <a:lnTo>
                    <a:pt x="61" y="1310"/>
                  </a:lnTo>
                  <a:lnTo>
                    <a:pt x="45" y="1266"/>
                  </a:lnTo>
                  <a:lnTo>
                    <a:pt x="0" y="1259"/>
                  </a:lnTo>
                  <a:lnTo>
                    <a:pt x="23" y="1307"/>
                  </a:lnTo>
                  <a:lnTo>
                    <a:pt x="46" y="1354"/>
                  </a:lnTo>
                  <a:lnTo>
                    <a:pt x="117" y="1406"/>
                  </a:lnTo>
                  <a:lnTo>
                    <a:pt x="167" y="1470"/>
                  </a:lnTo>
                  <a:lnTo>
                    <a:pt x="287" y="1545"/>
                  </a:lnTo>
                  <a:lnTo>
                    <a:pt x="361" y="1619"/>
                  </a:lnTo>
                  <a:lnTo>
                    <a:pt x="389" y="1612"/>
                  </a:lnTo>
                  <a:lnTo>
                    <a:pt x="420" y="1575"/>
                  </a:lnTo>
                  <a:lnTo>
                    <a:pt x="461" y="1553"/>
                  </a:lnTo>
                  <a:lnTo>
                    <a:pt x="513" y="1538"/>
                  </a:lnTo>
                  <a:lnTo>
                    <a:pt x="622" y="1529"/>
                  </a:lnTo>
                  <a:lnTo>
                    <a:pt x="655" y="1508"/>
                  </a:lnTo>
                  <a:lnTo>
                    <a:pt x="711" y="1495"/>
                  </a:lnTo>
                  <a:lnTo>
                    <a:pt x="720" y="1470"/>
                  </a:lnTo>
                  <a:lnTo>
                    <a:pt x="703" y="1440"/>
                  </a:lnTo>
                  <a:lnTo>
                    <a:pt x="683" y="1411"/>
                  </a:lnTo>
                  <a:lnTo>
                    <a:pt x="696" y="1374"/>
                  </a:lnTo>
                  <a:lnTo>
                    <a:pt x="711" y="1354"/>
                  </a:lnTo>
                  <a:lnTo>
                    <a:pt x="711" y="1322"/>
                  </a:lnTo>
                  <a:lnTo>
                    <a:pt x="696" y="1273"/>
                  </a:lnTo>
                  <a:lnTo>
                    <a:pt x="689" y="1249"/>
                  </a:lnTo>
                  <a:lnTo>
                    <a:pt x="668" y="1227"/>
                  </a:lnTo>
                  <a:lnTo>
                    <a:pt x="659" y="1201"/>
                  </a:lnTo>
                  <a:lnTo>
                    <a:pt x="668" y="1176"/>
                  </a:lnTo>
                  <a:lnTo>
                    <a:pt x="690" y="1156"/>
                  </a:lnTo>
                  <a:lnTo>
                    <a:pt x="689" y="1124"/>
                  </a:lnTo>
                  <a:lnTo>
                    <a:pt x="677" y="1102"/>
                  </a:lnTo>
                  <a:lnTo>
                    <a:pt x="652" y="1068"/>
                  </a:lnTo>
                  <a:lnTo>
                    <a:pt x="637" y="1050"/>
                  </a:lnTo>
                  <a:lnTo>
                    <a:pt x="644" y="1024"/>
                  </a:lnTo>
                  <a:lnTo>
                    <a:pt x="681" y="1002"/>
                  </a:lnTo>
                  <a:lnTo>
                    <a:pt x="696" y="972"/>
                  </a:lnTo>
                  <a:lnTo>
                    <a:pt x="690" y="948"/>
                  </a:lnTo>
                  <a:lnTo>
                    <a:pt x="667" y="907"/>
                  </a:lnTo>
                  <a:lnTo>
                    <a:pt x="640" y="855"/>
                  </a:lnTo>
                  <a:lnTo>
                    <a:pt x="630" y="818"/>
                  </a:lnTo>
                  <a:lnTo>
                    <a:pt x="644" y="803"/>
                  </a:lnTo>
                  <a:lnTo>
                    <a:pt x="683" y="789"/>
                  </a:lnTo>
                  <a:lnTo>
                    <a:pt x="705" y="774"/>
                  </a:lnTo>
                  <a:lnTo>
                    <a:pt x="711" y="728"/>
                  </a:lnTo>
                  <a:lnTo>
                    <a:pt x="683" y="676"/>
                  </a:lnTo>
                  <a:lnTo>
                    <a:pt x="689" y="642"/>
                  </a:lnTo>
                  <a:lnTo>
                    <a:pt x="698" y="610"/>
                  </a:lnTo>
                  <a:lnTo>
                    <a:pt x="674" y="573"/>
                  </a:lnTo>
                  <a:lnTo>
                    <a:pt x="652" y="539"/>
                  </a:lnTo>
                  <a:lnTo>
                    <a:pt x="659" y="517"/>
                  </a:lnTo>
                  <a:lnTo>
                    <a:pt x="674" y="495"/>
                  </a:lnTo>
                  <a:lnTo>
                    <a:pt x="674" y="458"/>
                  </a:lnTo>
                  <a:lnTo>
                    <a:pt x="659" y="436"/>
                  </a:lnTo>
                  <a:lnTo>
                    <a:pt x="644" y="419"/>
                  </a:lnTo>
                  <a:lnTo>
                    <a:pt x="647" y="391"/>
                  </a:lnTo>
                  <a:lnTo>
                    <a:pt x="674" y="378"/>
                  </a:lnTo>
                  <a:lnTo>
                    <a:pt x="689" y="363"/>
                  </a:lnTo>
                  <a:lnTo>
                    <a:pt x="681" y="334"/>
                  </a:lnTo>
                  <a:lnTo>
                    <a:pt x="652" y="297"/>
                  </a:lnTo>
                  <a:lnTo>
                    <a:pt x="640" y="264"/>
                  </a:lnTo>
                  <a:lnTo>
                    <a:pt x="637" y="227"/>
                  </a:lnTo>
                  <a:lnTo>
                    <a:pt x="662" y="192"/>
                  </a:lnTo>
                  <a:lnTo>
                    <a:pt x="714" y="134"/>
                  </a:lnTo>
                  <a:lnTo>
                    <a:pt x="739" y="91"/>
                  </a:lnTo>
                  <a:lnTo>
                    <a:pt x="761" y="54"/>
                  </a:lnTo>
                  <a:lnTo>
                    <a:pt x="755" y="17"/>
                  </a:lnTo>
                  <a:lnTo>
                    <a:pt x="735" y="0"/>
                  </a:lnTo>
                  <a:lnTo>
                    <a:pt x="720" y="3"/>
                  </a:lnTo>
                  <a:lnTo>
                    <a:pt x="696" y="32"/>
                  </a:lnTo>
                  <a:lnTo>
                    <a:pt x="714" y="54"/>
                  </a:lnTo>
                  <a:lnTo>
                    <a:pt x="711" y="91"/>
                  </a:lnTo>
                  <a:lnTo>
                    <a:pt x="677" y="155"/>
                  </a:lnTo>
                  <a:lnTo>
                    <a:pt x="631" y="192"/>
                  </a:lnTo>
                  <a:lnTo>
                    <a:pt x="618" y="214"/>
                  </a:lnTo>
                  <a:lnTo>
                    <a:pt x="608" y="242"/>
                  </a:lnTo>
                  <a:lnTo>
                    <a:pt x="603" y="260"/>
                  </a:lnTo>
                  <a:lnTo>
                    <a:pt x="537" y="311"/>
                  </a:lnTo>
                  <a:lnTo>
                    <a:pt x="478" y="345"/>
                  </a:lnTo>
                  <a:lnTo>
                    <a:pt x="470" y="369"/>
                  </a:lnTo>
                  <a:lnTo>
                    <a:pt x="491" y="375"/>
                  </a:lnTo>
                  <a:lnTo>
                    <a:pt x="578" y="311"/>
                  </a:lnTo>
                  <a:lnTo>
                    <a:pt x="622" y="297"/>
                  </a:lnTo>
                  <a:lnTo>
                    <a:pt x="644" y="338"/>
                  </a:lnTo>
                  <a:lnTo>
                    <a:pt x="652" y="356"/>
                  </a:lnTo>
                  <a:lnTo>
                    <a:pt x="630" y="375"/>
                  </a:lnTo>
                  <a:lnTo>
                    <a:pt x="610" y="390"/>
                  </a:lnTo>
                  <a:lnTo>
                    <a:pt x="608" y="415"/>
                  </a:lnTo>
                  <a:lnTo>
                    <a:pt x="615" y="441"/>
                  </a:lnTo>
                  <a:lnTo>
                    <a:pt x="596" y="462"/>
                  </a:lnTo>
                  <a:lnTo>
                    <a:pt x="541" y="487"/>
                  </a:lnTo>
                  <a:lnTo>
                    <a:pt x="461" y="521"/>
                  </a:lnTo>
                  <a:lnTo>
                    <a:pt x="491" y="532"/>
                  </a:lnTo>
                  <a:lnTo>
                    <a:pt x="573" y="499"/>
                  </a:lnTo>
                  <a:lnTo>
                    <a:pt x="640" y="465"/>
                  </a:lnTo>
                  <a:lnTo>
                    <a:pt x="652" y="473"/>
                  </a:lnTo>
                  <a:lnTo>
                    <a:pt x="644" y="495"/>
                  </a:lnTo>
                  <a:lnTo>
                    <a:pt x="622" y="517"/>
                  </a:lnTo>
                  <a:lnTo>
                    <a:pt x="615" y="539"/>
                  </a:lnTo>
                  <a:lnTo>
                    <a:pt x="625" y="568"/>
                  </a:lnTo>
                  <a:lnTo>
                    <a:pt x="652" y="591"/>
                  </a:lnTo>
                  <a:lnTo>
                    <a:pt x="652" y="610"/>
                  </a:lnTo>
                  <a:lnTo>
                    <a:pt x="608" y="620"/>
                  </a:lnTo>
                  <a:lnTo>
                    <a:pt x="571" y="669"/>
                  </a:lnTo>
                  <a:lnTo>
                    <a:pt x="526" y="698"/>
                  </a:lnTo>
                  <a:lnTo>
                    <a:pt x="467" y="713"/>
                  </a:lnTo>
                  <a:lnTo>
                    <a:pt x="463" y="728"/>
                  </a:lnTo>
                  <a:lnTo>
                    <a:pt x="500" y="722"/>
                  </a:lnTo>
                  <a:lnTo>
                    <a:pt x="578" y="698"/>
                  </a:lnTo>
                  <a:lnTo>
                    <a:pt x="608" y="676"/>
                  </a:lnTo>
                  <a:lnTo>
                    <a:pt x="625" y="654"/>
                  </a:lnTo>
                  <a:lnTo>
                    <a:pt x="652" y="650"/>
                  </a:lnTo>
                  <a:lnTo>
                    <a:pt x="652" y="676"/>
                  </a:lnTo>
                  <a:lnTo>
                    <a:pt x="668" y="700"/>
                  </a:lnTo>
                  <a:lnTo>
                    <a:pt x="683" y="728"/>
                  </a:lnTo>
                  <a:lnTo>
                    <a:pt x="674" y="750"/>
                  </a:lnTo>
                  <a:lnTo>
                    <a:pt x="640" y="765"/>
                  </a:lnTo>
                  <a:lnTo>
                    <a:pt x="608" y="774"/>
                  </a:lnTo>
                  <a:lnTo>
                    <a:pt x="585" y="796"/>
                  </a:lnTo>
                  <a:lnTo>
                    <a:pt x="485" y="826"/>
                  </a:lnTo>
                  <a:lnTo>
                    <a:pt x="411" y="852"/>
                  </a:lnTo>
                  <a:lnTo>
                    <a:pt x="383" y="867"/>
                  </a:lnTo>
                  <a:lnTo>
                    <a:pt x="404" y="885"/>
                  </a:lnTo>
                  <a:lnTo>
                    <a:pt x="448" y="874"/>
                  </a:lnTo>
                  <a:lnTo>
                    <a:pt x="537" y="840"/>
                  </a:lnTo>
                  <a:lnTo>
                    <a:pt x="596" y="823"/>
                  </a:lnTo>
                  <a:lnTo>
                    <a:pt x="610" y="848"/>
                  </a:lnTo>
                  <a:lnTo>
                    <a:pt x="625" y="892"/>
                  </a:lnTo>
                  <a:lnTo>
                    <a:pt x="652" y="929"/>
                  </a:lnTo>
                  <a:lnTo>
                    <a:pt x="655" y="957"/>
                  </a:lnTo>
                  <a:lnTo>
                    <a:pt x="652" y="985"/>
                  </a:lnTo>
                  <a:lnTo>
                    <a:pt x="622" y="994"/>
                  </a:lnTo>
                  <a:lnTo>
                    <a:pt x="571" y="1007"/>
                  </a:lnTo>
                  <a:lnTo>
                    <a:pt x="504" y="1037"/>
                  </a:lnTo>
                  <a:lnTo>
                    <a:pt x="409" y="1050"/>
                  </a:lnTo>
                  <a:lnTo>
                    <a:pt x="373" y="1068"/>
                  </a:lnTo>
                  <a:lnTo>
                    <a:pt x="398" y="1080"/>
                  </a:lnTo>
                  <a:lnTo>
                    <a:pt x="482" y="1068"/>
                  </a:lnTo>
                  <a:lnTo>
                    <a:pt x="541" y="1046"/>
                  </a:lnTo>
                  <a:lnTo>
                    <a:pt x="581" y="1031"/>
                  </a:lnTo>
                  <a:lnTo>
                    <a:pt x="615" y="1024"/>
                  </a:lnTo>
                  <a:lnTo>
                    <a:pt x="610" y="1050"/>
                  </a:lnTo>
                  <a:lnTo>
                    <a:pt x="625" y="1087"/>
                  </a:lnTo>
                  <a:lnTo>
                    <a:pt x="647" y="1109"/>
                  </a:lnTo>
                  <a:lnTo>
                    <a:pt x="652" y="1134"/>
                  </a:lnTo>
                  <a:lnTo>
                    <a:pt x="652" y="1156"/>
                  </a:lnTo>
                  <a:lnTo>
                    <a:pt x="622" y="1168"/>
                  </a:lnTo>
                  <a:lnTo>
                    <a:pt x="566" y="1171"/>
                  </a:lnTo>
                  <a:lnTo>
                    <a:pt x="526" y="1183"/>
                  </a:lnTo>
                  <a:lnTo>
                    <a:pt x="439" y="1213"/>
                  </a:lnTo>
                  <a:lnTo>
                    <a:pt x="389" y="1214"/>
                  </a:lnTo>
                  <a:lnTo>
                    <a:pt x="373" y="1236"/>
                  </a:lnTo>
                  <a:lnTo>
                    <a:pt x="395" y="1244"/>
                  </a:lnTo>
                  <a:lnTo>
                    <a:pt x="439" y="1235"/>
                  </a:lnTo>
                  <a:lnTo>
                    <a:pt x="504" y="1214"/>
                  </a:lnTo>
                  <a:lnTo>
                    <a:pt x="541" y="1201"/>
                  </a:lnTo>
                  <a:lnTo>
                    <a:pt x="588" y="1190"/>
                  </a:lnTo>
                  <a:lnTo>
                    <a:pt x="625" y="1192"/>
                  </a:lnTo>
                  <a:lnTo>
                    <a:pt x="637" y="1192"/>
                  </a:lnTo>
                  <a:lnTo>
                    <a:pt x="637" y="1227"/>
                  </a:lnTo>
                  <a:lnTo>
                    <a:pt x="647" y="1244"/>
                  </a:lnTo>
                  <a:lnTo>
                    <a:pt x="581" y="1259"/>
                  </a:lnTo>
                  <a:lnTo>
                    <a:pt x="522" y="1303"/>
                  </a:lnTo>
                  <a:lnTo>
                    <a:pt x="456" y="1325"/>
                  </a:lnTo>
                  <a:lnTo>
                    <a:pt x="411" y="1332"/>
                  </a:lnTo>
                  <a:lnTo>
                    <a:pt x="374" y="1352"/>
                  </a:lnTo>
                  <a:lnTo>
                    <a:pt x="389" y="1366"/>
                  </a:lnTo>
                  <a:lnTo>
                    <a:pt x="426" y="1354"/>
                  </a:lnTo>
                  <a:lnTo>
                    <a:pt x="467" y="1340"/>
                  </a:lnTo>
                  <a:lnTo>
                    <a:pt x="515" y="1332"/>
                  </a:lnTo>
                  <a:lnTo>
                    <a:pt x="556" y="1307"/>
                  </a:lnTo>
                  <a:lnTo>
                    <a:pt x="578" y="1285"/>
                  </a:lnTo>
                  <a:lnTo>
                    <a:pt x="608" y="1281"/>
                  </a:lnTo>
                  <a:lnTo>
                    <a:pt x="644" y="1281"/>
                  </a:lnTo>
                  <a:lnTo>
                    <a:pt x="655" y="1285"/>
                  </a:lnTo>
                  <a:lnTo>
                    <a:pt x="667" y="1310"/>
                  </a:lnTo>
                  <a:lnTo>
                    <a:pt x="674" y="1340"/>
                  </a:lnTo>
                  <a:lnTo>
                    <a:pt x="667" y="1366"/>
                  </a:lnTo>
                  <a:lnTo>
                    <a:pt x="652" y="1381"/>
                  </a:lnTo>
                  <a:lnTo>
                    <a:pt x="640" y="1418"/>
                  </a:lnTo>
                  <a:lnTo>
                    <a:pt x="652" y="1433"/>
                  </a:lnTo>
                  <a:lnTo>
                    <a:pt x="667" y="1448"/>
                  </a:lnTo>
                  <a:lnTo>
                    <a:pt x="667" y="1462"/>
                  </a:lnTo>
                  <a:lnTo>
                    <a:pt x="647" y="1465"/>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Libre Baskerville"/>
                <a:ea typeface="Libre Baskerville"/>
                <a:cs typeface="Libre Baskerville"/>
                <a:sym typeface="Libre Baskerville"/>
              </a:endParaRPr>
            </a:p>
          </p:txBody>
        </p:sp>
        <p:sp>
          <p:nvSpPr>
            <p:cNvPr id="602" name="Google Shape;602;p81"/>
            <p:cNvSpPr/>
            <p:nvPr/>
          </p:nvSpPr>
          <p:spPr>
            <a:xfrm>
              <a:off x="652" y="3304"/>
              <a:ext cx="110" cy="36"/>
            </a:xfrm>
            <a:custGeom>
              <a:rect b="b" l="l" r="r" t="t"/>
              <a:pathLst>
                <a:path extrusionOk="0" h="72" w="221">
                  <a:moveTo>
                    <a:pt x="0" y="57"/>
                  </a:moveTo>
                  <a:lnTo>
                    <a:pt x="88" y="54"/>
                  </a:lnTo>
                  <a:lnTo>
                    <a:pt x="122" y="35"/>
                  </a:lnTo>
                  <a:lnTo>
                    <a:pt x="151" y="13"/>
                  </a:lnTo>
                  <a:lnTo>
                    <a:pt x="206" y="0"/>
                  </a:lnTo>
                  <a:lnTo>
                    <a:pt x="221" y="13"/>
                  </a:lnTo>
                  <a:lnTo>
                    <a:pt x="197" y="20"/>
                  </a:lnTo>
                  <a:lnTo>
                    <a:pt x="159" y="41"/>
                  </a:lnTo>
                  <a:lnTo>
                    <a:pt x="139" y="54"/>
                  </a:lnTo>
                  <a:lnTo>
                    <a:pt x="103" y="64"/>
                  </a:lnTo>
                  <a:lnTo>
                    <a:pt x="48" y="69"/>
                  </a:lnTo>
                  <a:lnTo>
                    <a:pt x="5" y="72"/>
                  </a:lnTo>
                  <a:lnTo>
                    <a:pt x="0" y="57"/>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Libre Baskerville"/>
                <a:ea typeface="Libre Baskerville"/>
                <a:cs typeface="Libre Baskerville"/>
                <a:sym typeface="Libre Baskerville"/>
              </a:endParaRPr>
            </a:p>
          </p:txBody>
        </p:sp>
        <p:sp>
          <p:nvSpPr>
            <p:cNvPr id="603" name="Google Shape;603;p81"/>
            <p:cNvSpPr/>
            <p:nvPr/>
          </p:nvSpPr>
          <p:spPr>
            <a:xfrm>
              <a:off x="483" y="2512"/>
              <a:ext cx="320" cy="174"/>
            </a:xfrm>
            <a:custGeom>
              <a:rect b="b" l="l" r="r" t="t"/>
              <a:pathLst>
                <a:path extrusionOk="0" h="347" w="640">
                  <a:moveTo>
                    <a:pt x="19" y="39"/>
                  </a:moveTo>
                  <a:lnTo>
                    <a:pt x="95" y="43"/>
                  </a:lnTo>
                  <a:lnTo>
                    <a:pt x="176" y="46"/>
                  </a:lnTo>
                  <a:lnTo>
                    <a:pt x="228" y="46"/>
                  </a:lnTo>
                  <a:lnTo>
                    <a:pt x="269" y="36"/>
                  </a:lnTo>
                  <a:lnTo>
                    <a:pt x="336" y="17"/>
                  </a:lnTo>
                  <a:lnTo>
                    <a:pt x="368" y="0"/>
                  </a:lnTo>
                  <a:lnTo>
                    <a:pt x="411" y="24"/>
                  </a:lnTo>
                  <a:lnTo>
                    <a:pt x="482" y="73"/>
                  </a:lnTo>
                  <a:lnTo>
                    <a:pt x="534" y="109"/>
                  </a:lnTo>
                  <a:lnTo>
                    <a:pt x="600" y="155"/>
                  </a:lnTo>
                  <a:lnTo>
                    <a:pt x="640" y="191"/>
                  </a:lnTo>
                  <a:lnTo>
                    <a:pt x="603" y="222"/>
                  </a:lnTo>
                  <a:lnTo>
                    <a:pt x="566" y="257"/>
                  </a:lnTo>
                  <a:lnTo>
                    <a:pt x="507" y="281"/>
                  </a:lnTo>
                  <a:lnTo>
                    <a:pt x="446" y="307"/>
                  </a:lnTo>
                  <a:lnTo>
                    <a:pt x="389" y="329"/>
                  </a:lnTo>
                  <a:lnTo>
                    <a:pt x="337" y="337"/>
                  </a:lnTo>
                  <a:lnTo>
                    <a:pt x="284" y="347"/>
                  </a:lnTo>
                  <a:lnTo>
                    <a:pt x="217" y="300"/>
                  </a:lnTo>
                  <a:lnTo>
                    <a:pt x="167" y="259"/>
                  </a:lnTo>
                  <a:lnTo>
                    <a:pt x="108" y="207"/>
                  </a:lnTo>
                  <a:lnTo>
                    <a:pt x="59" y="155"/>
                  </a:lnTo>
                  <a:lnTo>
                    <a:pt x="22" y="120"/>
                  </a:lnTo>
                  <a:lnTo>
                    <a:pt x="0" y="68"/>
                  </a:lnTo>
                  <a:lnTo>
                    <a:pt x="19" y="39"/>
                  </a:lnTo>
                  <a:close/>
                </a:path>
              </a:pathLst>
            </a:custGeom>
            <a:solidFill>
              <a:srgbClr val="F8F8F8"/>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Libre Baskerville"/>
                <a:ea typeface="Libre Baskerville"/>
                <a:cs typeface="Libre Baskerville"/>
                <a:sym typeface="Libre Baskerville"/>
              </a:endParaRPr>
            </a:p>
          </p:txBody>
        </p:sp>
        <p:sp>
          <p:nvSpPr>
            <p:cNvPr id="604" name="Google Shape;604;p81"/>
            <p:cNvSpPr/>
            <p:nvPr/>
          </p:nvSpPr>
          <p:spPr>
            <a:xfrm>
              <a:off x="475" y="2507"/>
              <a:ext cx="346" cy="202"/>
            </a:xfrm>
            <a:custGeom>
              <a:rect b="b" l="l" r="r" t="t"/>
              <a:pathLst>
                <a:path extrusionOk="0" h="404" w="692">
                  <a:moveTo>
                    <a:pt x="339" y="346"/>
                  </a:moveTo>
                  <a:lnTo>
                    <a:pt x="449" y="315"/>
                  </a:lnTo>
                  <a:lnTo>
                    <a:pt x="538" y="277"/>
                  </a:lnTo>
                  <a:lnTo>
                    <a:pt x="602" y="232"/>
                  </a:lnTo>
                  <a:lnTo>
                    <a:pt x="627" y="206"/>
                  </a:lnTo>
                  <a:lnTo>
                    <a:pt x="535" y="123"/>
                  </a:lnTo>
                  <a:lnTo>
                    <a:pt x="461" y="78"/>
                  </a:lnTo>
                  <a:lnTo>
                    <a:pt x="390" y="34"/>
                  </a:lnTo>
                  <a:lnTo>
                    <a:pt x="376" y="34"/>
                  </a:lnTo>
                  <a:lnTo>
                    <a:pt x="331" y="49"/>
                  </a:lnTo>
                  <a:lnTo>
                    <a:pt x="272" y="65"/>
                  </a:lnTo>
                  <a:lnTo>
                    <a:pt x="167" y="73"/>
                  </a:lnTo>
                  <a:lnTo>
                    <a:pt x="65" y="71"/>
                  </a:lnTo>
                  <a:lnTo>
                    <a:pt x="37" y="73"/>
                  </a:lnTo>
                  <a:lnTo>
                    <a:pt x="37" y="93"/>
                  </a:lnTo>
                  <a:lnTo>
                    <a:pt x="59" y="123"/>
                  </a:lnTo>
                  <a:lnTo>
                    <a:pt x="102" y="176"/>
                  </a:lnTo>
                  <a:lnTo>
                    <a:pt x="155" y="220"/>
                  </a:lnTo>
                  <a:lnTo>
                    <a:pt x="220" y="284"/>
                  </a:lnTo>
                  <a:lnTo>
                    <a:pt x="285" y="330"/>
                  </a:lnTo>
                  <a:lnTo>
                    <a:pt x="324" y="358"/>
                  </a:lnTo>
                  <a:lnTo>
                    <a:pt x="337" y="387"/>
                  </a:lnTo>
                  <a:lnTo>
                    <a:pt x="322" y="404"/>
                  </a:lnTo>
                  <a:lnTo>
                    <a:pt x="300" y="395"/>
                  </a:lnTo>
                  <a:lnTo>
                    <a:pt x="236" y="336"/>
                  </a:lnTo>
                  <a:lnTo>
                    <a:pt x="155" y="269"/>
                  </a:lnTo>
                  <a:lnTo>
                    <a:pt x="96" y="220"/>
                  </a:lnTo>
                  <a:lnTo>
                    <a:pt x="56" y="176"/>
                  </a:lnTo>
                  <a:lnTo>
                    <a:pt x="22" y="130"/>
                  </a:lnTo>
                  <a:lnTo>
                    <a:pt x="7" y="99"/>
                  </a:lnTo>
                  <a:lnTo>
                    <a:pt x="0" y="65"/>
                  </a:lnTo>
                  <a:lnTo>
                    <a:pt x="10" y="43"/>
                  </a:lnTo>
                  <a:lnTo>
                    <a:pt x="34" y="34"/>
                  </a:lnTo>
                  <a:lnTo>
                    <a:pt x="78" y="37"/>
                  </a:lnTo>
                  <a:lnTo>
                    <a:pt x="162" y="49"/>
                  </a:lnTo>
                  <a:lnTo>
                    <a:pt x="233" y="49"/>
                  </a:lnTo>
                  <a:lnTo>
                    <a:pt x="285" y="34"/>
                  </a:lnTo>
                  <a:lnTo>
                    <a:pt x="344" y="22"/>
                  </a:lnTo>
                  <a:lnTo>
                    <a:pt x="368" y="0"/>
                  </a:lnTo>
                  <a:lnTo>
                    <a:pt x="396" y="0"/>
                  </a:lnTo>
                  <a:lnTo>
                    <a:pt x="457" y="37"/>
                  </a:lnTo>
                  <a:lnTo>
                    <a:pt x="523" y="87"/>
                  </a:lnTo>
                  <a:lnTo>
                    <a:pt x="594" y="132"/>
                  </a:lnTo>
                  <a:lnTo>
                    <a:pt x="633" y="161"/>
                  </a:lnTo>
                  <a:lnTo>
                    <a:pt x="674" y="188"/>
                  </a:lnTo>
                  <a:lnTo>
                    <a:pt x="692" y="198"/>
                  </a:lnTo>
                  <a:lnTo>
                    <a:pt x="683" y="218"/>
                  </a:lnTo>
                  <a:lnTo>
                    <a:pt x="653" y="235"/>
                  </a:lnTo>
                  <a:lnTo>
                    <a:pt x="618" y="265"/>
                  </a:lnTo>
                  <a:lnTo>
                    <a:pt x="587" y="277"/>
                  </a:lnTo>
                  <a:lnTo>
                    <a:pt x="528" y="302"/>
                  </a:lnTo>
                  <a:lnTo>
                    <a:pt x="486" y="321"/>
                  </a:lnTo>
                  <a:lnTo>
                    <a:pt x="439" y="350"/>
                  </a:lnTo>
                  <a:lnTo>
                    <a:pt x="390" y="358"/>
                  </a:lnTo>
                  <a:lnTo>
                    <a:pt x="352" y="361"/>
                  </a:lnTo>
                  <a:lnTo>
                    <a:pt x="339" y="346"/>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Libre Baskerville"/>
                <a:ea typeface="Libre Baskerville"/>
                <a:cs typeface="Libre Baskerville"/>
                <a:sym typeface="Libre Baskerville"/>
              </a:endParaRPr>
            </a:p>
          </p:txBody>
        </p:sp>
        <p:sp>
          <p:nvSpPr>
            <p:cNvPr id="605" name="Google Shape;605;p81"/>
            <p:cNvSpPr/>
            <p:nvPr/>
          </p:nvSpPr>
          <p:spPr>
            <a:xfrm>
              <a:off x="670" y="2660"/>
              <a:ext cx="110" cy="70"/>
            </a:xfrm>
            <a:custGeom>
              <a:rect b="b" l="l" r="r" t="t"/>
              <a:pathLst>
                <a:path extrusionOk="0" h="139" w="219">
                  <a:moveTo>
                    <a:pt x="185" y="16"/>
                  </a:moveTo>
                  <a:lnTo>
                    <a:pt x="139" y="53"/>
                  </a:lnTo>
                  <a:lnTo>
                    <a:pt x="96" y="87"/>
                  </a:lnTo>
                  <a:lnTo>
                    <a:pt x="35" y="109"/>
                  </a:lnTo>
                  <a:lnTo>
                    <a:pt x="0" y="120"/>
                  </a:lnTo>
                  <a:lnTo>
                    <a:pt x="28" y="139"/>
                  </a:lnTo>
                  <a:lnTo>
                    <a:pt x="72" y="132"/>
                  </a:lnTo>
                  <a:lnTo>
                    <a:pt x="140" y="87"/>
                  </a:lnTo>
                  <a:lnTo>
                    <a:pt x="219" y="0"/>
                  </a:lnTo>
                  <a:lnTo>
                    <a:pt x="185" y="16"/>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Libre Baskerville"/>
                <a:ea typeface="Libre Baskerville"/>
                <a:cs typeface="Libre Baskerville"/>
                <a:sym typeface="Libre Baskerville"/>
              </a:endParaRPr>
            </a:p>
          </p:txBody>
        </p:sp>
      </p:grpSp>
      <p:grpSp>
        <p:nvGrpSpPr>
          <p:cNvPr id="606" name="Google Shape;606;p81"/>
          <p:cNvGrpSpPr/>
          <p:nvPr/>
        </p:nvGrpSpPr>
        <p:grpSpPr>
          <a:xfrm>
            <a:off x="2505075" y="4192587"/>
            <a:ext cx="641350" cy="1446212"/>
            <a:chOff x="618" y="2641"/>
            <a:chExt cx="404" cy="911"/>
          </a:xfrm>
        </p:grpSpPr>
        <p:sp>
          <p:nvSpPr>
            <p:cNvPr id="607" name="Google Shape;607;p81"/>
            <p:cNvSpPr/>
            <p:nvPr/>
          </p:nvSpPr>
          <p:spPr>
            <a:xfrm>
              <a:off x="626" y="2681"/>
              <a:ext cx="212" cy="859"/>
            </a:xfrm>
            <a:custGeom>
              <a:rect b="b" l="l" r="r" t="t"/>
              <a:pathLst>
                <a:path extrusionOk="0" h="1717" w="424">
                  <a:moveTo>
                    <a:pt x="417" y="309"/>
                  </a:moveTo>
                  <a:lnTo>
                    <a:pt x="424" y="372"/>
                  </a:lnTo>
                  <a:lnTo>
                    <a:pt x="424" y="713"/>
                  </a:lnTo>
                  <a:lnTo>
                    <a:pt x="394" y="1169"/>
                  </a:lnTo>
                  <a:lnTo>
                    <a:pt x="396" y="1460"/>
                  </a:lnTo>
                  <a:lnTo>
                    <a:pt x="411" y="1661"/>
                  </a:lnTo>
                  <a:lnTo>
                    <a:pt x="396" y="1717"/>
                  </a:lnTo>
                  <a:lnTo>
                    <a:pt x="372" y="1705"/>
                  </a:lnTo>
                  <a:lnTo>
                    <a:pt x="228" y="1594"/>
                  </a:lnTo>
                  <a:lnTo>
                    <a:pt x="191" y="1572"/>
                  </a:lnTo>
                  <a:lnTo>
                    <a:pt x="169" y="1541"/>
                  </a:lnTo>
                  <a:lnTo>
                    <a:pt x="133" y="1499"/>
                  </a:lnTo>
                  <a:lnTo>
                    <a:pt x="83" y="1455"/>
                  </a:lnTo>
                  <a:lnTo>
                    <a:pt x="59" y="1396"/>
                  </a:lnTo>
                  <a:lnTo>
                    <a:pt x="0" y="1346"/>
                  </a:lnTo>
                  <a:lnTo>
                    <a:pt x="0" y="1315"/>
                  </a:lnTo>
                  <a:lnTo>
                    <a:pt x="31" y="1276"/>
                  </a:lnTo>
                  <a:lnTo>
                    <a:pt x="44" y="1225"/>
                  </a:lnTo>
                  <a:lnTo>
                    <a:pt x="37" y="1198"/>
                  </a:lnTo>
                  <a:lnTo>
                    <a:pt x="22" y="1154"/>
                  </a:lnTo>
                  <a:lnTo>
                    <a:pt x="16" y="1123"/>
                  </a:lnTo>
                  <a:lnTo>
                    <a:pt x="40" y="1073"/>
                  </a:lnTo>
                  <a:lnTo>
                    <a:pt x="40" y="1041"/>
                  </a:lnTo>
                  <a:lnTo>
                    <a:pt x="15" y="975"/>
                  </a:lnTo>
                  <a:lnTo>
                    <a:pt x="15" y="938"/>
                  </a:lnTo>
                  <a:lnTo>
                    <a:pt x="29" y="909"/>
                  </a:lnTo>
                  <a:lnTo>
                    <a:pt x="53" y="875"/>
                  </a:lnTo>
                  <a:lnTo>
                    <a:pt x="52" y="816"/>
                  </a:lnTo>
                  <a:lnTo>
                    <a:pt x="37" y="769"/>
                  </a:lnTo>
                  <a:lnTo>
                    <a:pt x="52" y="713"/>
                  </a:lnTo>
                  <a:lnTo>
                    <a:pt x="66" y="699"/>
                  </a:lnTo>
                  <a:lnTo>
                    <a:pt x="53" y="647"/>
                  </a:lnTo>
                  <a:lnTo>
                    <a:pt x="22" y="592"/>
                  </a:lnTo>
                  <a:lnTo>
                    <a:pt x="15" y="557"/>
                  </a:lnTo>
                  <a:lnTo>
                    <a:pt x="22" y="523"/>
                  </a:lnTo>
                  <a:lnTo>
                    <a:pt x="61" y="492"/>
                  </a:lnTo>
                  <a:lnTo>
                    <a:pt x="59" y="468"/>
                  </a:lnTo>
                  <a:lnTo>
                    <a:pt x="16" y="390"/>
                  </a:lnTo>
                  <a:lnTo>
                    <a:pt x="3" y="328"/>
                  </a:lnTo>
                  <a:lnTo>
                    <a:pt x="15" y="294"/>
                  </a:lnTo>
                  <a:lnTo>
                    <a:pt x="53" y="263"/>
                  </a:lnTo>
                  <a:lnTo>
                    <a:pt x="44" y="235"/>
                  </a:lnTo>
                  <a:lnTo>
                    <a:pt x="16" y="204"/>
                  </a:lnTo>
                  <a:lnTo>
                    <a:pt x="16" y="170"/>
                  </a:lnTo>
                  <a:lnTo>
                    <a:pt x="61" y="147"/>
                  </a:lnTo>
                  <a:lnTo>
                    <a:pt x="81" y="122"/>
                  </a:lnTo>
                  <a:lnTo>
                    <a:pt x="44" y="71"/>
                  </a:lnTo>
                  <a:lnTo>
                    <a:pt x="44" y="44"/>
                  </a:lnTo>
                  <a:lnTo>
                    <a:pt x="87" y="28"/>
                  </a:lnTo>
                  <a:lnTo>
                    <a:pt x="90" y="0"/>
                  </a:lnTo>
                  <a:lnTo>
                    <a:pt x="139" y="71"/>
                  </a:lnTo>
                  <a:lnTo>
                    <a:pt x="198" y="145"/>
                  </a:lnTo>
                  <a:lnTo>
                    <a:pt x="272" y="204"/>
                  </a:lnTo>
                  <a:lnTo>
                    <a:pt x="331" y="250"/>
                  </a:lnTo>
                  <a:lnTo>
                    <a:pt x="394" y="287"/>
                  </a:lnTo>
                  <a:lnTo>
                    <a:pt x="417" y="309"/>
                  </a:lnTo>
                  <a:close/>
                </a:path>
              </a:pathLst>
            </a:custGeom>
            <a:solidFill>
              <a:srgbClr val="DDDDDD"/>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Libre Baskerville"/>
                <a:ea typeface="Libre Baskerville"/>
                <a:cs typeface="Libre Baskerville"/>
                <a:sym typeface="Libre Baskerville"/>
              </a:endParaRPr>
            </a:p>
          </p:txBody>
        </p:sp>
        <p:sp>
          <p:nvSpPr>
            <p:cNvPr id="608" name="Google Shape;608;p81"/>
            <p:cNvSpPr/>
            <p:nvPr/>
          </p:nvSpPr>
          <p:spPr>
            <a:xfrm>
              <a:off x="618" y="2694"/>
              <a:ext cx="61" cy="654"/>
            </a:xfrm>
            <a:custGeom>
              <a:rect b="b" l="l" r="r" t="t"/>
              <a:pathLst>
                <a:path extrusionOk="0" h="1309" w="122">
                  <a:moveTo>
                    <a:pt x="62" y="0"/>
                  </a:moveTo>
                  <a:lnTo>
                    <a:pt x="84" y="44"/>
                  </a:lnTo>
                  <a:lnTo>
                    <a:pt x="103" y="73"/>
                  </a:lnTo>
                  <a:lnTo>
                    <a:pt x="122" y="90"/>
                  </a:lnTo>
                  <a:lnTo>
                    <a:pt x="118" y="112"/>
                  </a:lnTo>
                  <a:lnTo>
                    <a:pt x="99" y="127"/>
                  </a:lnTo>
                  <a:lnTo>
                    <a:pt x="69" y="134"/>
                  </a:lnTo>
                  <a:lnTo>
                    <a:pt x="47" y="153"/>
                  </a:lnTo>
                  <a:lnTo>
                    <a:pt x="52" y="177"/>
                  </a:lnTo>
                  <a:lnTo>
                    <a:pt x="67" y="190"/>
                  </a:lnTo>
                  <a:lnTo>
                    <a:pt x="91" y="220"/>
                  </a:lnTo>
                  <a:lnTo>
                    <a:pt x="91" y="237"/>
                  </a:lnTo>
                  <a:lnTo>
                    <a:pt x="84" y="252"/>
                  </a:lnTo>
                  <a:lnTo>
                    <a:pt x="62" y="267"/>
                  </a:lnTo>
                  <a:lnTo>
                    <a:pt x="40" y="282"/>
                  </a:lnTo>
                  <a:lnTo>
                    <a:pt x="37" y="304"/>
                  </a:lnTo>
                  <a:lnTo>
                    <a:pt x="46" y="326"/>
                  </a:lnTo>
                  <a:lnTo>
                    <a:pt x="62" y="369"/>
                  </a:lnTo>
                  <a:lnTo>
                    <a:pt x="77" y="404"/>
                  </a:lnTo>
                  <a:lnTo>
                    <a:pt x="91" y="428"/>
                  </a:lnTo>
                  <a:lnTo>
                    <a:pt x="91" y="455"/>
                  </a:lnTo>
                  <a:lnTo>
                    <a:pt x="84" y="480"/>
                  </a:lnTo>
                  <a:lnTo>
                    <a:pt x="62" y="502"/>
                  </a:lnTo>
                  <a:lnTo>
                    <a:pt x="47" y="524"/>
                  </a:lnTo>
                  <a:lnTo>
                    <a:pt x="52" y="561"/>
                  </a:lnTo>
                  <a:lnTo>
                    <a:pt x="89" y="617"/>
                  </a:lnTo>
                  <a:lnTo>
                    <a:pt x="103" y="647"/>
                  </a:lnTo>
                  <a:lnTo>
                    <a:pt x="106" y="676"/>
                  </a:lnTo>
                  <a:lnTo>
                    <a:pt x="91" y="697"/>
                  </a:lnTo>
                  <a:lnTo>
                    <a:pt x="74" y="719"/>
                  </a:lnTo>
                  <a:lnTo>
                    <a:pt x="69" y="749"/>
                  </a:lnTo>
                  <a:lnTo>
                    <a:pt x="81" y="786"/>
                  </a:lnTo>
                  <a:lnTo>
                    <a:pt x="96" y="825"/>
                  </a:lnTo>
                  <a:lnTo>
                    <a:pt x="103" y="852"/>
                  </a:lnTo>
                  <a:lnTo>
                    <a:pt x="96" y="870"/>
                  </a:lnTo>
                  <a:lnTo>
                    <a:pt x="77" y="889"/>
                  </a:lnTo>
                  <a:lnTo>
                    <a:pt x="52" y="911"/>
                  </a:lnTo>
                  <a:lnTo>
                    <a:pt x="40" y="933"/>
                  </a:lnTo>
                  <a:lnTo>
                    <a:pt x="52" y="972"/>
                  </a:lnTo>
                  <a:lnTo>
                    <a:pt x="77" y="1013"/>
                  </a:lnTo>
                  <a:lnTo>
                    <a:pt x="89" y="1043"/>
                  </a:lnTo>
                  <a:lnTo>
                    <a:pt x="91" y="1068"/>
                  </a:lnTo>
                  <a:lnTo>
                    <a:pt x="84" y="1080"/>
                  </a:lnTo>
                  <a:lnTo>
                    <a:pt x="59" y="1080"/>
                  </a:lnTo>
                  <a:lnTo>
                    <a:pt x="52" y="1134"/>
                  </a:lnTo>
                  <a:lnTo>
                    <a:pt x="67" y="1168"/>
                  </a:lnTo>
                  <a:lnTo>
                    <a:pt x="81" y="1192"/>
                  </a:lnTo>
                  <a:lnTo>
                    <a:pt x="84" y="1214"/>
                  </a:lnTo>
                  <a:lnTo>
                    <a:pt x="84" y="1235"/>
                  </a:lnTo>
                  <a:lnTo>
                    <a:pt x="59" y="1266"/>
                  </a:lnTo>
                  <a:lnTo>
                    <a:pt x="25" y="1309"/>
                  </a:lnTo>
                  <a:lnTo>
                    <a:pt x="3" y="1294"/>
                  </a:lnTo>
                  <a:lnTo>
                    <a:pt x="11" y="1259"/>
                  </a:lnTo>
                  <a:lnTo>
                    <a:pt x="46" y="1205"/>
                  </a:lnTo>
                  <a:lnTo>
                    <a:pt x="40" y="1171"/>
                  </a:lnTo>
                  <a:lnTo>
                    <a:pt x="25" y="1131"/>
                  </a:lnTo>
                  <a:lnTo>
                    <a:pt x="16" y="1097"/>
                  </a:lnTo>
                  <a:lnTo>
                    <a:pt x="31" y="1068"/>
                  </a:lnTo>
                  <a:lnTo>
                    <a:pt x="46" y="1058"/>
                  </a:lnTo>
                  <a:lnTo>
                    <a:pt x="47" y="1037"/>
                  </a:lnTo>
                  <a:lnTo>
                    <a:pt x="31" y="994"/>
                  </a:lnTo>
                  <a:lnTo>
                    <a:pt x="11" y="957"/>
                  </a:lnTo>
                  <a:lnTo>
                    <a:pt x="0" y="920"/>
                  </a:lnTo>
                  <a:lnTo>
                    <a:pt x="11" y="877"/>
                  </a:lnTo>
                  <a:lnTo>
                    <a:pt x="46" y="860"/>
                  </a:lnTo>
                  <a:lnTo>
                    <a:pt x="55" y="840"/>
                  </a:lnTo>
                  <a:lnTo>
                    <a:pt x="52" y="811"/>
                  </a:lnTo>
                  <a:lnTo>
                    <a:pt x="46" y="781"/>
                  </a:lnTo>
                  <a:lnTo>
                    <a:pt x="33" y="743"/>
                  </a:lnTo>
                  <a:lnTo>
                    <a:pt x="33" y="713"/>
                  </a:lnTo>
                  <a:lnTo>
                    <a:pt x="47" y="693"/>
                  </a:lnTo>
                  <a:lnTo>
                    <a:pt x="67" y="669"/>
                  </a:lnTo>
                  <a:lnTo>
                    <a:pt x="67" y="654"/>
                  </a:lnTo>
                  <a:lnTo>
                    <a:pt x="52" y="620"/>
                  </a:lnTo>
                  <a:lnTo>
                    <a:pt x="24" y="576"/>
                  </a:lnTo>
                  <a:lnTo>
                    <a:pt x="11" y="543"/>
                  </a:lnTo>
                  <a:lnTo>
                    <a:pt x="11" y="517"/>
                  </a:lnTo>
                  <a:lnTo>
                    <a:pt x="18" y="492"/>
                  </a:lnTo>
                  <a:lnTo>
                    <a:pt x="37" y="472"/>
                  </a:lnTo>
                  <a:lnTo>
                    <a:pt x="55" y="450"/>
                  </a:lnTo>
                  <a:lnTo>
                    <a:pt x="55" y="434"/>
                  </a:lnTo>
                  <a:lnTo>
                    <a:pt x="16" y="353"/>
                  </a:lnTo>
                  <a:lnTo>
                    <a:pt x="9" y="323"/>
                  </a:lnTo>
                  <a:lnTo>
                    <a:pt x="0" y="296"/>
                  </a:lnTo>
                  <a:lnTo>
                    <a:pt x="16" y="271"/>
                  </a:lnTo>
                  <a:lnTo>
                    <a:pt x="33" y="252"/>
                  </a:lnTo>
                  <a:lnTo>
                    <a:pt x="47" y="237"/>
                  </a:lnTo>
                  <a:lnTo>
                    <a:pt x="47" y="223"/>
                  </a:lnTo>
                  <a:lnTo>
                    <a:pt x="33" y="200"/>
                  </a:lnTo>
                  <a:lnTo>
                    <a:pt x="11" y="177"/>
                  </a:lnTo>
                  <a:lnTo>
                    <a:pt x="11" y="153"/>
                  </a:lnTo>
                  <a:lnTo>
                    <a:pt x="25" y="131"/>
                  </a:lnTo>
                  <a:lnTo>
                    <a:pt x="47" y="112"/>
                  </a:lnTo>
                  <a:lnTo>
                    <a:pt x="67" y="103"/>
                  </a:lnTo>
                  <a:lnTo>
                    <a:pt x="77" y="88"/>
                  </a:lnTo>
                  <a:lnTo>
                    <a:pt x="69" y="69"/>
                  </a:lnTo>
                  <a:lnTo>
                    <a:pt x="55" y="47"/>
                  </a:lnTo>
                  <a:lnTo>
                    <a:pt x="47" y="23"/>
                  </a:lnTo>
                  <a:lnTo>
                    <a:pt x="62"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Libre Baskerville"/>
                <a:ea typeface="Libre Baskerville"/>
                <a:cs typeface="Libre Baskerville"/>
                <a:sym typeface="Libre Baskerville"/>
              </a:endParaRPr>
            </a:p>
          </p:txBody>
        </p:sp>
        <p:sp>
          <p:nvSpPr>
            <p:cNvPr id="609" name="Google Shape;609;p81"/>
            <p:cNvSpPr/>
            <p:nvPr/>
          </p:nvSpPr>
          <p:spPr>
            <a:xfrm>
              <a:off x="784" y="2853"/>
              <a:ext cx="58" cy="529"/>
            </a:xfrm>
            <a:custGeom>
              <a:rect b="b" l="l" r="r" t="t"/>
              <a:pathLst>
                <a:path extrusionOk="0" h="1058" w="117">
                  <a:moveTo>
                    <a:pt x="91" y="0"/>
                  </a:moveTo>
                  <a:lnTo>
                    <a:pt x="104" y="30"/>
                  </a:lnTo>
                  <a:lnTo>
                    <a:pt x="117" y="80"/>
                  </a:lnTo>
                  <a:lnTo>
                    <a:pt x="110" y="102"/>
                  </a:lnTo>
                  <a:lnTo>
                    <a:pt x="80" y="117"/>
                  </a:lnTo>
                  <a:lnTo>
                    <a:pt x="61" y="132"/>
                  </a:lnTo>
                  <a:lnTo>
                    <a:pt x="61" y="173"/>
                  </a:lnTo>
                  <a:lnTo>
                    <a:pt x="76" y="213"/>
                  </a:lnTo>
                  <a:lnTo>
                    <a:pt x="95" y="240"/>
                  </a:lnTo>
                  <a:lnTo>
                    <a:pt x="97" y="291"/>
                  </a:lnTo>
                  <a:lnTo>
                    <a:pt x="88" y="309"/>
                  </a:lnTo>
                  <a:lnTo>
                    <a:pt x="67" y="331"/>
                  </a:lnTo>
                  <a:lnTo>
                    <a:pt x="65" y="365"/>
                  </a:lnTo>
                  <a:lnTo>
                    <a:pt x="76" y="396"/>
                  </a:lnTo>
                  <a:lnTo>
                    <a:pt x="91" y="424"/>
                  </a:lnTo>
                  <a:lnTo>
                    <a:pt x="97" y="467"/>
                  </a:lnTo>
                  <a:lnTo>
                    <a:pt x="97" y="492"/>
                  </a:lnTo>
                  <a:lnTo>
                    <a:pt x="82" y="519"/>
                  </a:lnTo>
                  <a:lnTo>
                    <a:pt x="58" y="544"/>
                  </a:lnTo>
                  <a:lnTo>
                    <a:pt x="58" y="566"/>
                  </a:lnTo>
                  <a:lnTo>
                    <a:pt x="65" y="631"/>
                  </a:lnTo>
                  <a:lnTo>
                    <a:pt x="91" y="659"/>
                  </a:lnTo>
                  <a:lnTo>
                    <a:pt x="104" y="687"/>
                  </a:lnTo>
                  <a:lnTo>
                    <a:pt x="97" y="720"/>
                  </a:lnTo>
                  <a:lnTo>
                    <a:pt x="61" y="742"/>
                  </a:lnTo>
                  <a:lnTo>
                    <a:pt x="43" y="764"/>
                  </a:lnTo>
                  <a:lnTo>
                    <a:pt x="39" y="805"/>
                  </a:lnTo>
                  <a:lnTo>
                    <a:pt x="58" y="857"/>
                  </a:lnTo>
                  <a:lnTo>
                    <a:pt x="73" y="909"/>
                  </a:lnTo>
                  <a:lnTo>
                    <a:pt x="73" y="938"/>
                  </a:lnTo>
                  <a:lnTo>
                    <a:pt x="65" y="977"/>
                  </a:lnTo>
                  <a:lnTo>
                    <a:pt x="43" y="984"/>
                  </a:lnTo>
                  <a:lnTo>
                    <a:pt x="28" y="1014"/>
                  </a:lnTo>
                  <a:lnTo>
                    <a:pt x="28" y="1048"/>
                  </a:lnTo>
                  <a:lnTo>
                    <a:pt x="0" y="1058"/>
                  </a:lnTo>
                  <a:lnTo>
                    <a:pt x="13" y="1021"/>
                  </a:lnTo>
                  <a:lnTo>
                    <a:pt x="36" y="977"/>
                  </a:lnTo>
                  <a:lnTo>
                    <a:pt x="43" y="947"/>
                  </a:lnTo>
                  <a:lnTo>
                    <a:pt x="43" y="888"/>
                  </a:lnTo>
                  <a:lnTo>
                    <a:pt x="28" y="838"/>
                  </a:lnTo>
                  <a:lnTo>
                    <a:pt x="24" y="798"/>
                  </a:lnTo>
                  <a:lnTo>
                    <a:pt x="21" y="757"/>
                  </a:lnTo>
                  <a:lnTo>
                    <a:pt x="46" y="724"/>
                  </a:lnTo>
                  <a:lnTo>
                    <a:pt x="61" y="702"/>
                  </a:lnTo>
                  <a:lnTo>
                    <a:pt x="51" y="659"/>
                  </a:lnTo>
                  <a:lnTo>
                    <a:pt x="28" y="625"/>
                  </a:lnTo>
                  <a:lnTo>
                    <a:pt x="24" y="594"/>
                  </a:lnTo>
                  <a:lnTo>
                    <a:pt x="21" y="551"/>
                  </a:lnTo>
                  <a:lnTo>
                    <a:pt x="30" y="522"/>
                  </a:lnTo>
                  <a:lnTo>
                    <a:pt x="51" y="492"/>
                  </a:lnTo>
                  <a:lnTo>
                    <a:pt x="65" y="470"/>
                  </a:lnTo>
                  <a:lnTo>
                    <a:pt x="65" y="448"/>
                  </a:lnTo>
                  <a:lnTo>
                    <a:pt x="51" y="424"/>
                  </a:lnTo>
                  <a:lnTo>
                    <a:pt x="36" y="374"/>
                  </a:lnTo>
                  <a:lnTo>
                    <a:pt x="36" y="343"/>
                  </a:lnTo>
                  <a:lnTo>
                    <a:pt x="43" y="313"/>
                  </a:lnTo>
                  <a:lnTo>
                    <a:pt x="58" y="291"/>
                  </a:lnTo>
                  <a:lnTo>
                    <a:pt x="61" y="269"/>
                  </a:lnTo>
                  <a:lnTo>
                    <a:pt x="58" y="242"/>
                  </a:lnTo>
                  <a:lnTo>
                    <a:pt x="39" y="203"/>
                  </a:lnTo>
                  <a:lnTo>
                    <a:pt x="28" y="176"/>
                  </a:lnTo>
                  <a:lnTo>
                    <a:pt x="30" y="130"/>
                  </a:lnTo>
                  <a:lnTo>
                    <a:pt x="46" y="111"/>
                  </a:lnTo>
                  <a:lnTo>
                    <a:pt x="65" y="80"/>
                  </a:lnTo>
                  <a:lnTo>
                    <a:pt x="76" y="56"/>
                  </a:lnTo>
                  <a:lnTo>
                    <a:pt x="67" y="34"/>
                  </a:lnTo>
                  <a:lnTo>
                    <a:pt x="73" y="12"/>
                  </a:lnTo>
                  <a:lnTo>
                    <a:pt x="91"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Libre Baskerville"/>
                <a:ea typeface="Libre Baskerville"/>
                <a:cs typeface="Libre Baskerville"/>
                <a:sym typeface="Libre Baskerville"/>
              </a:endParaRPr>
            </a:p>
          </p:txBody>
        </p:sp>
        <p:sp>
          <p:nvSpPr>
            <p:cNvPr id="610" name="Google Shape;610;p81"/>
            <p:cNvSpPr/>
            <p:nvPr/>
          </p:nvSpPr>
          <p:spPr>
            <a:xfrm>
              <a:off x="692" y="2789"/>
              <a:ext cx="133" cy="114"/>
            </a:xfrm>
            <a:custGeom>
              <a:rect b="b" l="l" r="r" t="t"/>
              <a:pathLst>
                <a:path extrusionOk="0" h="229" w="265">
                  <a:moveTo>
                    <a:pt x="265" y="185"/>
                  </a:moveTo>
                  <a:lnTo>
                    <a:pt x="185" y="119"/>
                  </a:lnTo>
                  <a:lnTo>
                    <a:pt x="118" y="59"/>
                  </a:lnTo>
                  <a:lnTo>
                    <a:pt x="56" y="0"/>
                  </a:lnTo>
                  <a:lnTo>
                    <a:pt x="0" y="0"/>
                  </a:lnTo>
                  <a:lnTo>
                    <a:pt x="133" y="96"/>
                  </a:lnTo>
                  <a:lnTo>
                    <a:pt x="197" y="156"/>
                  </a:lnTo>
                  <a:lnTo>
                    <a:pt x="250" y="229"/>
                  </a:lnTo>
                  <a:lnTo>
                    <a:pt x="265" y="185"/>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Libre Baskerville"/>
                <a:ea typeface="Libre Baskerville"/>
                <a:cs typeface="Libre Baskerville"/>
                <a:sym typeface="Libre Baskerville"/>
              </a:endParaRPr>
            </a:p>
          </p:txBody>
        </p:sp>
        <p:sp>
          <p:nvSpPr>
            <p:cNvPr id="611" name="Google Shape;611;p81"/>
            <p:cNvSpPr/>
            <p:nvPr/>
          </p:nvSpPr>
          <p:spPr>
            <a:xfrm>
              <a:off x="691" y="2855"/>
              <a:ext cx="114" cy="93"/>
            </a:xfrm>
            <a:custGeom>
              <a:rect b="b" l="l" r="r" t="t"/>
              <a:pathLst>
                <a:path extrusionOk="0" h="186" w="229">
                  <a:moveTo>
                    <a:pt x="229" y="117"/>
                  </a:moveTo>
                  <a:lnTo>
                    <a:pt x="170" y="96"/>
                  </a:lnTo>
                  <a:lnTo>
                    <a:pt x="126" y="59"/>
                  </a:lnTo>
                  <a:lnTo>
                    <a:pt x="46" y="0"/>
                  </a:lnTo>
                  <a:lnTo>
                    <a:pt x="0" y="0"/>
                  </a:lnTo>
                  <a:lnTo>
                    <a:pt x="104" y="59"/>
                  </a:lnTo>
                  <a:lnTo>
                    <a:pt x="144" y="98"/>
                  </a:lnTo>
                  <a:lnTo>
                    <a:pt x="229" y="186"/>
                  </a:lnTo>
                  <a:lnTo>
                    <a:pt x="225" y="132"/>
                  </a:lnTo>
                  <a:lnTo>
                    <a:pt x="229" y="117"/>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Libre Baskerville"/>
                <a:ea typeface="Libre Baskerville"/>
                <a:cs typeface="Libre Baskerville"/>
                <a:sym typeface="Libre Baskerville"/>
              </a:endParaRPr>
            </a:p>
          </p:txBody>
        </p:sp>
        <p:sp>
          <p:nvSpPr>
            <p:cNvPr id="612" name="Google Shape;612;p81"/>
            <p:cNvSpPr/>
            <p:nvPr/>
          </p:nvSpPr>
          <p:spPr>
            <a:xfrm>
              <a:off x="673" y="2911"/>
              <a:ext cx="135" cy="144"/>
            </a:xfrm>
            <a:custGeom>
              <a:rect b="b" l="l" r="r" t="t"/>
              <a:pathLst>
                <a:path extrusionOk="0" h="288" w="271">
                  <a:moveTo>
                    <a:pt x="265" y="214"/>
                  </a:moveTo>
                  <a:lnTo>
                    <a:pt x="191" y="149"/>
                  </a:lnTo>
                  <a:lnTo>
                    <a:pt x="163" y="104"/>
                  </a:lnTo>
                  <a:lnTo>
                    <a:pt x="104" y="60"/>
                  </a:lnTo>
                  <a:lnTo>
                    <a:pt x="52" y="21"/>
                  </a:lnTo>
                  <a:lnTo>
                    <a:pt x="15" y="0"/>
                  </a:lnTo>
                  <a:lnTo>
                    <a:pt x="0" y="0"/>
                  </a:lnTo>
                  <a:lnTo>
                    <a:pt x="0" y="21"/>
                  </a:lnTo>
                  <a:lnTo>
                    <a:pt x="45" y="50"/>
                  </a:lnTo>
                  <a:lnTo>
                    <a:pt x="126" y="102"/>
                  </a:lnTo>
                  <a:lnTo>
                    <a:pt x="184" y="161"/>
                  </a:lnTo>
                  <a:lnTo>
                    <a:pt x="225" y="227"/>
                  </a:lnTo>
                  <a:lnTo>
                    <a:pt x="271" y="288"/>
                  </a:lnTo>
                  <a:lnTo>
                    <a:pt x="265" y="214"/>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Libre Baskerville"/>
                <a:ea typeface="Libre Baskerville"/>
                <a:cs typeface="Libre Baskerville"/>
                <a:sym typeface="Libre Baskerville"/>
              </a:endParaRPr>
            </a:p>
          </p:txBody>
        </p:sp>
        <p:sp>
          <p:nvSpPr>
            <p:cNvPr id="613" name="Google Shape;613;p81"/>
            <p:cNvSpPr/>
            <p:nvPr/>
          </p:nvSpPr>
          <p:spPr>
            <a:xfrm>
              <a:off x="688" y="3029"/>
              <a:ext cx="104" cy="85"/>
            </a:xfrm>
            <a:custGeom>
              <a:rect b="b" l="l" r="r" t="t"/>
              <a:pathLst>
                <a:path extrusionOk="0" h="170" w="208">
                  <a:moveTo>
                    <a:pt x="208" y="140"/>
                  </a:moveTo>
                  <a:lnTo>
                    <a:pt x="149" y="77"/>
                  </a:lnTo>
                  <a:lnTo>
                    <a:pt x="87" y="37"/>
                  </a:lnTo>
                  <a:lnTo>
                    <a:pt x="37" y="10"/>
                  </a:lnTo>
                  <a:lnTo>
                    <a:pt x="0" y="0"/>
                  </a:lnTo>
                  <a:lnTo>
                    <a:pt x="22" y="37"/>
                  </a:lnTo>
                  <a:lnTo>
                    <a:pt x="87" y="74"/>
                  </a:lnTo>
                  <a:lnTo>
                    <a:pt x="139" y="127"/>
                  </a:lnTo>
                  <a:lnTo>
                    <a:pt x="164" y="163"/>
                  </a:lnTo>
                  <a:lnTo>
                    <a:pt x="186" y="170"/>
                  </a:lnTo>
                  <a:lnTo>
                    <a:pt x="205" y="157"/>
                  </a:lnTo>
                  <a:lnTo>
                    <a:pt x="208" y="14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Libre Baskerville"/>
                <a:ea typeface="Libre Baskerville"/>
                <a:cs typeface="Libre Baskerville"/>
                <a:sym typeface="Libre Baskerville"/>
              </a:endParaRPr>
            </a:p>
          </p:txBody>
        </p:sp>
        <p:sp>
          <p:nvSpPr>
            <p:cNvPr id="614" name="Google Shape;614;p81"/>
            <p:cNvSpPr/>
            <p:nvPr/>
          </p:nvSpPr>
          <p:spPr>
            <a:xfrm>
              <a:off x="675" y="3089"/>
              <a:ext cx="115" cy="105"/>
            </a:xfrm>
            <a:custGeom>
              <a:rect b="b" l="l" r="r" t="t"/>
              <a:pathLst>
                <a:path extrusionOk="0" h="211" w="230">
                  <a:moveTo>
                    <a:pt x="230" y="196"/>
                  </a:moveTo>
                  <a:lnTo>
                    <a:pt x="171" y="133"/>
                  </a:lnTo>
                  <a:lnTo>
                    <a:pt x="97" y="56"/>
                  </a:lnTo>
                  <a:lnTo>
                    <a:pt x="53" y="19"/>
                  </a:lnTo>
                  <a:lnTo>
                    <a:pt x="19" y="0"/>
                  </a:lnTo>
                  <a:lnTo>
                    <a:pt x="0" y="12"/>
                  </a:lnTo>
                  <a:lnTo>
                    <a:pt x="40" y="44"/>
                  </a:lnTo>
                  <a:lnTo>
                    <a:pt x="105" y="111"/>
                  </a:lnTo>
                  <a:lnTo>
                    <a:pt x="167" y="176"/>
                  </a:lnTo>
                  <a:lnTo>
                    <a:pt x="208" y="211"/>
                  </a:lnTo>
                  <a:lnTo>
                    <a:pt x="217" y="211"/>
                  </a:lnTo>
                  <a:lnTo>
                    <a:pt x="230" y="196"/>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Libre Baskerville"/>
                <a:ea typeface="Libre Baskerville"/>
                <a:cs typeface="Libre Baskerville"/>
                <a:sym typeface="Libre Baskerville"/>
              </a:endParaRPr>
            </a:p>
          </p:txBody>
        </p:sp>
        <p:sp>
          <p:nvSpPr>
            <p:cNvPr id="615" name="Google Shape;615;p81"/>
            <p:cNvSpPr/>
            <p:nvPr/>
          </p:nvSpPr>
          <p:spPr>
            <a:xfrm>
              <a:off x="689" y="3177"/>
              <a:ext cx="80" cy="83"/>
            </a:xfrm>
            <a:custGeom>
              <a:rect b="b" l="l" r="r" t="t"/>
              <a:pathLst>
                <a:path extrusionOk="0" h="167" w="162">
                  <a:moveTo>
                    <a:pt x="159" y="140"/>
                  </a:moveTo>
                  <a:lnTo>
                    <a:pt x="93" y="43"/>
                  </a:lnTo>
                  <a:lnTo>
                    <a:pt x="29" y="6"/>
                  </a:lnTo>
                  <a:lnTo>
                    <a:pt x="0" y="0"/>
                  </a:lnTo>
                  <a:lnTo>
                    <a:pt x="7" y="20"/>
                  </a:lnTo>
                  <a:lnTo>
                    <a:pt x="81" y="74"/>
                  </a:lnTo>
                  <a:lnTo>
                    <a:pt x="152" y="160"/>
                  </a:lnTo>
                  <a:lnTo>
                    <a:pt x="162" y="167"/>
                  </a:lnTo>
                  <a:lnTo>
                    <a:pt x="159" y="14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Libre Baskerville"/>
                <a:ea typeface="Libre Baskerville"/>
                <a:cs typeface="Libre Baskerville"/>
                <a:sym typeface="Libre Baskerville"/>
              </a:endParaRPr>
            </a:p>
          </p:txBody>
        </p:sp>
        <p:sp>
          <p:nvSpPr>
            <p:cNvPr id="616" name="Google Shape;616;p81"/>
            <p:cNvSpPr/>
            <p:nvPr/>
          </p:nvSpPr>
          <p:spPr>
            <a:xfrm>
              <a:off x="691" y="3258"/>
              <a:ext cx="55" cy="63"/>
            </a:xfrm>
            <a:custGeom>
              <a:rect b="b" l="l" r="r" t="t"/>
              <a:pathLst>
                <a:path extrusionOk="0" h="126" w="111">
                  <a:moveTo>
                    <a:pt x="107" y="96"/>
                  </a:moveTo>
                  <a:lnTo>
                    <a:pt x="52" y="22"/>
                  </a:lnTo>
                  <a:lnTo>
                    <a:pt x="3" y="0"/>
                  </a:lnTo>
                  <a:lnTo>
                    <a:pt x="0" y="22"/>
                  </a:lnTo>
                  <a:lnTo>
                    <a:pt x="24" y="59"/>
                  </a:lnTo>
                  <a:lnTo>
                    <a:pt x="82" y="108"/>
                  </a:lnTo>
                  <a:lnTo>
                    <a:pt x="99" y="126"/>
                  </a:lnTo>
                  <a:lnTo>
                    <a:pt x="111" y="118"/>
                  </a:lnTo>
                  <a:lnTo>
                    <a:pt x="107" y="96"/>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Libre Baskerville"/>
                <a:ea typeface="Libre Baskerville"/>
                <a:cs typeface="Libre Baskerville"/>
                <a:sym typeface="Libre Baskerville"/>
              </a:endParaRPr>
            </a:p>
          </p:txBody>
        </p:sp>
        <p:sp>
          <p:nvSpPr>
            <p:cNvPr id="617" name="Google Shape;617;p81"/>
            <p:cNvSpPr/>
            <p:nvPr/>
          </p:nvSpPr>
          <p:spPr>
            <a:xfrm>
              <a:off x="695" y="3341"/>
              <a:ext cx="70" cy="71"/>
            </a:xfrm>
            <a:custGeom>
              <a:rect b="b" l="l" r="r" t="t"/>
              <a:pathLst>
                <a:path extrusionOk="0" h="142" w="139">
                  <a:moveTo>
                    <a:pt x="139" y="142"/>
                  </a:moveTo>
                  <a:lnTo>
                    <a:pt x="120" y="120"/>
                  </a:lnTo>
                  <a:lnTo>
                    <a:pt x="81" y="61"/>
                  </a:lnTo>
                  <a:lnTo>
                    <a:pt x="25" y="0"/>
                  </a:lnTo>
                  <a:lnTo>
                    <a:pt x="0" y="0"/>
                  </a:lnTo>
                  <a:lnTo>
                    <a:pt x="10" y="21"/>
                  </a:lnTo>
                  <a:lnTo>
                    <a:pt x="53" y="80"/>
                  </a:lnTo>
                  <a:lnTo>
                    <a:pt x="97" y="139"/>
                  </a:lnTo>
                  <a:lnTo>
                    <a:pt x="139" y="142"/>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Libre Baskerville"/>
                <a:ea typeface="Libre Baskerville"/>
                <a:cs typeface="Libre Baskerville"/>
                <a:sym typeface="Libre Baskerville"/>
              </a:endParaRPr>
            </a:p>
          </p:txBody>
        </p:sp>
        <p:sp>
          <p:nvSpPr>
            <p:cNvPr id="618" name="Google Shape;618;p81"/>
            <p:cNvSpPr/>
            <p:nvPr/>
          </p:nvSpPr>
          <p:spPr>
            <a:xfrm>
              <a:off x="790" y="2749"/>
              <a:ext cx="213" cy="791"/>
            </a:xfrm>
            <a:custGeom>
              <a:rect b="b" l="l" r="r" t="t"/>
              <a:pathLst>
                <a:path extrusionOk="0" h="1583" w="426">
                  <a:moveTo>
                    <a:pt x="76" y="149"/>
                  </a:moveTo>
                  <a:lnTo>
                    <a:pt x="61" y="194"/>
                  </a:lnTo>
                  <a:lnTo>
                    <a:pt x="74" y="237"/>
                  </a:lnTo>
                  <a:lnTo>
                    <a:pt x="76" y="281"/>
                  </a:lnTo>
                  <a:lnTo>
                    <a:pt x="61" y="309"/>
                  </a:lnTo>
                  <a:lnTo>
                    <a:pt x="39" y="340"/>
                  </a:lnTo>
                  <a:lnTo>
                    <a:pt x="30" y="389"/>
                  </a:lnTo>
                  <a:lnTo>
                    <a:pt x="43" y="421"/>
                  </a:lnTo>
                  <a:lnTo>
                    <a:pt x="65" y="458"/>
                  </a:lnTo>
                  <a:lnTo>
                    <a:pt x="65" y="488"/>
                  </a:lnTo>
                  <a:lnTo>
                    <a:pt x="52" y="516"/>
                  </a:lnTo>
                  <a:lnTo>
                    <a:pt x="31" y="553"/>
                  </a:lnTo>
                  <a:lnTo>
                    <a:pt x="39" y="590"/>
                  </a:lnTo>
                  <a:lnTo>
                    <a:pt x="68" y="668"/>
                  </a:lnTo>
                  <a:lnTo>
                    <a:pt x="65" y="701"/>
                  </a:lnTo>
                  <a:lnTo>
                    <a:pt x="24" y="764"/>
                  </a:lnTo>
                  <a:lnTo>
                    <a:pt x="24" y="819"/>
                  </a:lnTo>
                  <a:lnTo>
                    <a:pt x="46" y="860"/>
                  </a:lnTo>
                  <a:lnTo>
                    <a:pt x="61" y="896"/>
                  </a:lnTo>
                  <a:lnTo>
                    <a:pt x="58" y="928"/>
                  </a:lnTo>
                  <a:lnTo>
                    <a:pt x="22" y="962"/>
                  </a:lnTo>
                  <a:lnTo>
                    <a:pt x="15" y="987"/>
                  </a:lnTo>
                  <a:lnTo>
                    <a:pt x="22" y="1045"/>
                  </a:lnTo>
                  <a:lnTo>
                    <a:pt x="39" y="1110"/>
                  </a:lnTo>
                  <a:lnTo>
                    <a:pt x="39" y="1147"/>
                  </a:lnTo>
                  <a:lnTo>
                    <a:pt x="37" y="1175"/>
                  </a:lnTo>
                  <a:lnTo>
                    <a:pt x="9" y="1220"/>
                  </a:lnTo>
                  <a:lnTo>
                    <a:pt x="0" y="1257"/>
                  </a:lnTo>
                  <a:lnTo>
                    <a:pt x="2" y="1296"/>
                  </a:lnTo>
                  <a:lnTo>
                    <a:pt x="22" y="1326"/>
                  </a:lnTo>
                  <a:lnTo>
                    <a:pt x="43" y="1352"/>
                  </a:lnTo>
                  <a:lnTo>
                    <a:pt x="24" y="1389"/>
                  </a:lnTo>
                  <a:lnTo>
                    <a:pt x="15" y="1426"/>
                  </a:lnTo>
                  <a:lnTo>
                    <a:pt x="31" y="1456"/>
                  </a:lnTo>
                  <a:lnTo>
                    <a:pt x="58" y="1477"/>
                  </a:lnTo>
                  <a:lnTo>
                    <a:pt x="61" y="1514"/>
                  </a:lnTo>
                  <a:lnTo>
                    <a:pt x="61" y="1543"/>
                  </a:lnTo>
                  <a:lnTo>
                    <a:pt x="65" y="1583"/>
                  </a:lnTo>
                  <a:lnTo>
                    <a:pt x="112" y="1551"/>
                  </a:lnTo>
                  <a:lnTo>
                    <a:pt x="161" y="1524"/>
                  </a:lnTo>
                  <a:lnTo>
                    <a:pt x="206" y="1509"/>
                  </a:lnTo>
                  <a:lnTo>
                    <a:pt x="275" y="1509"/>
                  </a:lnTo>
                  <a:lnTo>
                    <a:pt x="324" y="1502"/>
                  </a:lnTo>
                  <a:lnTo>
                    <a:pt x="352" y="1477"/>
                  </a:lnTo>
                  <a:lnTo>
                    <a:pt x="404" y="1462"/>
                  </a:lnTo>
                  <a:lnTo>
                    <a:pt x="377" y="1434"/>
                  </a:lnTo>
                  <a:lnTo>
                    <a:pt x="368" y="1391"/>
                  </a:lnTo>
                  <a:lnTo>
                    <a:pt x="385" y="1345"/>
                  </a:lnTo>
                  <a:lnTo>
                    <a:pt x="383" y="1279"/>
                  </a:lnTo>
                  <a:lnTo>
                    <a:pt x="368" y="1230"/>
                  </a:lnTo>
                  <a:lnTo>
                    <a:pt x="352" y="1205"/>
                  </a:lnTo>
                  <a:lnTo>
                    <a:pt x="348" y="1169"/>
                  </a:lnTo>
                  <a:lnTo>
                    <a:pt x="368" y="1125"/>
                  </a:lnTo>
                  <a:lnTo>
                    <a:pt x="361" y="1095"/>
                  </a:lnTo>
                  <a:lnTo>
                    <a:pt x="324" y="1044"/>
                  </a:lnTo>
                  <a:lnTo>
                    <a:pt x="325" y="1014"/>
                  </a:lnTo>
                  <a:lnTo>
                    <a:pt x="340" y="987"/>
                  </a:lnTo>
                  <a:lnTo>
                    <a:pt x="374" y="951"/>
                  </a:lnTo>
                  <a:lnTo>
                    <a:pt x="362" y="921"/>
                  </a:lnTo>
                  <a:lnTo>
                    <a:pt x="337" y="860"/>
                  </a:lnTo>
                  <a:lnTo>
                    <a:pt x="318" y="819"/>
                  </a:lnTo>
                  <a:lnTo>
                    <a:pt x="318" y="773"/>
                  </a:lnTo>
                  <a:lnTo>
                    <a:pt x="385" y="750"/>
                  </a:lnTo>
                  <a:lnTo>
                    <a:pt x="392" y="708"/>
                  </a:lnTo>
                  <a:lnTo>
                    <a:pt x="385" y="683"/>
                  </a:lnTo>
                  <a:lnTo>
                    <a:pt x="368" y="661"/>
                  </a:lnTo>
                  <a:lnTo>
                    <a:pt x="370" y="624"/>
                  </a:lnTo>
                  <a:lnTo>
                    <a:pt x="368" y="581"/>
                  </a:lnTo>
                  <a:lnTo>
                    <a:pt x="348" y="559"/>
                  </a:lnTo>
                  <a:lnTo>
                    <a:pt x="333" y="529"/>
                  </a:lnTo>
                  <a:lnTo>
                    <a:pt x="346" y="500"/>
                  </a:lnTo>
                  <a:lnTo>
                    <a:pt x="361" y="466"/>
                  </a:lnTo>
                  <a:lnTo>
                    <a:pt x="361" y="443"/>
                  </a:lnTo>
                  <a:lnTo>
                    <a:pt x="337" y="414"/>
                  </a:lnTo>
                  <a:lnTo>
                    <a:pt x="331" y="389"/>
                  </a:lnTo>
                  <a:lnTo>
                    <a:pt x="337" y="370"/>
                  </a:lnTo>
                  <a:lnTo>
                    <a:pt x="361" y="355"/>
                  </a:lnTo>
                  <a:lnTo>
                    <a:pt x="362" y="330"/>
                  </a:lnTo>
                  <a:lnTo>
                    <a:pt x="355" y="315"/>
                  </a:lnTo>
                  <a:lnTo>
                    <a:pt x="331" y="279"/>
                  </a:lnTo>
                  <a:lnTo>
                    <a:pt x="324" y="237"/>
                  </a:lnTo>
                  <a:lnTo>
                    <a:pt x="325" y="206"/>
                  </a:lnTo>
                  <a:lnTo>
                    <a:pt x="348" y="176"/>
                  </a:lnTo>
                  <a:lnTo>
                    <a:pt x="407" y="112"/>
                  </a:lnTo>
                  <a:lnTo>
                    <a:pt x="426" y="58"/>
                  </a:lnTo>
                  <a:lnTo>
                    <a:pt x="426" y="15"/>
                  </a:lnTo>
                  <a:lnTo>
                    <a:pt x="407" y="0"/>
                  </a:lnTo>
                  <a:lnTo>
                    <a:pt x="377" y="15"/>
                  </a:lnTo>
                  <a:lnTo>
                    <a:pt x="303" y="61"/>
                  </a:lnTo>
                  <a:lnTo>
                    <a:pt x="235" y="90"/>
                  </a:lnTo>
                  <a:lnTo>
                    <a:pt x="164" y="120"/>
                  </a:lnTo>
                  <a:lnTo>
                    <a:pt x="117" y="135"/>
                  </a:lnTo>
                  <a:lnTo>
                    <a:pt x="76" y="149"/>
                  </a:lnTo>
                  <a:close/>
                </a:path>
              </a:pathLst>
            </a:custGeom>
            <a:solidFill>
              <a:srgbClr val="B2B2B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Libre Baskerville"/>
                <a:ea typeface="Libre Baskerville"/>
                <a:cs typeface="Libre Baskerville"/>
                <a:sym typeface="Libre Baskerville"/>
              </a:endParaRPr>
            </a:p>
          </p:txBody>
        </p:sp>
        <p:sp>
          <p:nvSpPr>
            <p:cNvPr id="619" name="Google Shape;619;p81"/>
            <p:cNvSpPr/>
            <p:nvPr/>
          </p:nvSpPr>
          <p:spPr>
            <a:xfrm>
              <a:off x="641" y="2743"/>
              <a:ext cx="381" cy="809"/>
            </a:xfrm>
            <a:custGeom>
              <a:rect b="b" l="l" r="r" t="t"/>
              <a:pathLst>
                <a:path extrusionOk="0" h="1619" w="761">
                  <a:moveTo>
                    <a:pt x="646" y="1465"/>
                  </a:moveTo>
                  <a:lnTo>
                    <a:pt x="615" y="1501"/>
                  </a:lnTo>
                  <a:lnTo>
                    <a:pt x="563" y="1514"/>
                  </a:lnTo>
                  <a:lnTo>
                    <a:pt x="497" y="1521"/>
                  </a:lnTo>
                  <a:lnTo>
                    <a:pt x="426" y="1536"/>
                  </a:lnTo>
                  <a:lnTo>
                    <a:pt x="380" y="1564"/>
                  </a:lnTo>
                  <a:lnTo>
                    <a:pt x="365" y="1579"/>
                  </a:lnTo>
                  <a:lnTo>
                    <a:pt x="351" y="1573"/>
                  </a:lnTo>
                  <a:lnTo>
                    <a:pt x="265" y="1508"/>
                  </a:lnTo>
                  <a:lnTo>
                    <a:pt x="154" y="1421"/>
                  </a:lnTo>
                  <a:lnTo>
                    <a:pt x="117" y="1366"/>
                  </a:lnTo>
                  <a:lnTo>
                    <a:pt x="61" y="1310"/>
                  </a:lnTo>
                  <a:lnTo>
                    <a:pt x="45" y="1266"/>
                  </a:lnTo>
                  <a:lnTo>
                    <a:pt x="0" y="1259"/>
                  </a:lnTo>
                  <a:lnTo>
                    <a:pt x="23" y="1307"/>
                  </a:lnTo>
                  <a:lnTo>
                    <a:pt x="46" y="1354"/>
                  </a:lnTo>
                  <a:lnTo>
                    <a:pt x="117" y="1406"/>
                  </a:lnTo>
                  <a:lnTo>
                    <a:pt x="166" y="1470"/>
                  </a:lnTo>
                  <a:lnTo>
                    <a:pt x="287" y="1545"/>
                  </a:lnTo>
                  <a:lnTo>
                    <a:pt x="361" y="1619"/>
                  </a:lnTo>
                  <a:lnTo>
                    <a:pt x="389" y="1612"/>
                  </a:lnTo>
                  <a:lnTo>
                    <a:pt x="419" y="1575"/>
                  </a:lnTo>
                  <a:lnTo>
                    <a:pt x="460" y="1553"/>
                  </a:lnTo>
                  <a:lnTo>
                    <a:pt x="512" y="1538"/>
                  </a:lnTo>
                  <a:lnTo>
                    <a:pt x="622" y="1529"/>
                  </a:lnTo>
                  <a:lnTo>
                    <a:pt x="655" y="1508"/>
                  </a:lnTo>
                  <a:lnTo>
                    <a:pt x="711" y="1495"/>
                  </a:lnTo>
                  <a:lnTo>
                    <a:pt x="720" y="1470"/>
                  </a:lnTo>
                  <a:lnTo>
                    <a:pt x="702" y="1440"/>
                  </a:lnTo>
                  <a:lnTo>
                    <a:pt x="683" y="1411"/>
                  </a:lnTo>
                  <a:lnTo>
                    <a:pt x="696" y="1374"/>
                  </a:lnTo>
                  <a:lnTo>
                    <a:pt x="711" y="1354"/>
                  </a:lnTo>
                  <a:lnTo>
                    <a:pt x="711" y="1322"/>
                  </a:lnTo>
                  <a:lnTo>
                    <a:pt x="696" y="1273"/>
                  </a:lnTo>
                  <a:lnTo>
                    <a:pt x="689" y="1249"/>
                  </a:lnTo>
                  <a:lnTo>
                    <a:pt x="668" y="1227"/>
                  </a:lnTo>
                  <a:lnTo>
                    <a:pt x="659" y="1201"/>
                  </a:lnTo>
                  <a:lnTo>
                    <a:pt x="668" y="1176"/>
                  </a:lnTo>
                  <a:lnTo>
                    <a:pt x="690" y="1156"/>
                  </a:lnTo>
                  <a:lnTo>
                    <a:pt x="689" y="1124"/>
                  </a:lnTo>
                  <a:lnTo>
                    <a:pt x="676" y="1102"/>
                  </a:lnTo>
                  <a:lnTo>
                    <a:pt x="652" y="1068"/>
                  </a:lnTo>
                  <a:lnTo>
                    <a:pt x="637" y="1050"/>
                  </a:lnTo>
                  <a:lnTo>
                    <a:pt x="644" y="1024"/>
                  </a:lnTo>
                  <a:lnTo>
                    <a:pt x="681" y="1002"/>
                  </a:lnTo>
                  <a:lnTo>
                    <a:pt x="696" y="972"/>
                  </a:lnTo>
                  <a:lnTo>
                    <a:pt x="690" y="948"/>
                  </a:lnTo>
                  <a:lnTo>
                    <a:pt x="667" y="907"/>
                  </a:lnTo>
                  <a:lnTo>
                    <a:pt x="640" y="855"/>
                  </a:lnTo>
                  <a:lnTo>
                    <a:pt x="630" y="818"/>
                  </a:lnTo>
                  <a:lnTo>
                    <a:pt x="644" y="803"/>
                  </a:lnTo>
                  <a:lnTo>
                    <a:pt x="683" y="789"/>
                  </a:lnTo>
                  <a:lnTo>
                    <a:pt x="705" y="774"/>
                  </a:lnTo>
                  <a:lnTo>
                    <a:pt x="711" y="728"/>
                  </a:lnTo>
                  <a:lnTo>
                    <a:pt x="683" y="676"/>
                  </a:lnTo>
                  <a:lnTo>
                    <a:pt x="689" y="641"/>
                  </a:lnTo>
                  <a:lnTo>
                    <a:pt x="698" y="610"/>
                  </a:lnTo>
                  <a:lnTo>
                    <a:pt x="674" y="573"/>
                  </a:lnTo>
                  <a:lnTo>
                    <a:pt x="652" y="539"/>
                  </a:lnTo>
                  <a:lnTo>
                    <a:pt x="659" y="517"/>
                  </a:lnTo>
                  <a:lnTo>
                    <a:pt x="674" y="495"/>
                  </a:lnTo>
                  <a:lnTo>
                    <a:pt x="674" y="458"/>
                  </a:lnTo>
                  <a:lnTo>
                    <a:pt x="659" y="436"/>
                  </a:lnTo>
                  <a:lnTo>
                    <a:pt x="644" y="419"/>
                  </a:lnTo>
                  <a:lnTo>
                    <a:pt x="646" y="391"/>
                  </a:lnTo>
                  <a:lnTo>
                    <a:pt x="674" y="378"/>
                  </a:lnTo>
                  <a:lnTo>
                    <a:pt x="689" y="363"/>
                  </a:lnTo>
                  <a:lnTo>
                    <a:pt x="681" y="334"/>
                  </a:lnTo>
                  <a:lnTo>
                    <a:pt x="652" y="297"/>
                  </a:lnTo>
                  <a:lnTo>
                    <a:pt x="640" y="264"/>
                  </a:lnTo>
                  <a:lnTo>
                    <a:pt x="637" y="227"/>
                  </a:lnTo>
                  <a:lnTo>
                    <a:pt x="661" y="192"/>
                  </a:lnTo>
                  <a:lnTo>
                    <a:pt x="713" y="134"/>
                  </a:lnTo>
                  <a:lnTo>
                    <a:pt x="739" y="91"/>
                  </a:lnTo>
                  <a:lnTo>
                    <a:pt x="761" y="54"/>
                  </a:lnTo>
                  <a:lnTo>
                    <a:pt x="754" y="17"/>
                  </a:lnTo>
                  <a:lnTo>
                    <a:pt x="735" y="0"/>
                  </a:lnTo>
                  <a:lnTo>
                    <a:pt x="720" y="3"/>
                  </a:lnTo>
                  <a:lnTo>
                    <a:pt x="696" y="32"/>
                  </a:lnTo>
                  <a:lnTo>
                    <a:pt x="713" y="54"/>
                  </a:lnTo>
                  <a:lnTo>
                    <a:pt x="711" y="91"/>
                  </a:lnTo>
                  <a:lnTo>
                    <a:pt x="676" y="155"/>
                  </a:lnTo>
                  <a:lnTo>
                    <a:pt x="631" y="192"/>
                  </a:lnTo>
                  <a:lnTo>
                    <a:pt x="618" y="214"/>
                  </a:lnTo>
                  <a:lnTo>
                    <a:pt x="608" y="242"/>
                  </a:lnTo>
                  <a:lnTo>
                    <a:pt x="603" y="260"/>
                  </a:lnTo>
                  <a:lnTo>
                    <a:pt x="537" y="311"/>
                  </a:lnTo>
                  <a:lnTo>
                    <a:pt x="478" y="345"/>
                  </a:lnTo>
                  <a:lnTo>
                    <a:pt x="470" y="369"/>
                  </a:lnTo>
                  <a:lnTo>
                    <a:pt x="491" y="375"/>
                  </a:lnTo>
                  <a:lnTo>
                    <a:pt x="578" y="311"/>
                  </a:lnTo>
                  <a:lnTo>
                    <a:pt x="622" y="297"/>
                  </a:lnTo>
                  <a:lnTo>
                    <a:pt x="644" y="338"/>
                  </a:lnTo>
                  <a:lnTo>
                    <a:pt x="652" y="356"/>
                  </a:lnTo>
                  <a:lnTo>
                    <a:pt x="630" y="375"/>
                  </a:lnTo>
                  <a:lnTo>
                    <a:pt x="609" y="390"/>
                  </a:lnTo>
                  <a:lnTo>
                    <a:pt x="608" y="415"/>
                  </a:lnTo>
                  <a:lnTo>
                    <a:pt x="615" y="441"/>
                  </a:lnTo>
                  <a:lnTo>
                    <a:pt x="596" y="462"/>
                  </a:lnTo>
                  <a:lnTo>
                    <a:pt x="541" y="487"/>
                  </a:lnTo>
                  <a:lnTo>
                    <a:pt x="460" y="521"/>
                  </a:lnTo>
                  <a:lnTo>
                    <a:pt x="491" y="532"/>
                  </a:lnTo>
                  <a:lnTo>
                    <a:pt x="573" y="499"/>
                  </a:lnTo>
                  <a:lnTo>
                    <a:pt x="640" y="465"/>
                  </a:lnTo>
                  <a:lnTo>
                    <a:pt x="652" y="473"/>
                  </a:lnTo>
                  <a:lnTo>
                    <a:pt x="644" y="495"/>
                  </a:lnTo>
                  <a:lnTo>
                    <a:pt x="622" y="517"/>
                  </a:lnTo>
                  <a:lnTo>
                    <a:pt x="615" y="539"/>
                  </a:lnTo>
                  <a:lnTo>
                    <a:pt x="625" y="568"/>
                  </a:lnTo>
                  <a:lnTo>
                    <a:pt x="652" y="591"/>
                  </a:lnTo>
                  <a:lnTo>
                    <a:pt x="652" y="610"/>
                  </a:lnTo>
                  <a:lnTo>
                    <a:pt x="608" y="620"/>
                  </a:lnTo>
                  <a:lnTo>
                    <a:pt x="571" y="669"/>
                  </a:lnTo>
                  <a:lnTo>
                    <a:pt x="526" y="698"/>
                  </a:lnTo>
                  <a:lnTo>
                    <a:pt x="467" y="713"/>
                  </a:lnTo>
                  <a:lnTo>
                    <a:pt x="463" y="728"/>
                  </a:lnTo>
                  <a:lnTo>
                    <a:pt x="500" y="722"/>
                  </a:lnTo>
                  <a:lnTo>
                    <a:pt x="578" y="698"/>
                  </a:lnTo>
                  <a:lnTo>
                    <a:pt x="608" y="676"/>
                  </a:lnTo>
                  <a:lnTo>
                    <a:pt x="625" y="654"/>
                  </a:lnTo>
                  <a:lnTo>
                    <a:pt x="652" y="650"/>
                  </a:lnTo>
                  <a:lnTo>
                    <a:pt x="652" y="676"/>
                  </a:lnTo>
                  <a:lnTo>
                    <a:pt x="668" y="700"/>
                  </a:lnTo>
                  <a:lnTo>
                    <a:pt x="683" y="728"/>
                  </a:lnTo>
                  <a:lnTo>
                    <a:pt x="674" y="749"/>
                  </a:lnTo>
                  <a:lnTo>
                    <a:pt x="640" y="765"/>
                  </a:lnTo>
                  <a:lnTo>
                    <a:pt x="608" y="774"/>
                  </a:lnTo>
                  <a:lnTo>
                    <a:pt x="585" y="796"/>
                  </a:lnTo>
                  <a:lnTo>
                    <a:pt x="485" y="826"/>
                  </a:lnTo>
                  <a:lnTo>
                    <a:pt x="411" y="852"/>
                  </a:lnTo>
                  <a:lnTo>
                    <a:pt x="382" y="867"/>
                  </a:lnTo>
                  <a:lnTo>
                    <a:pt x="404" y="885"/>
                  </a:lnTo>
                  <a:lnTo>
                    <a:pt x="448" y="874"/>
                  </a:lnTo>
                  <a:lnTo>
                    <a:pt x="537" y="840"/>
                  </a:lnTo>
                  <a:lnTo>
                    <a:pt x="596" y="823"/>
                  </a:lnTo>
                  <a:lnTo>
                    <a:pt x="609" y="848"/>
                  </a:lnTo>
                  <a:lnTo>
                    <a:pt x="625" y="892"/>
                  </a:lnTo>
                  <a:lnTo>
                    <a:pt x="652" y="929"/>
                  </a:lnTo>
                  <a:lnTo>
                    <a:pt x="655" y="957"/>
                  </a:lnTo>
                  <a:lnTo>
                    <a:pt x="652" y="985"/>
                  </a:lnTo>
                  <a:lnTo>
                    <a:pt x="622" y="994"/>
                  </a:lnTo>
                  <a:lnTo>
                    <a:pt x="571" y="1007"/>
                  </a:lnTo>
                  <a:lnTo>
                    <a:pt x="504" y="1037"/>
                  </a:lnTo>
                  <a:lnTo>
                    <a:pt x="408" y="1050"/>
                  </a:lnTo>
                  <a:lnTo>
                    <a:pt x="373" y="1068"/>
                  </a:lnTo>
                  <a:lnTo>
                    <a:pt x="398" y="1080"/>
                  </a:lnTo>
                  <a:lnTo>
                    <a:pt x="482" y="1068"/>
                  </a:lnTo>
                  <a:lnTo>
                    <a:pt x="541" y="1046"/>
                  </a:lnTo>
                  <a:lnTo>
                    <a:pt x="581" y="1031"/>
                  </a:lnTo>
                  <a:lnTo>
                    <a:pt x="615" y="1024"/>
                  </a:lnTo>
                  <a:lnTo>
                    <a:pt x="609" y="1050"/>
                  </a:lnTo>
                  <a:lnTo>
                    <a:pt x="625" y="1087"/>
                  </a:lnTo>
                  <a:lnTo>
                    <a:pt x="646" y="1109"/>
                  </a:lnTo>
                  <a:lnTo>
                    <a:pt x="652" y="1134"/>
                  </a:lnTo>
                  <a:lnTo>
                    <a:pt x="652" y="1156"/>
                  </a:lnTo>
                  <a:lnTo>
                    <a:pt x="622" y="1168"/>
                  </a:lnTo>
                  <a:lnTo>
                    <a:pt x="566" y="1171"/>
                  </a:lnTo>
                  <a:lnTo>
                    <a:pt x="526" y="1183"/>
                  </a:lnTo>
                  <a:lnTo>
                    <a:pt x="439" y="1213"/>
                  </a:lnTo>
                  <a:lnTo>
                    <a:pt x="389" y="1214"/>
                  </a:lnTo>
                  <a:lnTo>
                    <a:pt x="373" y="1236"/>
                  </a:lnTo>
                  <a:lnTo>
                    <a:pt x="395" y="1244"/>
                  </a:lnTo>
                  <a:lnTo>
                    <a:pt x="439" y="1235"/>
                  </a:lnTo>
                  <a:lnTo>
                    <a:pt x="504" y="1214"/>
                  </a:lnTo>
                  <a:lnTo>
                    <a:pt x="541" y="1201"/>
                  </a:lnTo>
                  <a:lnTo>
                    <a:pt x="588" y="1190"/>
                  </a:lnTo>
                  <a:lnTo>
                    <a:pt x="625" y="1192"/>
                  </a:lnTo>
                  <a:lnTo>
                    <a:pt x="637" y="1192"/>
                  </a:lnTo>
                  <a:lnTo>
                    <a:pt x="637" y="1227"/>
                  </a:lnTo>
                  <a:lnTo>
                    <a:pt x="646" y="1244"/>
                  </a:lnTo>
                  <a:lnTo>
                    <a:pt x="581" y="1259"/>
                  </a:lnTo>
                  <a:lnTo>
                    <a:pt x="522" y="1303"/>
                  </a:lnTo>
                  <a:lnTo>
                    <a:pt x="456" y="1325"/>
                  </a:lnTo>
                  <a:lnTo>
                    <a:pt x="411" y="1332"/>
                  </a:lnTo>
                  <a:lnTo>
                    <a:pt x="374" y="1352"/>
                  </a:lnTo>
                  <a:lnTo>
                    <a:pt x="389" y="1366"/>
                  </a:lnTo>
                  <a:lnTo>
                    <a:pt x="426" y="1354"/>
                  </a:lnTo>
                  <a:lnTo>
                    <a:pt x="467" y="1340"/>
                  </a:lnTo>
                  <a:lnTo>
                    <a:pt x="515" y="1332"/>
                  </a:lnTo>
                  <a:lnTo>
                    <a:pt x="556" y="1307"/>
                  </a:lnTo>
                  <a:lnTo>
                    <a:pt x="578" y="1285"/>
                  </a:lnTo>
                  <a:lnTo>
                    <a:pt x="608" y="1281"/>
                  </a:lnTo>
                  <a:lnTo>
                    <a:pt x="644" y="1281"/>
                  </a:lnTo>
                  <a:lnTo>
                    <a:pt x="655" y="1285"/>
                  </a:lnTo>
                  <a:lnTo>
                    <a:pt x="667" y="1310"/>
                  </a:lnTo>
                  <a:lnTo>
                    <a:pt x="674" y="1340"/>
                  </a:lnTo>
                  <a:lnTo>
                    <a:pt x="667" y="1366"/>
                  </a:lnTo>
                  <a:lnTo>
                    <a:pt x="652" y="1381"/>
                  </a:lnTo>
                  <a:lnTo>
                    <a:pt x="640" y="1418"/>
                  </a:lnTo>
                  <a:lnTo>
                    <a:pt x="652" y="1433"/>
                  </a:lnTo>
                  <a:lnTo>
                    <a:pt x="667" y="1448"/>
                  </a:lnTo>
                  <a:lnTo>
                    <a:pt x="667" y="1462"/>
                  </a:lnTo>
                  <a:lnTo>
                    <a:pt x="646" y="1465"/>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Libre Baskerville"/>
                <a:ea typeface="Libre Baskerville"/>
                <a:cs typeface="Libre Baskerville"/>
                <a:sym typeface="Libre Baskerville"/>
              </a:endParaRPr>
            </a:p>
          </p:txBody>
        </p:sp>
        <p:sp>
          <p:nvSpPr>
            <p:cNvPr id="620" name="Google Shape;620;p81"/>
            <p:cNvSpPr/>
            <p:nvPr/>
          </p:nvSpPr>
          <p:spPr>
            <a:xfrm>
              <a:off x="843" y="3438"/>
              <a:ext cx="110" cy="36"/>
            </a:xfrm>
            <a:custGeom>
              <a:rect b="b" l="l" r="r" t="t"/>
              <a:pathLst>
                <a:path extrusionOk="0" h="72" w="221">
                  <a:moveTo>
                    <a:pt x="0" y="57"/>
                  </a:moveTo>
                  <a:lnTo>
                    <a:pt x="88" y="54"/>
                  </a:lnTo>
                  <a:lnTo>
                    <a:pt x="122" y="35"/>
                  </a:lnTo>
                  <a:lnTo>
                    <a:pt x="151" y="13"/>
                  </a:lnTo>
                  <a:lnTo>
                    <a:pt x="205" y="0"/>
                  </a:lnTo>
                  <a:lnTo>
                    <a:pt x="221" y="13"/>
                  </a:lnTo>
                  <a:lnTo>
                    <a:pt x="197" y="20"/>
                  </a:lnTo>
                  <a:lnTo>
                    <a:pt x="159" y="41"/>
                  </a:lnTo>
                  <a:lnTo>
                    <a:pt x="138" y="54"/>
                  </a:lnTo>
                  <a:lnTo>
                    <a:pt x="103" y="64"/>
                  </a:lnTo>
                  <a:lnTo>
                    <a:pt x="48" y="69"/>
                  </a:lnTo>
                  <a:lnTo>
                    <a:pt x="4" y="72"/>
                  </a:lnTo>
                  <a:lnTo>
                    <a:pt x="0" y="57"/>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Libre Baskerville"/>
                <a:ea typeface="Libre Baskerville"/>
                <a:cs typeface="Libre Baskerville"/>
                <a:sym typeface="Libre Baskerville"/>
              </a:endParaRPr>
            </a:p>
          </p:txBody>
        </p:sp>
        <p:sp>
          <p:nvSpPr>
            <p:cNvPr id="621" name="Google Shape;621;p81"/>
            <p:cNvSpPr/>
            <p:nvPr/>
          </p:nvSpPr>
          <p:spPr>
            <a:xfrm>
              <a:off x="674" y="2646"/>
              <a:ext cx="320" cy="174"/>
            </a:xfrm>
            <a:custGeom>
              <a:rect b="b" l="l" r="r" t="t"/>
              <a:pathLst>
                <a:path extrusionOk="0" h="347" w="640">
                  <a:moveTo>
                    <a:pt x="19" y="39"/>
                  </a:moveTo>
                  <a:lnTo>
                    <a:pt x="95" y="43"/>
                  </a:lnTo>
                  <a:lnTo>
                    <a:pt x="176" y="46"/>
                  </a:lnTo>
                  <a:lnTo>
                    <a:pt x="228" y="46"/>
                  </a:lnTo>
                  <a:lnTo>
                    <a:pt x="269" y="36"/>
                  </a:lnTo>
                  <a:lnTo>
                    <a:pt x="336" y="17"/>
                  </a:lnTo>
                  <a:lnTo>
                    <a:pt x="367" y="0"/>
                  </a:lnTo>
                  <a:lnTo>
                    <a:pt x="411" y="24"/>
                  </a:lnTo>
                  <a:lnTo>
                    <a:pt x="482" y="73"/>
                  </a:lnTo>
                  <a:lnTo>
                    <a:pt x="534" y="109"/>
                  </a:lnTo>
                  <a:lnTo>
                    <a:pt x="600" y="155"/>
                  </a:lnTo>
                  <a:lnTo>
                    <a:pt x="640" y="191"/>
                  </a:lnTo>
                  <a:lnTo>
                    <a:pt x="603" y="222"/>
                  </a:lnTo>
                  <a:lnTo>
                    <a:pt x="566" y="257"/>
                  </a:lnTo>
                  <a:lnTo>
                    <a:pt x="507" y="281"/>
                  </a:lnTo>
                  <a:lnTo>
                    <a:pt x="445" y="307"/>
                  </a:lnTo>
                  <a:lnTo>
                    <a:pt x="389" y="329"/>
                  </a:lnTo>
                  <a:lnTo>
                    <a:pt x="337" y="337"/>
                  </a:lnTo>
                  <a:lnTo>
                    <a:pt x="284" y="347"/>
                  </a:lnTo>
                  <a:lnTo>
                    <a:pt x="217" y="300"/>
                  </a:lnTo>
                  <a:lnTo>
                    <a:pt x="166" y="259"/>
                  </a:lnTo>
                  <a:lnTo>
                    <a:pt x="108" y="207"/>
                  </a:lnTo>
                  <a:lnTo>
                    <a:pt x="58" y="155"/>
                  </a:lnTo>
                  <a:lnTo>
                    <a:pt x="21" y="120"/>
                  </a:lnTo>
                  <a:lnTo>
                    <a:pt x="0" y="68"/>
                  </a:lnTo>
                  <a:lnTo>
                    <a:pt x="19" y="39"/>
                  </a:lnTo>
                  <a:close/>
                </a:path>
              </a:pathLst>
            </a:custGeom>
            <a:solidFill>
              <a:srgbClr val="F8F8F8"/>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Libre Baskerville"/>
                <a:ea typeface="Libre Baskerville"/>
                <a:cs typeface="Libre Baskerville"/>
                <a:sym typeface="Libre Baskerville"/>
              </a:endParaRPr>
            </a:p>
          </p:txBody>
        </p:sp>
        <p:sp>
          <p:nvSpPr>
            <p:cNvPr id="622" name="Google Shape;622;p81"/>
            <p:cNvSpPr/>
            <p:nvPr/>
          </p:nvSpPr>
          <p:spPr>
            <a:xfrm>
              <a:off x="666" y="2641"/>
              <a:ext cx="346" cy="202"/>
            </a:xfrm>
            <a:custGeom>
              <a:rect b="b" l="l" r="r" t="t"/>
              <a:pathLst>
                <a:path extrusionOk="0" h="404" w="692">
                  <a:moveTo>
                    <a:pt x="339" y="345"/>
                  </a:moveTo>
                  <a:lnTo>
                    <a:pt x="449" y="315"/>
                  </a:lnTo>
                  <a:lnTo>
                    <a:pt x="538" y="277"/>
                  </a:lnTo>
                  <a:lnTo>
                    <a:pt x="602" y="232"/>
                  </a:lnTo>
                  <a:lnTo>
                    <a:pt x="626" y="206"/>
                  </a:lnTo>
                  <a:lnTo>
                    <a:pt x="535" y="123"/>
                  </a:lnTo>
                  <a:lnTo>
                    <a:pt x="461" y="78"/>
                  </a:lnTo>
                  <a:lnTo>
                    <a:pt x="390" y="34"/>
                  </a:lnTo>
                  <a:lnTo>
                    <a:pt x="376" y="34"/>
                  </a:lnTo>
                  <a:lnTo>
                    <a:pt x="331" y="49"/>
                  </a:lnTo>
                  <a:lnTo>
                    <a:pt x="272" y="65"/>
                  </a:lnTo>
                  <a:lnTo>
                    <a:pt x="167" y="73"/>
                  </a:lnTo>
                  <a:lnTo>
                    <a:pt x="64" y="71"/>
                  </a:lnTo>
                  <a:lnTo>
                    <a:pt x="37" y="73"/>
                  </a:lnTo>
                  <a:lnTo>
                    <a:pt x="37" y="93"/>
                  </a:lnTo>
                  <a:lnTo>
                    <a:pt x="59" y="123"/>
                  </a:lnTo>
                  <a:lnTo>
                    <a:pt x="101" y="176"/>
                  </a:lnTo>
                  <a:lnTo>
                    <a:pt x="155" y="220"/>
                  </a:lnTo>
                  <a:lnTo>
                    <a:pt x="220" y="284"/>
                  </a:lnTo>
                  <a:lnTo>
                    <a:pt x="285" y="330"/>
                  </a:lnTo>
                  <a:lnTo>
                    <a:pt x="324" y="358"/>
                  </a:lnTo>
                  <a:lnTo>
                    <a:pt x="337" y="387"/>
                  </a:lnTo>
                  <a:lnTo>
                    <a:pt x="322" y="404"/>
                  </a:lnTo>
                  <a:lnTo>
                    <a:pt x="300" y="395"/>
                  </a:lnTo>
                  <a:lnTo>
                    <a:pt x="235" y="336"/>
                  </a:lnTo>
                  <a:lnTo>
                    <a:pt x="155" y="269"/>
                  </a:lnTo>
                  <a:lnTo>
                    <a:pt x="96" y="220"/>
                  </a:lnTo>
                  <a:lnTo>
                    <a:pt x="56" y="176"/>
                  </a:lnTo>
                  <a:lnTo>
                    <a:pt x="22" y="129"/>
                  </a:lnTo>
                  <a:lnTo>
                    <a:pt x="7" y="99"/>
                  </a:lnTo>
                  <a:lnTo>
                    <a:pt x="0" y="65"/>
                  </a:lnTo>
                  <a:lnTo>
                    <a:pt x="10" y="43"/>
                  </a:lnTo>
                  <a:lnTo>
                    <a:pt x="34" y="34"/>
                  </a:lnTo>
                  <a:lnTo>
                    <a:pt x="78" y="37"/>
                  </a:lnTo>
                  <a:lnTo>
                    <a:pt x="162" y="49"/>
                  </a:lnTo>
                  <a:lnTo>
                    <a:pt x="233" y="49"/>
                  </a:lnTo>
                  <a:lnTo>
                    <a:pt x="285" y="34"/>
                  </a:lnTo>
                  <a:lnTo>
                    <a:pt x="343" y="21"/>
                  </a:lnTo>
                  <a:lnTo>
                    <a:pt x="368" y="0"/>
                  </a:lnTo>
                  <a:lnTo>
                    <a:pt x="395" y="0"/>
                  </a:lnTo>
                  <a:lnTo>
                    <a:pt x="457" y="37"/>
                  </a:lnTo>
                  <a:lnTo>
                    <a:pt x="523" y="87"/>
                  </a:lnTo>
                  <a:lnTo>
                    <a:pt x="594" y="132"/>
                  </a:lnTo>
                  <a:lnTo>
                    <a:pt x="633" y="161"/>
                  </a:lnTo>
                  <a:lnTo>
                    <a:pt x="674" y="188"/>
                  </a:lnTo>
                  <a:lnTo>
                    <a:pt x="692" y="198"/>
                  </a:lnTo>
                  <a:lnTo>
                    <a:pt x="683" y="218"/>
                  </a:lnTo>
                  <a:lnTo>
                    <a:pt x="652" y="235"/>
                  </a:lnTo>
                  <a:lnTo>
                    <a:pt x="618" y="265"/>
                  </a:lnTo>
                  <a:lnTo>
                    <a:pt x="587" y="277"/>
                  </a:lnTo>
                  <a:lnTo>
                    <a:pt x="528" y="302"/>
                  </a:lnTo>
                  <a:lnTo>
                    <a:pt x="486" y="321"/>
                  </a:lnTo>
                  <a:lnTo>
                    <a:pt x="439" y="350"/>
                  </a:lnTo>
                  <a:lnTo>
                    <a:pt x="390" y="358"/>
                  </a:lnTo>
                  <a:lnTo>
                    <a:pt x="352" y="361"/>
                  </a:lnTo>
                  <a:lnTo>
                    <a:pt x="339" y="345"/>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Libre Baskerville"/>
                <a:ea typeface="Libre Baskerville"/>
                <a:cs typeface="Libre Baskerville"/>
                <a:sym typeface="Libre Baskerville"/>
              </a:endParaRPr>
            </a:p>
          </p:txBody>
        </p:sp>
        <p:sp>
          <p:nvSpPr>
            <p:cNvPr id="623" name="Google Shape;623;p81"/>
            <p:cNvSpPr/>
            <p:nvPr/>
          </p:nvSpPr>
          <p:spPr>
            <a:xfrm>
              <a:off x="862" y="2794"/>
              <a:ext cx="109" cy="70"/>
            </a:xfrm>
            <a:custGeom>
              <a:rect b="b" l="l" r="r" t="t"/>
              <a:pathLst>
                <a:path extrusionOk="0" h="139" w="219">
                  <a:moveTo>
                    <a:pt x="185" y="16"/>
                  </a:moveTo>
                  <a:lnTo>
                    <a:pt x="138" y="53"/>
                  </a:lnTo>
                  <a:lnTo>
                    <a:pt x="96" y="87"/>
                  </a:lnTo>
                  <a:lnTo>
                    <a:pt x="34" y="109"/>
                  </a:lnTo>
                  <a:lnTo>
                    <a:pt x="0" y="120"/>
                  </a:lnTo>
                  <a:lnTo>
                    <a:pt x="28" y="139"/>
                  </a:lnTo>
                  <a:lnTo>
                    <a:pt x="71" y="132"/>
                  </a:lnTo>
                  <a:lnTo>
                    <a:pt x="140" y="87"/>
                  </a:lnTo>
                  <a:lnTo>
                    <a:pt x="219" y="0"/>
                  </a:lnTo>
                  <a:lnTo>
                    <a:pt x="185" y="16"/>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Libre Baskerville"/>
                <a:ea typeface="Libre Baskerville"/>
                <a:cs typeface="Libre Baskerville"/>
                <a:sym typeface="Libre Baskerville"/>
              </a:endParaRPr>
            </a:p>
          </p:txBody>
        </p:sp>
      </p:grpSp>
      <p:sp>
        <p:nvSpPr>
          <p:cNvPr id="624" name="Google Shape;624;p81"/>
          <p:cNvSpPr txBox="1"/>
          <p:nvPr/>
        </p:nvSpPr>
        <p:spPr>
          <a:xfrm>
            <a:off x="5105400" y="2362200"/>
            <a:ext cx="5130800" cy="1784350"/>
          </a:xfrm>
          <a:prstGeom prst="rect">
            <a:avLst/>
          </a:prstGeom>
          <a:noFill/>
          <a:ln>
            <a:noFill/>
          </a:ln>
        </p:spPr>
        <p:txBody>
          <a:bodyPr anchorCtr="0" anchor="t" bIns="44450" lIns="90475" spcFirstLastPara="1" rIns="90475" wrap="square" tIns="44450">
            <a:noAutofit/>
          </a:bodyPr>
          <a:lstStyle/>
          <a:p>
            <a:pPr indent="-190500" lvl="0" marL="342900" marR="0" rtl="0" algn="l">
              <a:lnSpc>
                <a:spcPct val="100000"/>
              </a:lnSpc>
              <a:spcBef>
                <a:spcPts val="0"/>
              </a:spcBef>
              <a:spcAft>
                <a:spcPts val="0"/>
              </a:spcAft>
              <a:buClr>
                <a:schemeClr val="accent2"/>
              </a:buClr>
              <a:buSzPts val="2400"/>
              <a:buFont typeface="Arial"/>
              <a:buNone/>
            </a:pPr>
            <a:r>
              <a:t/>
            </a:r>
            <a:endParaRPr b="0" i="0" sz="2400" u="none" cap="none" strike="noStrike">
              <a:solidFill>
                <a:schemeClr val="dk1"/>
              </a:solidFill>
              <a:latin typeface="Verdana"/>
              <a:ea typeface="Verdana"/>
              <a:cs typeface="Verdana"/>
              <a:sym typeface="Verdana"/>
            </a:endParaRPr>
          </a:p>
          <a:p>
            <a:pPr indent="-342900" lvl="0" marL="342900" marR="0" rtl="0" algn="l">
              <a:lnSpc>
                <a:spcPct val="100000"/>
              </a:lnSpc>
              <a:spcBef>
                <a:spcPts val="480"/>
              </a:spcBef>
              <a:spcAft>
                <a:spcPts val="0"/>
              </a:spcAft>
              <a:buClr>
                <a:schemeClr val="accent2"/>
              </a:buClr>
              <a:buSzPts val="2400"/>
              <a:buFont typeface="Arial"/>
              <a:buChar char="●"/>
            </a:pPr>
            <a:r>
              <a:rPr b="0" i="0" lang="en-US" sz="2400" u="none" cap="none" strike="noStrike">
                <a:solidFill>
                  <a:schemeClr val="dk1"/>
                </a:solidFill>
                <a:latin typeface="Verdana"/>
                <a:ea typeface="Verdana"/>
                <a:cs typeface="Verdana"/>
                <a:sym typeface="Verdana"/>
              </a:rPr>
              <a:t>I can’t get the data I need</a:t>
            </a:r>
            <a:endParaRPr b="0" i="0" sz="1400" u="none" cap="none" strike="noStrike">
              <a:solidFill>
                <a:srgbClr val="000000"/>
              </a:solidFill>
              <a:latin typeface="Arial"/>
              <a:ea typeface="Arial"/>
              <a:cs typeface="Arial"/>
              <a:sym typeface="Arial"/>
            </a:endParaRPr>
          </a:p>
          <a:p>
            <a:pPr indent="-285750" lvl="1" marL="742950" marR="0" rtl="0" algn="l">
              <a:lnSpc>
                <a:spcPct val="100000"/>
              </a:lnSpc>
              <a:spcBef>
                <a:spcPts val="400"/>
              </a:spcBef>
              <a:spcAft>
                <a:spcPts val="0"/>
              </a:spcAft>
              <a:buClr>
                <a:schemeClr val="accent2"/>
              </a:buClr>
              <a:buSzPts val="2000"/>
              <a:buFont typeface="Arial"/>
              <a:buChar char="●"/>
            </a:pPr>
            <a:r>
              <a:rPr b="0" i="0" lang="en-US" sz="2000" u="none" cap="none" strike="noStrike">
                <a:solidFill>
                  <a:schemeClr val="dk1"/>
                </a:solidFill>
                <a:latin typeface="Verdana"/>
                <a:ea typeface="Verdana"/>
                <a:cs typeface="Verdana"/>
                <a:sym typeface="Verdana"/>
              </a:rPr>
              <a:t>need an expert to get the data</a:t>
            </a:r>
            <a:endParaRPr b="0" i="0" sz="1400" u="none" cap="none" strike="noStrike">
              <a:solidFill>
                <a:srgbClr val="000000"/>
              </a:solidFill>
              <a:latin typeface="Arial"/>
              <a:ea typeface="Arial"/>
              <a:cs typeface="Arial"/>
              <a:sym typeface="Arial"/>
            </a:endParaRPr>
          </a:p>
        </p:txBody>
      </p:sp>
      <p:sp>
        <p:nvSpPr>
          <p:cNvPr id="625" name="Google Shape;625;p81"/>
          <p:cNvSpPr txBox="1"/>
          <p:nvPr/>
        </p:nvSpPr>
        <p:spPr>
          <a:xfrm>
            <a:off x="5105400" y="3810000"/>
            <a:ext cx="5562600" cy="1306512"/>
          </a:xfrm>
          <a:prstGeom prst="rect">
            <a:avLst/>
          </a:prstGeom>
          <a:noFill/>
          <a:ln>
            <a:noFill/>
          </a:ln>
        </p:spPr>
        <p:txBody>
          <a:bodyPr anchorCtr="0" anchor="t" bIns="44450" lIns="90475" spcFirstLastPara="1" rIns="90475" wrap="square" tIns="44450">
            <a:noAutofit/>
          </a:bodyPr>
          <a:lstStyle/>
          <a:p>
            <a:pPr indent="-342900" lvl="0" marL="342900" marR="0" rtl="0" algn="l">
              <a:lnSpc>
                <a:spcPct val="100000"/>
              </a:lnSpc>
              <a:spcBef>
                <a:spcPts val="0"/>
              </a:spcBef>
              <a:spcAft>
                <a:spcPts val="0"/>
              </a:spcAft>
              <a:buClr>
                <a:schemeClr val="accent2"/>
              </a:buClr>
              <a:buSzPts val="2400"/>
              <a:buFont typeface="Arial"/>
              <a:buChar char="●"/>
            </a:pPr>
            <a:r>
              <a:rPr b="0" i="0" lang="en-US" sz="2400" u="none" cap="none" strike="noStrike">
                <a:solidFill>
                  <a:schemeClr val="dk1"/>
                </a:solidFill>
                <a:latin typeface="Verdana"/>
                <a:ea typeface="Verdana"/>
                <a:cs typeface="Verdana"/>
                <a:sym typeface="Verdana"/>
              </a:rPr>
              <a:t>I can’t understand the data I found</a:t>
            </a:r>
            <a:endParaRPr b="0" i="0" sz="1400" u="none" cap="none" strike="noStrike">
              <a:solidFill>
                <a:srgbClr val="000000"/>
              </a:solidFill>
              <a:latin typeface="Arial"/>
              <a:ea typeface="Arial"/>
              <a:cs typeface="Arial"/>
              <a:sym typeface="Arial"/>
            </a:endParaRPr>
          </a:p>
          <a:p>
            <a:pPr indent="-285750" lvl="1" marL="742950" marR="0" rtl="0" algn="l">
              <a:lnSpc>
                <a:spcPct val="100000"/>
              </a:lnSpc>
              <a:spcBef>
                <a:spcPts val="400"/>
              </a:spcBef>
              <a:spcAft>
                <a:spcPts val="0"/>
              </a:spcAft>
              <a:buClr>
                <a:schemeClr val="accent2"/>
              </a:buClr>
              <a:buSzPts val="2000"/>
              <a:buFont typeface="Arial"/>
              <a:buChar char="●"/>
            </a:pPr>
            <a:r>
              <a:rPr b="0" i="0" lang="en-US" sz="2000" u="none" cap="none" strike="noStrike">
                <a:solidFill>
                  <a:schemeClr val="dk1"/>
                </a:solidFill>
                <a:latin typeface="Verdana"/>
                <a:ea typeface="Verdana"/>
                <a:cs typeface="Verdana"/>
                <a:sym typeface="Verdana"/>
              </a:rPr>
              <a:t>available data poorly documented</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Verdana"/>
              <a:ea typeface="Verdana"/>
              <a:cs typeface="Verdana"/>
              <a:sym typeface="Verdana"/>
            </a:endParaRPr>
          </a:p>
        </p:txBody>
      </p:sp>
      <p:sp>
        <p:nvSpPr>
          <p:cNvPr id="626" name="Google Shape;626;p81"/>
          <p:cNvSpPr txBox="1"/>
          <p:nvPr/>
        </p:nvSpPr>
        <p:spPr>
          <a:xfrm>
            <a:off x="5105400" y="4864100"/>
            <a:ext cx="5130800" cy="1993900"/>
          </a:xfrm>
          <a:prstGeom prst="rect">
            <a:avLst/>
          </a:prstGeom>
          <a:noFill/>
          <a:ln>
            <a:noFill/>
          </a:ln>
        </p:spPr>
        <p:txBody>
          <a:bodyPr anchorCtr="0" anchor="t" bIns="44450" lIns="90475" spcFirstLastPara="1" rIns="90475" wrap="square" tIns="44450">
            <a:noAutofit/>
          </a:bodyPr>
          <a:lstStyle/>
          <a:p>
            <a:pPr indent="-190500" lvl="0" marL="342900" marR="0" rtl="0" algn="l">
              <a:lnSpc>
                <a:spcPct val="100000"/>
              </a:lnSpc>
              <a:spcBef>
                <a:spcPts val="0"/>
              </a:spcBef>
              <a:spcAft>
                <a:spcPts val="0"/>
              </a:spcAft>
              <a:buClr>
                <a:schemeClr val="accent2"/>
              </a:buClr>
              <a:buSzPts val="2400"/>
              <a:buFont typeface="Arial"/>
              <a:buNone/>
            </a:pPr>
            <a:r>
              <a:t/>
            </a:r>
            <a:endParaRPr b="0" i="0" sz="2400" u="none" cap="none" strike="noStrike">
              <a:solidFill>
                <a:schemeClr val="dk1"/>
              </a:solidFill>
              <a:latin typeface="Verdana"/>
              <a:ea typeface="Verdana"/>
              <a:cs typeface="Verdana"/>
              <a:sym typeface="Verdana"/>
            </a:endParaRPr>
          </a:p>
          <a:p>
            <a:pPr indent="-342900" lvl="0" marL="342900" marR="0" rtl="0" algn="l">
              <a:lnSpc>
                <a:spcPct val="100000"/>
              </a:lnSpc>
              <a:spcBef>
                <a:spcPts val="480"/>
              </a:spcBef>
              <a:spcAft>
                <a:spcPts val="0"/>
              </a:spcAft>
              <a:buClr>
                <a:schemeClr val="accent2"/>
              </a:buClr>
              <a:buSzPts val="2400"/>
              <a:buFont typeface="Arial"/>
              <a:buChar char="●"/>
            </a:pPr>
            <a:r>
              <a:rPr b="0" i="0" lang="en-US" sz="2400" u="none" cap="none" strike="noStrike">
                <a:solidFill>
                  <a:schemeClr val="dk1"/>
                </a:solidFill>
                <a:latin typeface="Verdana"/>
                <a:ea typeface="Verdana"/>
                <a:cs typeface="Verdana"/>
                <a:sym typeface="Verdana"/>
              </a:rPr>
              <a:t>I can’t use the data I found</a:t>
            </a:r>
            <a:endParaRPr b="0" i="0" sz="1400" u="none" cap="none" strike="noStrike">
              <a:solidFill>
                <a:srgbClr val="000000"/>
              </a:solidFill>
              <a:latin typeface="Arial"/>
              <a:ea typeface="Arial"/>
              <a:cs typeface="Arial"/>
              <a:sym typeface="Arial"/>
            </a:endParaRPr>
          </a:p>
          <a:p>
            <a:pPr indent="-285750" lvl="1" marL="742950" marR="0" rtl="0" algn="l">
              <a:lnSpc>
                <a:spcPct val="100000"/>
              </a:lnSpc>
              <a:spcBef>
                <a:spcPts val="400"/>
              </a:spcBef>
              <a:spcAft>
                <a:spcPts val="0"/>
              </a:spcAft>
              <a:buClr>
                <a:schemeClr val="accent2"/>
              </a:buClr>
              <a:buSzPts val="2000"/>
              <a:buFont typeface="Arial"/>
              <a:buChar char="●"/>
            </a:pPr>
            <a:r>
              <a:rPr b="0" i="0" lang="en-US" sz="2000" u="none" cap="none" strike="noStrike">
                <a:solidFill>
                  <a:schemeClr val="dk1"/>
                </a:solidFill>
                <a:latin typeface="Verdana"/>
                <a:ea typeface="Verdana"/>
                <a:cs typeface="Verdana"/>
                <a:sym typeface="Verdana"/>
              </a:rPr>
              <a:t>results are unexpected</a:t>
            </a:r>
            <a:endParaRPr b="0" i="0" sz="1400" u="none" cap="none" strike="noStrike">
              <a:solidFill>
                <a:srgbClr val="000000"/>
              </a:solidFill>
              <a:latin typeface="Arial"/>
              <a:ea typeface="Arial"/>
              <a:cs typeface="Arial"/>
              <a:sym typeface="Arial"/>
            </a:endParaRPr>
          </a:p>
          <a:p>
            <a:pPr indent="-285750" lvl="1" marL="742950" marR="0" rtl="0" algn="l">
              <a:lnSpc>
                <a:spcPct val="100000"/>
              </a:lnSpc>
              <a:spcBef>
                <a:spcPts val="400"/>
              </a:spcBef>
              <a:spcAft>
                <a:spcPts val="0"/>
              </a:spcAft>
              <a:buClr>
                <a:schemeClr val="accent2"/>
              </a:buClr>
              <a:buSzPts val="2000"/>
              <a:buFont typeface="Arial"/>
              <a:buChar char="●"/>
            </a:pPr>
            <a:r>
              <a:rPr b="0" i="0" lang="en-US" sz="2000" u="none" cap="none" strike="noStrike">
                <a:solidFill>
                  <a:schemeClr val="dk1"/>
                </a:solidFill>
                <a:latin typeface="Verdana"/>
                <a:ea typeface="Verdana"/>
                <a:cs typeface="Verdana"/>
                <a:sym typeface="Verdana"/>
              </a:rPr>
              <a:t>data needs to be transformed from one form to other</a:t>
            </a:r>
            <a:endParaRPr b="0" i="0" sz="1400" u="none" cap="none" strike="noStrike">
              <a:solidFill>
                <a:srgbClr val="000000"/>
              </a:solidFill>
              <a:latin typeface="Arial"/>
              <a:ea typeface="Arial"/>
              <a:cs typeface="Arial"/>
              <a:sym typeface="Arial"/>
            </a:endParaRPr>
          </a:p>
        </p:txBody>
      </p:sp>
      <p:sp>
        <p:nvSpPr>
          <p:cNvPr id="627" name="Google Shape;627;p81"/>
          <p:cNvSpPr txBox="1"/>
          <p:nvPr/>
        </p:nvSpPr>
        <p:spPr>
          <a:xfrm>
            <a:off x="5321300" y="422275"/>
            <a:ext cx="5130800" cy="1784350"/>
          </a:xfrm>
          <a:prstGeom prst="rect">
            <a:avLst/>
          </a:prstGeom>
          <a:noFill/>
          <a:ln>
            <a:noFill/>
          </a:ln>
        </p:spPr>
        <p:txBody>
          <a:bodyPr anchorCtr="0" anchor="t" bIns="44450" lIns="90475" spcFirstLastPara="1" rIns="90475" wrap="square" tIns="44450">
            <a:noAutofit/>
          </a:bodyPr>
          <a:lstStyle/>
          <a:p>
            <a:pPr indent="-190500" lvl="0" marL="342900" marR="0" rtl="0" algn="l">
              <a:lnSpc>
                <a:spcPct val="100000"/>
              </a:lnSpc>
              <a:spcBef>
                <a:spcPts val="0"/>
              </a:spcBef>
              <a:spcAft>
                <a:spcPts val="0"/>
              </a:spcAft>
              <a:buClr>
                <a:schemeClr val="accent2"/>
              </a:buClr>
              <a:buSzPts val="2400"/>
              <a:buFont typeface="Arial"/>
              <a:buNone/>
            </a:pPr>
            <a:r>
              <a:t/>
            </a:r>
            <a:endParaRPr b="0" i="0" sz="2400" u="none" cap="none" strike="noStrike">
              <a:solidFill>
                <a:schemeClr val="dk1"/>
              </a:solidFill>
              <a:latin typeface="Verdana"/>
              <a:ea typeface="Verdana"/>
              <a:cs typeface="Verdana"/>
              <a:sym typeface="Verdana"/>
            </a:endParaRPr>
          </a:p>
          <a:p>
            <a:pPr indent="-342900" lvl="0" marL="342900" marR="0" rtl="0" algn="l">
              <a:lnSpc>
                <a:spcPct val="100000"/>
              </a:lnSpc>
              <a:spcBef>
                <a:spcPts val="480"/>
              </a:spcBef>
              <a:spcAft>
                <a:spcPts val="0"/>
              </a:spcAft>
              <a:buClr>
                <a:schemeClr val="accent2"/>
              </a:buClr>
              <a:buSzPts val="2400"/>
              <a:buFont typeface="Arial"/>
              <a:buChar char="●"/>
            </a:pPr>
            <a:r>
              <a:rPr b="0" i="0" lang="en-US" sz="2400" u="none" cap="none" strike="noStrike">
                <a:solidFill>
                  <a:schemeClr val="dk1"/>
                </a:solidFill>
                <a:latin typeface="Verdana"/>
                <a:ea typeface="Verdana"/>
                <a:cs typeface="Verdana"/>
                <a:sym typeface="Verdana"/>
              </a:rPr>
              <a:t>I can’t get the data I need</a:t>
            </a:r>
            <a:endParaRPr b="0" i="0" sz="1400" u="none" cap="none" strike="noStrike">
              <a:solidFill>
                <a:srgbClr val="000000"/>
              </a:solidFill>
              <a:latin typeface="Arial"/>
              <a:ea typeface="Arial"/>
              <a:cs typeface="Arial"/>
              <a:sym typeface="Arial"/>
            </a:endParaRPr>
          </a:p>
          <a:p>
            <a:pPr indent="-285750" lvl="1" marL="742950" marR="0" rtl="0" algn="l">
              <a:lnSpc>
                <a:spcPct val="100000"/>
              </a:lnSpc>
              <a:spcBef>
                <a:spcPts val="400"/>
              </a:spcBef>
              <a:spcAft>
                <a:spcPts val="0"/>
              </a:spcAft>
              <a:buClr>
                <a:schemeClr val="accent2"/>
              </a:buClr>
              <a:buSzPts val="2000"/>
              <a:buFont typeface="Arial"/>
              <a:buChar char="●"/>
            </a:pPr>
            <a:r>
              <a:rPr b="0" i="0" lang="en-US" sz="2000" u="none" cap="none" strike="noStrike">
                <a:solidFill>
                  <a:schemeClr val="dk1"/>
                </a:solidFill>
                <a:latin typeface="Verdana"/>
                <a:ea typeface="Verdana"/>
                <a:cs typeface="Verdana"/>
                <a:sym typeface="Verdana"/>
              </a:rPr>
              <a:t>data is scattered over the network</a:t>
            </a:r>
            <a:endParaRPr b="0" i="0" sz="1400" u="none" cap="none" strike="noStrike">
              <a:solidFill>
                <a:srgbClr val="000000"/>
              </a:solidFill>
              <a:latin typeface="Arial"/>
              <a:ea typeface="Arial"/>
              <a:cs typeface="Arial"/>
              <a:sym typeface="Arial"/>
            </a:endParaRPr>
          </a:p>
          <a:p>
            <a:pPr indent="-285750" lvl="1" marL="742950" marR="0" rtl="0" algn="l">
              <a:lnSpc>
                <a:spcPct val="100000"/>
              </a:lnSpc>
              <a:spcBef>
                <a:spcPts val="400"/>
              </a:spcBef>
              <a:spcAft>
                <a:spcPts val="0"/>
              </a:spcAft>
              <a:buClr>
                <a:schemeClr val="accent2"/>
              </a:buClr>
              <a:buSzPts val="2000"/>
              <a:buFont typeface="Arial"/>
              <a:buChar char="●"/>
            </a:pPr>
            <a:r>
              <a:rPr b="0" i="0" lang="en-US" sz="2000" u="none" cap="none" strike="noStrike">
                <a:solidFill>
                  <a:schemeClr val="dk1"/>
                </a:solidFill>
                <a:latin typeface="Verdana"/>
                <a:ea typeface="Verdana"/>
                <a:cs typeface="Verdana"/>
                <a:sym typeface="Verdana"/>
              </a:rPr>
              <a:t>many versions, subtle differences</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25">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25">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25">
                                            <p:txEl>
                                              <p:pRg end="2" st="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1" name="Shape 631"/>
        <p:cNvGrpSpPr/>
        <p:nvPr/>
      </p:nvGrpSpPr>
      <p:grpSpPr>
        <a:xfrm>
          <a:off x="0" y="0"/>
          <a:ext cx="0" cy="0"/>
          <a:chOff x="0" y="0"/>
          <a:chExt cx="0" cy="0"/>
        </a:xfrm>
      </p:grpSpPr>
      <p:sp>
        <p:nvSpPr>
          <p:cNvPr id="632" name="Google Shape;632;p82"/>
          <p:cNvSpPr/>
          <p:nvPr/>
        </p:nvSpPr>
        <p:spPr>
          <a:xfrm>
            <a:off x="8974137" y="6229350"/>
            <a:ext cx="2540000" cy="457200"/>
          </a:xfrm>
          <a:prstGeom prst="ellipse">
            <a:avLst/>
          </a:prstGeom>
          <a:solidFill>
            <a:schemeClr val="accent1"/>
          </a:solid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FFFFFF"/>
              </a:buClr>
              <a:buSzPts val="1400"/>
              <a:buFont typeface="Libre Franklin"/>
              <a:buNone/>
            </a:pPr>
            <a:fld id="{00000000-1234-1234-1234-123412341234}" type="slidenum">
              <a:rPr b="0" i="0" lang="en-US" sz="1400" u="none" cap="none" strike="noStrike">
                <a:solidFill>
                  <a:srgbClr val="FFFFFF"/>
                </a:solidFill>
                <a:latin typeface="Libre Franklin"/>
                <a:ea typeface="Libre Franklin"/>
                <a:cs typeface="Libre Franklin"/>
                <a:sym typeface="Libre Franklin"/>
              </a:rPr>
              <a:t>‹#›</a:t>
            </a:fld>
            <a:endParaRPr b="0" i="0" sz="1400" u="none" cap="none" strike="noStrike">
              <a:solidFill>
                <a:srgbClr val="000000"/>
              </a:solidFill>
              <a:latin typeface="Arial"/>
              <a:ea typeface="Arial"/>
              <a:cs typeface="Arial"/>
              <a:sym typeface="Arial"/>
            </a:endParaRPr>
          </a:p>
        </p:txBody>
      </p:sp>
      <p:sp>
        <p:nvSpPr>
          <p:cNvPr id="633" name="Google Shape;633;p82"/>
          <p:cNvSpPr txBox="1"/>
          <p:nvPr/>
        </p:nvSpPr>
        <p:spPr>
          <a:xfrm>
            <a:off x="1955800" y="6229350"/>
            <a:ext cx="1905000" cy="457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Libre Baskerville"/>
              <a:ea typeface="Libre Baskerville"/>
              <a:cs typeface="Libre Baskerville"/>
              <a:sym typeface="Libre Baskerville"/>
            </a:endParaRPr>
          </a:p>
        </p:txBody>
      </p:sp>
      <p:sp>
        <p:nvSpPr>
          <p:cNvPr id="634" name="Google Shape;634;p82"/>
          <p:cNvSpPr txBox="1"/>
          <p:nvPr/>
        </p:nvSpPr>
        <p:spPr>
          <a:xfrm>
            <a:off x="4648200" y="6229350"/>
            <a:ext cx="2895600" cy="457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Libre Baskerville"/>
              <a:ea typeface="Libre Baskerville"/>
              <a:cs typeface="Libre Baskerville"/>
              <a:sym typeface="Libre Baskerville"/>
            </a:endParaRPr>
          </a:p>
        </p:txBody>
      </p:sp>
      <p:sp>
        <p:nvSpPr>
          <p:cNvPr id="635" name="Google Shape;635;p82"/>
          <p:cNvSpPr txBox="1"/>
          <p:nvPr>
            <p:ph type="title"/>
          </p:nvPr>
        </p:nvSpPr>
        <p:spPr>
          <a:xfrm>
            <a:off x="541337" y="228600"/>
            <a:ext cx="10363200" cy="1066800"/>
          </a:xfrm>
          <a:prstGeom prst="rect">
            <a:avLst/>
          </a:prstGeom>
          <a:noFill/>
          <a:ln>
            <a:noFill/>
          </a:ln>
        </p:spPr>
        <p:txBody>
          <a:bodyPr anchorCtr="0" anchor="b" bIns="44450" lIns="90475" spcFirstLastPara="1" rIns="90475" wrap="square" tIns="44450">
            <a:noAutofit/>
          </a:bodyPr>
          <a:lstStyle/>
          <a:p>
            <a:pPr indent="0" lvl="0" marL="0" rtl="0" algn="l">
              <a:lnSpc>
                <a:spcPct val="100000"/>
              </a:lnSpc>
              <a:spcBef>
                <a:spcPts val="0"/>
              </a:spcBef>
              <a:spcAft>
                <a:spcPts val="0"/>
              </a:spcAft>
              <a:buClr>
                <a:schemeClr val="dk2"/>
              </a:buClr>
              <a:buSzPts val="4000"/>
              <a:buFont typeface="Libre Franklin"/>
              <a:buNone/>
            </a:pPr>
            <a:r>
              <a:rPr b="0" i="0" lang="en-US" sz="4000" u="none">
                <a:solidFill>
                  <a:schemeClr val="dk2"/>
                </a:solidFill>
                <a:latin typeface="Libre Franklin"/>
                <a:ea typeface="Libre Franklin"/>
                <a:cs typeface="Libre Franklin"/>
                <a:sym typeface="Libre Franklin"/>
              </a:rPr>
              <a:t>What is requirement of user?</a:t>
            </a:r>
            <a:endParaRPr/>
          </a:p>
        </p:txBody>
      </p:sp>
      <p:sp>
        <p:nvSpPr>
          <p:cNvPr id="636" name="Google Shape;636;p82"/>
          <p:cNvSpPr txBox="1"/>
          <p:nvPr>
            <p:ph idx="1" type="body"/>
          </p:nvPr>
        </p:nvSpPr>
        <p:spPr>
          <a:xfrm>
            <a:off x="1981200" y="1676400"/>
            <a:ext cx="7210425" cy="4419600"/>
          </a:xfrm>
          <a:prstGeom prst="rect">
            <a:avLst/>
          </a:prstGeom>
          <a:noFill/>
          <a:ln>
            <a:noFill/>
          </a:ln>
        </p:spPr>
        <p:txBody>
          <a:bodyPr anchorCtr="0" anchor="t" bIns="44450" lIns="90475" spcFirstLastPara="1" rIns="90475" wrap="square" tIns="44450">
            <a:noAutofit/>
          </a:bodyPr>
          <a:lstStyle/>
          <a:p>
            <a:pPr indent="-273050" lvl="0" marL="273050" rtl="0" algn="l">
              <a:lnSpc>
                <a:spcPct val="100000"/>
              </a:lnSpc>
              <a:spcBef>
                <a:spcPts val="0"/>
              </a:spcBef>
              <a:spcAft>
                <a:spcPts val="0"/>
              </a:spcAft>
              <a:buClr>
                <a:schemeClr val="accent1"/>
              </a:buClr>
              <a:buSzPts val="2380"/>
              <a:buFont typeface="Noto Sans Symbols"/>
              <a:buChar char="⚫"/>
            </a:pPr>
            <a:r>
              <a:rPr b="0" i="0" lang="en-US" sz="2800" u="none">
                <a:solidFill>
                  <a:schemeClr val="dk1"/>
                </a:solidFill>
                <a:latin typeface="Libre Baskerville"/>
                <a:ea typeface="Libre Baskerville"/>
                <a:cs typeface="Libre Baskerville"/>
                <a:sym typeface="Libre Baskerville"/>
              </a:rPr>
              <a:t>Data should be integrated across the enterprise</a:t>
            </a:r>
            <a:endParaRPr/>
          </a:p>
          <a:p>
            <a:pPr indent="-273050" lvl="0" marL="273050" rtl="0" algn="l">
              <a:lnSpc>
                <a:spcPct val="100000"/>
              </a:lnSpc>
              <a:spcBef>
                <a:spcPts val="500"/>
              </a:spcBef>
              <a:spcAft>
                <a:spcPts val="0"/>
              </a:spcAft>
              <a:buClr>
                <a:schemeClr val="accent1"/>
              </a:buClr>
              <a:buSzPts val="2380"/>
              <a:buFont typeface="Noto Sans Symbols"/>
              <a:buChar char="⚫"/>
            </a:pPr>
            <a:r>
              <a:rPr b="0" i="0" lang="en-US" sz="2800" u="none">
                <a:solidFill>
                  <a:schemeClr val="dk1"/>
                </a:solidFill>
                <a:latin typeface="Libre Baskerville"/>
                <a:ea typeface="Libre Baskerville"/>
                <a:cs typeface="Libre Baskerville"/>
                <a:sym typeface="Libre Baskerville"/>
              </a:rPr>
              <a:t>Summary data has a real value to the organization</a:t>
            </a:r>
            <a:endParaRPr/>
          </a:p>
          <a:p>
            <a:pPr indent="-273050" lvl="0" marL="273050" rtl="0" algn="l">
              <a:lnSpc>
                <a:spcPct val="100000"/>
              </a:lnSpc>
              <a:spcBef>
                <a:spcPts val="500"/>
              </a:spcBef>
              <a:spcAft>
                <a:spcPts val="0"/>
              </a:spcAft>
              <a:buClr>
                <a:schemeClr val="accent1"/>
              </a:buClr>
              <a:buSzPts val="2380"/>
              <a:buFont typeface="Noto Sans Symbols"/>
              <a:buChar char="⚫"/>
            </a:pPr>
            <a:r>
              <a:rPr b="0" i="0" lang="en-US" sz="2800" u="none">
                <a:solidFill>
                  <a:schemeClr val="dk1"/>
                </a:solidFill>
                <a:latin typeface="Libre Baskerville"/>
                <a:ea typeface="Libre Baskerville"/>
                <a:cs typeface="Libre Baskerville"/>
                <a:sym typeface="Libre Baskerville"/>
              </a:rPr>
              <a:t>Historical data holds the key to understanding data over time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36">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36">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36">
                                            <p:txEl>
                                              <p:pRg end="2" st="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0" name="Shape 640"/>
        <p:cNvGrpSpPr/>
        <p:nvPr/>
      </p:nvGrpSpPr>
      <p:grpSpPr>
        <a:xfrm>
          <a:off x="0" y="0"/>
          <a:ext cx="0" cy="0"/>
          <a:chOff x="0" y="0"/>
          <a:chExt cx="0" cy="0"/>
        </a:xfrm>
      </p:grpSpPr>
      <p:sp>
        <p:nvSpPr>
          <p:cNvPr id="641" name="Google Shape;641;p83"/>
          <p:cNvSpPr txBox="1"/>
          <p:nvPr>
            <p:ph type="title"/>
          </p:nvPr>
        </p:nvSpPr>
        <p:spPr>
          <a:xfrm>
            <a:off x="2209800" y="609600"/>
            <a:ext cx="7772400" cy="8382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Libre Franklin"/>
              <a:buNone/>
            </a:pPr>
            <a:r>
              <a:rPr b="0" i="0" lang="en-US" sz="4000" u="none">
                <a:solidFill>
                  <a:schemeClr val="dk2"/>
                </a:solidFill>
                <a:latin typeface="Libre Franklin"/>
                <a:ea typeface="Libre Franklin"/>
                <a:cs typeface="Libre Franklin"/>
                <a:sym typeface="Libre Franklin"/>
              </a:rPr>
              <a:t>Need for Data Warehousing</a:t>
            </a:r>
            <a:endParaRPr/>
          </a:p>
        </p:txBody>
      </p:sp>
      <p:sp>
        <p:nvSpPr>
          <p:cNvPr id="642" name="Google Shape;642;p83"/>
          <p:cNvSpPr txBox="1"/>
          <p:nvPr>
            <p:ph idx="1" type="body"/>
          </p:nvPr>
        </p:nvSpPr>
        <p:spPr>
          <a:xfrm>
            <a:off x="2209800" y="1981200"/>
            <a:ext cx="7772400" cy="2590800"/>
          </a:xfrm>
          <a:prstGeom prst="rect">
            <a:avLst/>
          </a:prstGeom>
          <a:noFill/>
          <a:ln>
            <a:noFill/>
          </a:ln>
        </p:spPr>
        <p:txBody>
          <a:bodyPr anchorCtr="0" anchor="t" bIns="45700" lIns="91425" spcFirstLastPara="1" rIns="91425" wrap="square" tIns="45700">
            <a:noAutofit/>
          </a:bodyPr>
          <a:lstStyle/>
          <a:p>
            <a:pPr indent="-273050" lvl="0" marL="273050" marR="0" rtl="0" algn="l">
              <a:lnSpc>
                <a:spcPct val="100000"/>
              </a:lnSpc>
              <a:spcBef>
                <a:spcPts val="0"/>
              </a:spcBef>
              <a:spcAft>
                <a:spcPts val="0"/>
              </a:spcAft>
              <a:buClr>
                <a:schemeClr val="accent1"/>
              </a:buClr>
              <a:buSzPts val="2380"/>
              <a:buFont typeface="Noto Sans Symbols"/>
              <a:buChar char="⚫"/>
            </a:pPr>
            <a:r>
              <a:rPr b="0" i="0" lang="en-US" sz="2800" u="none" cap="none" strike="noStrike">
                <a:solidFill>
                  <a:schemeClr val="dk1"/>
                </a:solidFill>
                <a:latin typeface="Libre Baskerville"/>
                <a:ea typeface="Libre Baskerville"/>
                <a:cs typeface="Libre Baskerville"/>
                <a:sym typeface="Libre Baskerville"/>
              </a:rPr>
              <a:t>Industry has huge amount of operational data</a:t>
            </a:r>
            <a:endParaRPr/>
          </a:p>
          <a:p>
            <a:pPr indent="-273050" lvl="0" marL="273050" marR="0" rtl="0" algn="l">
              <a:lnSpc>
                <a:spcPct val="100000"/>
              </a:lnSpc>
              <a:spcBef>
                <a:spcPts val="500"/>
              </a:spcBef>
              <a:spcAft>
                <a:spcPts val="0"/>
              </a:spcAft>
              <a:buClr>
                <a:schemeClr val="accent1"/>
              </a:buClr>
              <a:buSzPts val="2380"/>
              <a:buFont typeface="Noto Sans Symbols"/>
              <a:buChar char="⚫"/>
            </a:pPr>
            <a:r>
              <a:rPr b="0" i="0" lang="en-US" sz="2800" u="none" cap="none" strike="noStrike">
                <a:solidFill>
                  <a:schemeClr val="dk1"/>
                </a:solidFill>
                <a:latin typeface="Libre Baskerville"/>
                <a:ea typeface="Libre Baskerville"/>
                <a:cs typeface="Libre Baskerville"/>
                <a:sym typeface="Libre Baskerville"/>
              </a:rPr>
              <a:t>Knowledge worker wants to turn this data into useful information.</a:t>
            </a:r>
            <a:endParaRPr/>
          </a:p>
          <a:p>
            <a:pPr indent="-273050" lvl="0" marL="273050" marR="0" rtl="0" algn="l">
              <a:lnSpc>
                <a:spcPct val="100000"/>
              </a:lnSpc>
              <a:spcBef>
                <a:spcPts val="500"/>
              </a:spcBef>
              <a:spcAft>
                <a:spcPts val="0"/>
              </a:spcAft>
              <a:buClr>
                <a:schemeClr val="accent1"/>
              </a:buClr>
              <a:buSzPts val="2380"/>
              <a:buFont typeface="Noto Sans Symbols"/>
              <a:buChar char="⚫"/>
            </a:pPr>
            <a:r>
              <a:rPr b="0" i="0" lang="en-US" sz="2800" u="none" cap="none" strike="noStrike">
                <a:solidFill>
                  <a:schemeClr val="dk1"/>
                </a:solidFill>
                <a:latin typeface="Libre Baskerville"/>
                <a:ea typeface="Libre Baskerville"/>
                <a:cs typeface="Libre Baskerville"/>
                <a:sym typeface="Libre Baskerville"/>
              </a:rPr>
              <a:t>This information is used by them to support strategic decision making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6" name="Shape 646"/>
        <p:cNvGrpSpPr/>
        <p:nvPr/>
      </p:nvGrpSpPr>
      <p:grpSpPr>
        <a:xfrm>
          <a:off x="0" y="0"/>
          <a:ext cx="0" cy="0"/>
          <a:chOff x="0" y="0"/>
          <a:chExt cx="0" cy="0"/>
        </a:xfrm>
      </p:grpSpPr>
      <p:sp>
        <p:nvSpPr>
          <p:cNvPr id="647" name="Google Shape;647;p84"/>
          <p:cNvSpPr txBox="1"/>
          <p:nvPr>
            <p:ph type="title"/>
          </p:nvPr>
        </p:nvSpPr>
        <p:spPr>
          <a:xfrm>
            <a:off x="2209800" y="609600"/>
            <a:ext cx="7772400" cy="7620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3600"/>
              <a:buFont typeface="Libre Franklin"/>
              <a:buNone/>
            </a:pPr>
            <a:r>
              <a:rPr b="0" i="0" lang="en-US" sz="3600" u="none">
                <a:solidFill>
                  <a:schemeClr val="dk2"/>
                </a:solidFill>
                <a:latin typeface="Libre Franklin"/>
                <a:ea typeface="Libre Franklin"/>
                <a:cs typeface="Libre Franklin"/>
                <a:sym typeface="Libre Franklin"/>
              </a:rPr>
              <a:t>Need for Data Warehousing (contd..)</a:t>
            </a:r>
            <a:endParaRPr/>
          </a:p>
        </p:txBody>
      </p:sp>
      <p:sp>
        <p:nvSpPr>
          <p:cNvPr id="648" name="Google Shape;648;p84"/>
          <p:cNvSpPr txBox="1"/>
          <p:nvPr>
            <p:ph idx="1" type="body"/>
          </p:nvPr>
        </p:nvSpPr>
        <p:spPr>
          <a:xfrm>
            <a:off x="2209800" y="1981200"/>
            <a:ext cx="7772400" cy="2133600"/>
          </a:xfrm>
          <a:prstGeom prst="rect">
            <a:avLst/>
          </a:prstGeom>
          <a:noFill/>
          <a:ln>
            <a:noFill/>
          </a:ln>
        </p:spPr>
        <p:txBody>
          <a:bodyPr anchorCtr="0" anchor="t" bIns="45700" lIns="91425" spcFirstLastPara="1" rIns="91425" wrap="square" tIns="45700">
            <a:noAutofit/>
          </a:bodyPr>
          <a:lstStyle/>
          <a:p>
            <a:pPr indent="-273050" lvl="0" marL="273050" marR="0" rtl="0" algn="l">
              <a:lnSpc>
                <a:spcPct val="100000"/>
              </a:lnSpc>
              <a:spcBef>
                <a:spcPts val="0"/>
              </a:spcBef>
              <a:spcAft>
                <a:spcPts val="0"/>
              </a:spcAft>
              <a:buClr>
                <a:schemeClr val="accent1"/>
              </a:buClr>
              <a:buSzPts val="2380"/>
              <a:buFont typeface="Noto Sans Symbols"/>
              <a:buChar char="⚫"/>
            </a:pPr>
            <a:r>
              <a:rPr b="0" i="0" lang="en-US" sz="2800" u="none" cap="none" strike="noStrike">
                <a:solidFill>
                  <a:schemeClr val="dk1"/>
                </a:solidFill>
                <a:latin typeface="Libre Baskerville"/>
                <a:ea typeface="Libre Baskerville"/>
                <a:cs typeface="Libre Baskerville"/>
                <a:sym typeface="Libre Baskerville"/>
              </a:rPr>
              <a:t>It is a platform for consolidated historical data for analysis.</a:t>
            </a:r>
            <a:endParaRPr/>
          </a:p>
          <a:p>
            <a:pPr indent="-273050" lvl="0" marL="273050" marR="0" rtl="0" algn="l">
              <a:lnSpc>
                <a:spcPct val="100000"/>
              </a:lnSpc>
              <a:spcBef>
                <a:spcPts val="500"/>
              </a:spcBef>
              <a:spcAft>
                <a:spcPts val="0"/>
              </a:spcAft>
              <a:buClr>
                <a:schemeClr val="accent1"/>
              </a:buClr>
              <a:buSzPts val="2380"/>
              <a:buFont typeface="Noto Sans Symbols"/>
              <a:buChar char="⚫"/>
            </a:pPr>
            <a:r>
              <a:rPr b="0" i="0" lang="en-US" sz="2800" u="none" cap="none" strike="noStrike">
                <a:solidFill>
                  <a:schemeClr val="dk1"/>
                </a:solidFill>
                <a:latin typeface="Libre Baskerville"/>
                <a:ea typeface="Libre Baskerville"/>
                <a:cs typeface="Libre Baskerville"/>
                <a:sym typeface="Libre Baskerville"/>
              </a:rPr>
              <a:t>It stores data of good quality so that knowledge worker can make correct decisions.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2" name="Shape 652"/>
        <p:cNvGrpSpPr/>
        <p:nvPr/>
      </p:nvGrpSpPr>
      <p:grpSpPr>
        <a:xfrm>
          <a:off x="0" y="0"/>
          <a:ext cx="0" cy="0"/>
          <a:chOff x="0" y="0"/>
          <a:chExt cx="0" cy="0"/>
        </a:xfrm>
      </p:grpSpPr>
      <p:sp>
        <p:nvSpPr>
          <p:cNvPr id="653" name="Google Shape;653;p85"/>
          <p:cNvSpPr txBox="1"/>
          <p:nvPr>
            <p:ph type="title"/>
          </p:nvPr>
        </p:nvSpPr>
        <p:spPr>
          <a:xfrm>
            <a:off x="987425" y="955675"/>
            <a:ext cx="10363200" cy="11430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SzPts val="1400"/>
              <a:buNone/>
            </a:pPr>
            <a:r>
              <a:t/>
            </a:r>
            <a:endParaRPr sz="4000">
              <a:solidFill>
                <a:schemeClr val="dk2"/>
              </a:solidFill>
              <a:latin typeface="Libre Franklin"/>
              <a:ea typeface="Libre Franklin"/>
              <a:cs typeface="Libre Franklin"/>
              <a:sym typeface="Libre Franklin"/>
            </a:endParaRPr>
          </a:p>
        </p:txBody>
      </p:sp>
      <p:sp>
        <p:nvSpPr>
          <p:cNvPr id="654" name="Google Shape;654;p85"/>
          <p:cNvSpPr txBox="1"/>
          <p:nvPr>
            <p:ph idx="1" type="body"/>
          </p:nvPr>
        </p:nvSpPr>
        <p:spPr>
          <a:xfrm>
            <a:off x="1219200" y="-23812"/>
            <a:ext cx="10363200" cy="5230812"/>
          </a:xfrm>
          <a:prstGeom prst="rect">
            <a:avLst/>
          </a:prstGeom>
          <a:noFill/>
          <a:ln>
            <a:noFill/>
          </a:ln>
        </p:spPr>
        <p:txBody>
          <a:bodyPr anchorCtr="0" anchor="t" bIns="45700" lIns="91425" spcFirstLastPara="1" rIns="91425" wrap="square" tIns="45700">
            <a:noAutofit/>
          </a:bodyPr>
          <a:lstStyle/>
          <a:p>
            <a:pPr indent="-273050" lvl="0" marL="273050" marR="0" rtl="0" algn="l">
              <a:lnSpc>
                <a:spcPct val="100000"/>
              </a:lnSpc>
              <a:spcBef>
                <a:spcPts val="0"/>
              </a:spcBef>
              <a:spcAft>
                <a:spcPts val="0"/>
              </a:spcAft>
              <a:buClr>
                <a:schemeClr val="accent1"/>
              </a:buClr>
              <a:buSzPts val="2210"/>
              <a:buFont typeface="Noto Sans Symbols"/>
              <a:buChar char="⚫"/>
            </a:pPr>
            <a:r>
              <a:rPr b="1" i="0" lang="en-US" sz="2600" u="none" cap="none" strike="noStrike">
                <a:solidFill>
                  <a:schemeClr val="dk1"/>
                </a:solidFill>
                <a:latin typeface="Libre Baskerville"/>
                <a:ea typeface="Libre Baskerville"/>
                <a:cs typeface="Libre Baskerville"/>
                <a:sym typeface="Libre Baskerville"/>
              </a:rPr>
              <a:t>Increasing Demand for Strategic Information:</a:t>
            </a:r>
            <a:endParaRPr/>
          </a:p>
          <a:p>
            <a:pPr indent="-273050" lvl="0" marL="273050" marR="0" rtl="0" algn="l">
              <a:lnSpc>
                <a:spcPct val="100000"/>
              </a:lnSpc>
              <a:spcBef>
                <a:spcPts val="500"/>
              </a:spcBef>
              <a:spcAft>
                <a:spcPts val="0"/>
              </a:spcAft>
              <a:buClr>
                <a:schemeClr val="accent1"/>
              </a:buClr>
              <a:buSzPts val="2210"/>
              <a:buFont typeface="Noto Sans Symbols"/>
              <a:buChar char="⚫"/>
            </a:pPr>
            <a:r>
              <a:rPr b="0" i="0" lang="en-US" sz="2600" u="none" cap="none" strike="noStrike">
                <a:solidFill>
                  <a:schemeClr val="dk1"/>
                </a:solidFill>
                <a:latin typeface="Libre Baskerville"/>
                <a:ea typeface="Libre Baskerville"/>
                <a:cs typeface="Libre Baskerville"/>
                <a:sym typeface="Libre Baskerville"/>
              </a:rPr>
              <a:t>Strategic information: is not for running the day to day operations of the business. It is not intended to produce invoice , withdraw amount from bank account.</a:t>
            </a:r>
            <a:endParaRPr/>
          </a:p>
          <a:p>
            <a:pPr indent="-273050" lvl="0" marL="273050" marR="0" rtl="0" algn="l">
              <a:lnSpc>
                <a:spcPct val="100000"/>
              </a:lnSpc>
              <a:spcBef>
                <a:spcPts val="500"/>
              </a:spcBef>
              <a:spcAft>
                <a:spcPts val="0"/>
              </a:spcAft>
              <a:buClr>
                <a:schemeClr val="accent1"/>
              </a:buClr>
              <a:buSzPts val="2210"/>
              <a:buFont typeface="Noto Sans Symbols"/>
              <a:buChar char="⚫"/>
            </a:pPr>
            <a:r>
              <a:rPr b="0" i="0" lang="en-US" sz="2600" u="none" cap="none" strike="noStrike">
                <a:solidFill>
                  <a:schemeClr val="dk1"/>
                </a:solidFill>
                <a:latin typeface="Libre Baskerville"/>
                <a:ea typeface="Libre Baskerville"/>
                <a:cs typeface="Libre Baskerville"/>
                <a:sym typeface="Libre Baskerville"/>
              </a:rPr>
              <a:t>Critical business decisions depends on proper strategic data.</a:t>
            </a:r>
            <a:endParaRPr/>
          </a:p>
          <a:p>
            <a:pPr indent="-273050" lvl="0" marL="273050" marR="0" rtl="0" algn="l">
              <a:lnSpc>
                <a:spcPct val="100000"/>
              </a:lnSpc>
              <a:spcBef>
                <a:spcPts val="500"/>
              </a:spcBef>
              <a:spcAft>
                <a:spcPts val="0"/>
              </a:spcAft>
              <a:buClr>
                <a:schemeClr val="accent1"/>
              </a:buClr>
              <a:buSzPts val="2210"/>
              <a:buFont typeface="Noto Sans Symbols"/>
              <a:buChar char="⚫"/>
            </a:pPr>
            <a:r>
              <a:rPr b="0" i="0" lang="en-US" sz="2600" u="none" cap="none" strike="noStrike">
                <a:solidFill>
                  <a:schemeClr val="dk1"/>
                </a:solidFill>
                <a:latin typeface="Libre Baskerville"/>
                <a:ea typeface="Libre Baskerville"/>
                <a:cs typeface="Libre Baskerville"/>
                <a:sym typeface="Libre Baskerville"/>
              </a:rPr>
              <a:t>Strategic  information in an enterprise is meant for executives and managers who are responsible for keeping the enterprise competitive.</a:t>
            </a:r>
            <a:endParaRPr/>
          </a:p>
          <a:p>
            <a:pPr indent="-273050" lvl="0" marL="273050" marR="0" rtl="0" algn="l">
              <a:lnSpc>
                <a:spcPct val="100000"/>
              </a:lnSpc>
              <a:spcBef>
                <a:spcPts val="500"/>
              </a:spcBef>
              <a:spcAft>
                <a:spcPts val="0"/>
              </a:spcAft>
              <a:buClr>
                <a:schemeClr val="accent1"/>
              </a:buClr>
              <a:buSzPts val="2210"/>
              <a:buFont typeface="Noto Sans Symbols"/>
              <a:buChar char="⚫"/>
            </a:pPr>
            <a:r>
              <a:rPr b="0" i="0" lang="en-US" sz="2600" u="none" cap="none" strike="noStrike">
                <a:solidFill>
                  <a:schemeClr val="dk1"/>
                </a:solidFill>
                <a:latin typeface="Libre Baskerville"/>
                <a:ea typeface="Libre Baskerville"/>
                <a:cs typeface="Libre Baskerville"/>
                <a:sym typeface="Libre Baskerville"/>
              </a:rPr>
              <a:t>They need this information to make the right decisions at right time , to formulate</a:t>
            </a:r>
            <a:endParaRPr/>
          </a:p>
          <a:p>
            <a:pPr indent="-273050" lvl="0" marL="273050" marR="0" rtl="0" algn="l">
              <a:lnSpc>
                <a:spcPct val="100000"/>
              </a:lnSpc>
              <a:spcBef>
                <a:spcPts val="500"/>
              </a:spcBef>
              <a:spcAft>
                <a:spcPts val="0"/>
              </a:spcAft>
              <a:buClr>
                <a:schemeClr val="accent1"/>
              </a:buClr>
              <a:buSzPts val="2210"/>
              <a:buFont typeface="Noto Sans Symbols"/>
              <a:buNone/>
            </a:pPr>
            <a:r>
              <a:rPr b="0" i="0" lang="en-US" sz="2600" u="none" cap="none" strike="noStrike">
                <a:solidFill>
                  <a:schemeClr val="dk1"/>
                </a:solidFill>
                <a:latin typeface="Libre Baskerville"/>
                <a:ea typeface="Libre Baskerville"/>
                <a:cs typeface="Libre Baskerville"/>
                <a:sym typeface="Libre Baskerville"/>
              </a:rPr>
              <a:t>     business strategies , establish goals , set objectives and monitor results.</a:t>
            </a:r>
            <a:endParaRPr/>
          </a:p>
          <a:p>
            <a:pPr indent="-132715" lvl="0" marL="273050" marR="0" rtl="0" algn="l">
              <a:lnSpc>
                <a:spcPct val="100000"/>
              </a:lnSpc>
              <a:spcBef>
                <a:spcPts val="575"/>
              </a:spcBef>
              <a:spcAft>
                <a:spcPts val="0"/>
              </a:spcAft>
              <a:buClr>
                <a:schemeClr val="accent1"/>
              </a:buClr>
              <a:buSzPts val="2210"/>
              <a:buFont typeface="Noto Sans Symbols"/>
              <a:buNone/>
            </a:pPr>
            <a:r>
              <a:t/>
            </a:r>
            <a:endParaRPr b="0" i="0" sz="2600" u="none">
              <a:solidFill>
                <a:schemeClr val="dk1"/>
              </a:solidFill>
              <a:latin typeface="Libre Baskerville"/>
              <a:ea typeface="Libre Baskerville"/>
              <a:cs typeface="Libre Baskerville"/>
              <a:sym typeface="Libre Baskerville"/>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8" name="Shape 658"/>
        <p:cNvGrpSpPr/>
        <p:nvPr/>
      </p:nvGrpSpPr>
      <p:grpSpPr>
        <a:xfrm>
          <a:off x="0" y="0"/>
          <a:ext cx="0" cy="0"/>
          <a:chOff x="0" y="0"/>
          <a:chExt cx="0" cy="0"/>
        </a:xfrm>
      </p:grpSpPr>
      <p:sp>
        <p:nvSpPr>
          <p:cNvPr id="659" name="Google Shape;659;p86"/>
          <p:cNvSpPr txBox="1"/>
          <p:nvPr>
            <p:ph type="title"/>
          </p:nvPr>
        </p:nvSpPr>
        <p:spPr>
          <a:xfrm>
            <a:off x="1219200" y="274637"/>
            <a:ext cx="10363200" cy="11430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SzPts val="1400"/>
              <a:buNone/>
            </a:pPr>
            <a:r>
              <a:t/>
            </a:r>
            <a:endParaRPr sz="4000">
              <a:solidFill>
                <a:schemeClr val="dk2"/>
              </a:solidFill>
              <a:latin typeface="Libre Franklin"/>
              <a:ea typeface="Libre Franklin"/>
              <a:cs typeface="Libre Franklin"/>
              <a:sym typeface="Libre Franklin"/>
            </a:endParaRPr>
          </a:p>
        </p:txBody>
      </p:sp>
      <p:sp>
        <p:nvSpPr>
          <p:cNvPr id="660" name="Google Shape;660;p86"/>
          <p:cNvSpPr txBox="1"/>
          <p:nvPr>
            <p:ph idx="1" type="body"/>
          </p:nvPr>
        </p:nvSpPr>
        <p:spPr>
          <a:xfrm>
            <a:off x="1219200" y="1447800"/>
            <a:ext cx="10363200" cy="4572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accent1"/>
              </a:buClr>
              <a:buSzPts val="2210"/>
              <a:buFont typeface="Noto Sans Symbols"/>
              <a:buNone/>
            </a:pPr>
            <a:r>
              <a:rPr b="0" i="0" lang="en-US" sz="2600" u="none">
                <a:solidFill>
                  <a:schemeClr val="dk1"/>
                </a:solidFill>
                <a:latin typeface="Libre Baskerville"/>
                <a:ea typeface="Libre Baskerville"/>
                <a:cs typeface="Libre Baskerville"/>
                <a:sym typeface="Libre Baskerville"/>
              </a:rPr>
              <a:t>For making decisions about business objectives , executives and managers need different  kinds of information to:</a:t>
            </a:r>
            <a:endParaRPr/>
          </a:p>
          <a:p>
            <a:pPr indent="-140335" lvl="0" marL="0" marR="0" rtl="0" algn="l">
              <a:lnSpc>
                <a:spcPct val="100000"/>
              </a:lnSpc>
              <a:spcBef>
                <a:spcPts val="500"/>
              </a:spcBef>
              <a:spcAft>
                <a:spcPts val="0"/>
              </a:spcAft>
              <a:buClr>
                <a:schemeClr val="accent1"/>
              </a:buClr>
              <a:buSzPts val="2210"/>
              <a:buFont typeface="Noto Sans Symbols"/>
              <a:buChar char="⚫"/>
            </a:pPr>
            <a:r>
              <a:rPr b="0" i="0" lang="en-US" sz="2600" u="none">
                <a:solidFill>
                  <a:schemeClr val="dk1"/>
                </a:solidFill>
                <a:latin typeface="Libre Baskerville"/>
                <a:ea typeface="Libre Baskerville"/>
                <a:cs typeface="Libre Baskerville"/>
                <a:sym typeface="Libre Baskerville"/>
              </a:rPr>
              <a:t>Get detailed knowledge of the company’s operations.</a:t>
            </a:r>
            <a:endParaRPr/>
          </a:p>
          <a:p>
            <a:pPr indent="-140335" lvl="0" marL="0" marR="0" rtl="0" algn="l">
              <a:lnSpc>
                <a:spcPct val="100000"/>
              </a:lnSpc>
              <a:spcBef>
                <a:spcPts val="500"/>
              </a:spcBef>
              <a:spcAft>
                <a:spcPts val="0"/>
              </a:spcAft>
              <a:buClr>
                <a:schemeClr val="accent1"/>
              </a:buClr>
              <a:buSzPts val="2210"/>
              <a:buFont typeface="Noto Sans Symbols"/>
              <a:buChar char="⚫"/>
            </a:pPr>
            <a:r>
              <a:rPr b="0" i="0" lang="en-US" sz="2600" u="none">
                <a:solidFill>
                  <a:schemeClr val="dk1"/>
                </a:solidFill>
                <a:latin typeface="Libre Baskerville"/>
                <a:ea typeface="Libre Baskerville"/>
                <a:cs typeface="Libre Baskerville"/>
                <a:sym typeface="Libre Baskerville"/>
              </a:rPr>
              <a:t>Analyze how key business factors affects each other.</a:t>
            </a:r>
            <a:endParaRPr/>
          </a:p>
          <a:p>
            <a:pPr indent="-140335" lvl="0" marL="0" marR="0" rtl="0" algn="l">
              <a:lnSpc>
                <a:spcPct val="100000"/>
              </a:lnSpc>
              <a:spcBef>
                <a:spcPts val="500"/>
              </a:spcBef>
              <a:spcAft>
                <a:spcPts val="0"/>
              </a:spcAft>
              <a:buClr>
                <a:schemeClr val="accent1"/>
              </a:buClr>
              <a:buSzPts val="2210"/>
              <a:buFont typeface="Noto Sans Symbols"/>
              <a:buChar char="⚫"/>
            </a:pPr>
            <a:r>
              <a:rPr b="0" i="0" lang="en-US" sz="2600" u="none">
                <a:solidFill>
                  <a:schemeClr val="dk1"/>
                </a:solidFill>
                <a:latin typeface="Libre Baskerville"/>
                <a:ea typeface="Libre Baskerville"/>
                <a:cs typeface="Libre Baskerville"/>
                <a:sym typeface="Libre Baskerville"/>
              </a:rPr>
              <a:t>Monitor how business factors change with time.</a:t>
            </a:r>
            <a:endParaRPr/>
          </a:p>
          <a:p>
            <a:pPr indent="-140335" lvl="0" marL="0" marR="0" rtl="0" algn="l">
              <a:lnSpc>
                <a:spcPct val="100000"/>
              </a:lnSpc>
              <a:spcBef>
                <a:spcPts val="500"/>
              </a:spcBef>
              <a:spcAft>
                <a:spcPts val="0"/>
              </a:spcAft>
              <a:buClr>
                <a:schemeClr val="accent1"/>
              </a:buClr>
              <a:buSzPts val="2210"/>
              <a:buFont typeface="Noto Sans Symbols"/>
              <a:buChar char="⚫"/>
            </a:pPr>
            <a:r>
              <a:rPr b="0" i="0" lang="en-US" sz="2600" u="none">
                <a:solidFill>
                  <a:schemeClr val="dk1"/>
                </a:solidFill>
                <a:latin typeface="Libre Baskerville"/>
                <a:ea typeface="Libre Baskerville"/>
                <a:cs typeface="Libre Baskerville"/>
                <a:sym typeface="Libre Baskerville"/>
              </a:rPr>
              <a:t>Compare the company’s performance with that of their competitor’s.</a:t>
            </a:r>
            <a:endParaRPr/>
          </a:p>
          <a:p>
            <a:pPr indent="0" lvl="0" marL="0" marR="0" rtl="0" algn="l">
              <a:lnSpc>
                <a:spcPct val="100000"/>
              </a:lnSpc>
              <a:spcBef>
                <a:spcPts val="500"/>
              </a:spcBef>
              <a:spcAft>
                <a:spcPts val="0"/>
              </a:spcAft>
              <a:buClr>
                <a:schemeClr val="accent1"/>
              </a:buClr>
              <a:buSzPts val="2210"/>
              <a:buFont typeface="Noto Sans Symbols"/>
              <a:buNone/>
            </a:pPr>
            <a:r>
              <a:rPr b="0" i="0" lang="en-US" sz="2600" u="none">
                <a:solidFill>
                  <a:schemeClr val="dk1"/>
                </a:solidFill>
                <a:latin typeface="Libre Baskerville"/>
                <a:ea typeface="Libre Baskerville"/>
                <a:cs typeface="Libre Baskerville"/>
                <a:sym typeface="Libre Baskerville"/>
              </a:rPr>
              <a:t> </a:t>
            </a:r>
            <a:endParaRPr/>
          </a:p>
          <a:p>
            <a:pPr indent="-132715" lvl="0" marL="273050" marR="0" rtl="0" algn="l">
              <a:lnSpc>
                <a:spcPct val="100000"/>
              </a:lnSpc>
              <a:spcBef>
                <a:spcPts val="575"/>
              </a:spcBef>
              <a:spcAft>
                <a:spcPts val="0"/>
              </a:spcAft>
              <a:buClr>
                <a:schemeClr val="accent1"/>
              </a:buClr>
              <a:buSzPts val="2210"/>
              <a:buFont typeface="Noto Sans Symbols"/>
              <a:buNone/>
            </a:pPr>
            <a:r>
              <a:t/>
            </a:r>
            <a:endParaRPr b="0" i="0" sz="2600" u="none">
              <a:solidFill>
                <a:schemeClr val="dk1"/>
              </a:solidFill>
              <a:latin typeface="Libre Baskerville"/>
              <a:ea typeface="Libre Baskerville"/>
              <a:cs typeface="Libre Baskerville"/>
              <a:sym typeface="Libre Baskerville"/>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4" name="Shape 664"/>
        <p:cNvGrpSpPr/>
        <p:nvPr/>
      </p:nvGrpSpPr>
      <p:grpSpPr>
        <a:xfrm>
          <a:off x="0" y="0"/>
          <a:ext cx="0" cy="0"/>
          <a:chOff x="0" y="0"/>
          <a:chExt cx="0" cy="0"/>
        </a:xfrm>
      </p:grpSpPr>
      <p:pic>
        <p:nvPicPr>
          <p:cNvPr id="665" name="Google Shape;665;p87"/>
          <p:cNvPicPr preferRelativeResize="0"/>
          <p:nvPr>
            <p:ph idx="1" type="body"/>
          </p:nvPr>
        </p:nvPicPr>
        <p:blipFill rotWithShape="1">
          <a:blip r:embed="rId3">
            <a:alphaModFix/>
          </a:blip>
          <a:srcRect b="0" l="0" r="0" t="0"/>
          <a:stretch/>
        </p:blipFill>
        <p:spPr>
          <a:xfrm>
            <a:off x="2557462" y="2247900"/>
            <a:ext cx="6343650" cy="3905250"/>
          </a:xfrm>
          <a:prstGeom prst="rect">
            <a:avLst/>
          </a:prstGeom>
          <a:noFill/>
          <a:ln>
            <a:noFill/>
          </a:ln>
        </p:spPr>
      </p:pic>
      <p:sp>
        <p:nvSpPr>
          <p:cNvPr id="666" name="Google Shape;666;p87"/>
          <p:cNvSpPr txBox="1"/>
          <p:nvPr/>
        </p:nvSpPr>
        <p:spPr>
          <a:xfrm>
            <a:off x="882650" y="481012"/>
            <a:ext cx="10741025" cy="1200150"/>
          </a:xfrm>
          <a:prstGeom prst="rect">
            <a:avLst/>
          </a:prstGeom>
          <a:noFill/>
          <a:ln>
            <a:noFill/>
          </a:ln>
        </p:spPr>
        <p:txBody>
          <a:bodyPr anchorCtr="0" anchor="t" bIns="45700" lIns="91425" spcFirstLastPara="1" rIns="91425" wrap="square" tIns="45700">
            <a:spAutoFit/>
          </a:bodyPr>
          <a:lstStyle/>
          <a:p>
            <a:pPr indent="-342900" lvl="0" marL="342900" marR="0" rtl="0" algn="l">
              <a:lnSpc>
                <a:spcPct val="100000"/>
              </a:lnSpc>
              <a:spcBef>
                <a:spcPts val="0"/>
              </a:spcBef>
              <a:spcAft>
                <a:spcPts val="0"/>
              </a:spcAft>
              <a:buClr>
                <a:schemeClr val="dk1"/>
              </a:buClr>
              <a:buSzPts val="2400"/>
              <a:buFont typeface="Arial"/>
              <a:buChar char="•"/>
            </a:pPr>
            <a:r>
              <a:rPr b="0" i="0" lang="en-US" sz="2400" u="none" cap="none" strike="noStrike">
                <a:solidFill>
                  <a:schemeClr val="dk1"/>
                </a:solidFill>
                <a:latin typeface="Libre Baskerville"/>
                <a:ea typeface="Libre Baskerville"/>
                <a:cs typeface="Libre Baskerville"/>
                <a:sym typeface="Libre Baskerville"/>
              </a:rPr>
              <a:t>Information needed for formulating and executing business strategies and objectives is meant for the entire organization is called strategic information.</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0"/>
              </a:spcBef>
              <a:spcAft>
                <a:spcPts val="0"/>
              </a:spcAft>
              <a:buClr>
                <a:schemeClr val="dk1"/>
              </a:buClr>
              <a:buSzPts val="2400"/>
              <a:buFont typeface="Arial"/>
              <a:buChar char="•"/>
            </a:pPr>
            <a:r>
              <a:rPr b="0" i="0" lang="en-US" sz="2400" u="none" cap="none" strike="noStrike">
                <a:solidFill>
                  <a:schemeClr val="dk1"/>
                </a:solidFill>
                <a:latin typeface="Libre Baskerville"/>
                <a:ea typeface="Libre Baskerville"/>
                <a:cs typeface="Libre Baskerville"/>
                <a:sym typeface="Libre Baskerville"/>
              </a:rPr>
              <a:t>Characteristics of strategic information:</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sp>
        <p:nvSpPr>
          <p:cNvPr id="399" name="Google Shape;399;p70"/>
          <p:cNvSpPr txBox="1"/>
          <p:nvPr>
            <p:ph type="title"/>
          </p:nvPr>
        </p:nvSpPr>
        <p:spPr>
          <a:xfrm>
            <a:off x="2209800" y="609600"/>
            <a:ext cx="7772400" cy="6858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Libre Franklin"/>
              <a:buNone/>
            </a:pPr>
            <a:r>
              <a:rPr b="0" i="0" lang="en-US" sz="4000" u="none">
                <a:solidFill>
                  <a:schemeClr val="dk2"/>
                </a:solidFill>
                <a:latin typeface="Libre Franklin"/>
                <a:ea typeface="Libre Franklin"/>
                <a:cs typeface="Libre Franklin"/>
                <a:sym typeface="Libre Franklin"/>
              </a:rPr>
              <a:t>Scenario 1</a:t>
            </a:r>
            <a:endParaRPr/>
          </a:p>
        </p:txBody>
      </p:sp>
      <p:sp>
        <p:nvSpPr>
          <p:cNvPr id="400" name="Google Shape;400;p70"/>
          <p:cNvSpPr txBox="1"/>
          <p:nvPr/>
        </p:nvSpPr>
        <p:spPr>
          <a:xfrm>
            <a:off x="2286000" y="1905000"/>
            <a:ext cx="6934200" cy="18605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800"/>
              <a:buFont typeface="Times New Roman"/>
              <a:buNone/>
            </a:pPr>
            <a:r>
              <a:rPr b="0" i="0" lang="en-US" sz="2800" u="none" cap="none" strike="noStrike">
                <a:solidFill>
                  <a:schemeClr val="dk1"/>
                </a:solidFill>
                <a:latin typeface="Times New Roman"/>
                <a:ea typeface="Times New Roman"/>
                <a:cs typeface="Times New Roman"/>
                <a:sym typeface="Times New Roman"/>
              </a:rPr>
              <a:t>ABC Pvt Ltd is a company with branches at Mumbai, Delhi, Chennai and Banglore. The Sales Manager wants quarterly sales report. Each branch has a separate operational system.</a:t>
            </a:r>
            <a:r>
              <a:rPr b="0" i="0" lang="en-US" sz="3200" u="none" cap="none" strike="noStrike">
                <a:solidFill>
                  <a:schemeClr val="dk1"/>
                </a:solidFill>
                <a:latin typeface="Times New Roman"/>
                <a:ea typeface="Times New Roman"/>
                <a:cs typeface="Times New Roman"/>
                <a:sym typeface="Times New Roman"/>
              </a:rPr>
              <a:t>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0" name="Shape 670"/>
        <p:cNvGrpSpPr/>
        <p:nvPr/>
      </p:nvGrpSpPr>
      <p:grpSpPr>
        <a:xfrm>
          <a:off x="0" y="0"/>
          <a:ext cx="0" cy="0"/>
          <a:chOff x="0" y="0"/>
          <a:chExt cx="0" cy="0"/>
        </a:xfrm>
      </p:grpSpPr>
      <p:sp>
        <p:nvSpPr>
          <p:cNvPr id="671" name="Google Shape;671;p88"/>
          <p:cNvSpPr txBox="1"/>
          <p:nvPr>
            <p:ph type="title"/>
          </p:nvPr>
        </p:nvSpPr>
        <p:spPr>
          <a:xfrm>
            <a:off x="1219200" y="274637"/>
            <a:ext cx="10363200" cy="11430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SzPts val="1400"/>
              <a:buNone/>
            </a:pPr>
            <a:r>
              <a:t/>
            </a:r>
            <a:endParaRPr sz="4000">
              <a:solidFill>
                <a:schemeClr val="dk2"/>
              </a:solidFill>
              <a:latin typeface="Libre Franklin"/>
              <a:ea typeface="Libre Franklin"/>
              <a:cs typeface="Libre Franklin"/>
              <a:sym typeface="Libre Franklin"/>
            </a:endParaRPr>
          </a:p>
        </p:txBody>
      </p:sp>
      <p:sp>
        <p:nvSpPr>
          <p:cNvPr id="672" name="Google Shape;672;p88"/>
          <p:cNvSpPr txBox="1"/>
          <p:nvPr>
            <p:ph idx="1" type="body"/>
          </p:nvPr>
        </p:nvSpPr>
        <p:spPr>
          <a:xfrm>
            <a:off x="1219200" y="1447800"/>
            <a:ext cx="10363200" cy="4572000"/>
          </a:xfrm>
          <a:prstGeom prst="rect">
            <a:avLst/>
          </a:prstGeom>
          <a:noFill/>
          <a:ln>
            <a:noFill/>
          </a:ln>
        </p:spPr>
        <p:txBody>
          <a:bodyPr anchorCtr="0" anchor="t" bIns="45700" lIns="91425" spcFirstLastPara="1" rIns="91425" wrap="square" tIns="45700">
            <a:noAutofit/>
          </a:bodyPr>
          <a:lstStyle/>
          <a:p>
            <a:pPr indent="-273050" lvl="0" marL="273050" marR="0" rtl="0" algn="l">
              <a:lnSpc>
                <a:spcPct val="100000"/>
              </a:lnSpc>
              <a:spcBef>
                <a:spcPts val="0"/>
              </a:spcBef>
              <a:spcAft>
                <a:spcPts val="0"/>
              </a:spcAft>
              <a:buClr>
                <a:schemeClr val="accent1"/>
              </a:buClr>
              <a:buSzPts val="2210"/>
              <a:buFont typeface="Noto Sans Symbols"/>
              <a:buChar char="⚫"/>
            </a:pPr>
            <a:r>
              <a:rPr b="0" i="0" lang="en-US" sz="2600" u="none">
                <a:solidFill>
                  <a:schemeClr val="dk1"/>
                </a:solidFill>
                <a:latin typeface="Libre Baskerville"/>
                <a:ea typeface="Libre Baskerville"/>
                <a:cs typeface="Libre Baskerville"/>
                <a:sym typeface="Libre Baskerville"/>
              </a:rPr>
              <a:t>Inability of Past Decision support System:</a:t>
            </a:r>
            <a:endParaRPr/>
          </a:p>
          <a:p>
            <a:pPr indent="-273050" lvl="0" marL="273050" marR="0" rtl="0" algn="l">
              <a:lnSpc>
                <a:spcPct val="100000"/>
              </a:lnSpc>
              <a:spcBef>
                <a:spcPts val="500"/>
              </a:spcBef>
              <a:spcAft>
                <a:spcPts val="0"/>
              </a:spcAft>
              <a:buClr>
                <a:schemeClr val="accent1"/>
              </a:buClr>
              <a:buSzPts val="2210"/>
              <a:buFont typeface="Noto Sans Symbols"/>
              <a:buNone/>
            </a:pPr>
            <a:r>
              <a:rPr b="0" i="0" lang="en-US" sz="2600" u="none">
                <a:solidFill>
                  <a:schemeClr val="dk1"/>
                </a:solidFill>
                <a:latin typeface="Libre Baskerville"/>
                <a:ea typeface="Libre Baskerville"/>
                <a:cs typeface="Libre Baskerville"/>
                <a:sym typeface="Libre Baskerville"/>
              </a:rPr>
              <a:t>Steps for providing Strategic Data:</a:t>
            </a:r>
            <a:endParaRPr/>
          </a:p>
          <a:p>
            <a:pPr indent="-273050" lvl="0" marL="273050" marR="0" rtl="0" algn="l">
              <a:lnSpc>
                <a:spcPct val="100000"/>
              </a:lnSpc>
              <a:spcBef>
                <a:spcPts val="500"/>
              </a:spcBef>
              <a:spcAft>
                <a:spcPts val="0"/>
              </a:spcAft>
              <a:buClr>
                <a:schemeClr val="accent1"/>
              </a:buClr>
              <a:buSzPts val="2210"/>
              <a:buFont typeface="Noto Sans Symbols"/>
              <a:buNone/>
            </a:pPr>
            <a:r>
              <a:rPr b="0" i="0" lang="en-US" sz="2600" u="none">
                <a:solidFill>
                  <a:schemeClr val="dk1"/>
                </a:solidFill>
                <a:latin typeface="Libre Baskerville"/>
                <a:ea typeface="Libre Baskerville"/>
                <a:cs typeface="Libre Baskerville"/>
                <a:sym typeface="Libre Baskerville"/>
              </a:rPr>
              <a:t>1)User needs information</a:t>
            </a:r>
            <a:endParaRPr/>
          </a:p>
          <a:p>
            <a:pPr indent="-273050" lvl="0" marL="273050" marR="0" rtl="0" algn="l">
              <a:lnSpc>
                <a:spcPct val="100000"/>
              </a:lnSpc>
              <a:spcBef>
                <a:spcPts val="500"/>
              </a:spcBef>
              <a:spcAft>
                <a:spcPts val="0"/>
              </a:spcAft>
              <a:buClr>
                <a:schemeClr val="accent1"/>
              </a:buClr>
              <a:buSzPts val="2210"/>
              <a:buFont typeface="Noto Sans Symbols"/>
              <a:buNone/>
            </a:pPr>
            <a:r>
              <a:rPr b="0" i="0" lang="en-US" sz="2600" u="none">
                <a:solidFill>
                  <a:schemeClr val="dk1"/>
                </a:solidFill>
                <a:latin typeface="Libre Baskerville"/>
                <a:ea typeface="Libre Baskerville"/>
                <a:cs typeface="Libre Baskerville"/>
                <a:sym typeface="Libre Baskerville"/>
              </a:rPr>
              <a:t>2)User requests report from IT</a:t>
            </a:r>
            <a:endParaRPr/>
          </a:p>
          <a:p>
            <a:pPr indent="-273050" lvl="0" marL="273050" marR="0" rtl="0" algn="l">
              <a:lnSpc>
                <a:spcPct val="100000"/>
              </a:lnSpc>
              <a:spcBef>
                <a:spcPts val="500"/>
              </a:spcBef>
              <a:spcAft>
                <a:spcPts val="0"/>
              </a:spcAft>
              <a:buClr>
                <a:schemeClr val="accent1"/>
              </a:buClr>
              <a:buSzPts val="2210"/>
              <a:buFont typeface="Noto Sans Symbols"/>
              <a:buNone/>
            </a:pPr>
            <a:r>
              <a:rPr b="0" i="0" lang="en-US" sz="2600" u="none">
                <a:solidFill>
                  <a:schemeClr val="dk1"/>
                </a:solidFill>
                <a:latin typeface="Libre Baskerville"/>
                <a:ea typeface="Libre Baskerville"/>
                <a:cs typeface="Libre Baskerville"/>
                <a:sym typeface="Libre Baskerville"/>
              </a:rPr>
              <a:t>3)IT places request on backlog</a:t>
            </a:r>
            <a:endParaRPr/>
          </a:p>
          <a:p>
            <a:pPr indent="-273050" lvl="0" marL="273050" marR="0" rtl="0" algn="l">
              <a:lnSpc>
                <a:spcPct val="100000"/>
              </a:lnSpc>
              <a:spcBef>
                <a:spcPts val="500"/>
              </a:spcBef>
              <a:spcAft>
                <a:spcPts val="0"/>
              </a:spcAft>
              <a:buClr>
                <a:schemeClr val="accent1"/>
              </a:buClr>
              <a:buSzPts val="2210"/>
              <a:buFont typeface="Noto Sans Symbols"/>
              <a:buNone/>
            </a:pPr>
            <a:r>
              <a:rPr b="0" i="0" lang="en-US" sz="2600" u="none">
                <a:solidFill>
                  <a:schemeClr val="dk1"/>
                </a:solidFill>
                <a:latin typeface="Libre Baskerville"/>
                <a:ea typeface="Libre Baskerville"/>
                <a:cs typeface="Libre Baskerville"/>
                <a:sym typeface="Libre Baskerville"/>
              </a:rPr>
              <a:t>4)IT creates ad hoc query .</a:t>
            </a:r>
            <a:endParaRPr/>
          </a:p>
          <a:p>
            <a:pPr indent="-273050" lvl="0" marL="273050" marR="0" rtl="0" algn="l">
              <a:lnSpc>
                <a:spcPct val="100000"/>
              </a:lnSpc>
              <a:spcBef>
                <a:spcPts val="500"/>
              </a:spcBef>
              <a:spcAft>
                <a:spcPts val="0"/>
              </a:spcAft>
              <a:buClr>
                <a:schemeClr val="accent1"/>
              </a:buClr>
              <a:buSzPts val="2210"/>
              <a:buFont typeface="Noto Sans Symbols"/>
              <a:buNone/>
            </a:pPr>
            <a:r>
              <a:rPr b="0" i="0" lang="en-US" sz="2600" u="none">
                <a:solidFill>
                  <a:schemeClr val="dk1"/>
                </a:solidFill>
                <a:latin typeface="Libre Baskerville"/>
                <a:ea typeface="Libre Baskerville"/>
                <a:cs typeface="Libre Baskerville"/>
                <a:sym typeface="Libre Baskerville"/>
              </a:rPr>
              <a:t>5)IT sends requested report</a:t>
            </a:r>
            <a:endParaRPr/>
          </a:p>
          <a:p>
            <a:pPr indent="-273050" lvl="0" marL="273050" marR="0" rtl="0" algn="l">
              <a:lnSpc>
                <a:spcPct val="100000"/>
              </a:lnSpc>
              <a:spcBef>
                <a:spcPts val="500"/>
              </a:spcBef>
              <a:spcAft>
                <a:spcPts val="0"/>
              </a:spcAft>
              <a:buClr>
                <a:schemeClr val="accent1"/>
              </a:buClr>
              <a:buSzPts val="2210"/>
              <a:buFont typeface="Noto Sans Symbols"/>
              <a:buNone/>
            </a:pPr>
            <a:r>
              <a:rPr b="0" i="0" lang="en-US" sz="2600" u="none">
                <a:solidFill>
                  <a:schemeClr val="dk1"/>
                </a:solidFill>
                <a:latin typeface="Libre Baskerville"/>
                <a:ea typeface="Libre Baskerville"/>
                <a:cs typeface="Libre Baskerville"/>
                <a:sym typeface="Libre Baskerville"/>
              </a:rPr>
              <a:t>6)User hopes to get the right answer.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6" name="Shape 676"/>
        <p:cNvGrpSpPr/>
        <p:nvPr/>
      </p:nvGrpSpPr>
      <p:grpSpPr>
        <a:xfrm>
          <a:off x="0" y="0"/>
          <a:ext cx="0" cy="0"/>
          <a:chOff x="0" y="0"/>
          <a:chExt cx="0" cy="0"/>
        </a:xfrm>
      </p:grpSpPr>
      <p:sp>
        <p:nvSpPr>
          <p:cNvPr id="677" name="Google Shape;677;p89"/>
          <p:cNvSpPr txBox="1"/>
          <p:nvPr>
            <p:ph type="title"/>
          </p:nvPr>
        </p:nvSpPr>
        <p:spPr>
          <a:xfrm>
            <a:off x="1219200" y="274637"/>
            <a:ext cx="10363200" cy="11430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SzPts val="1400"/>
              <a:buNone/>
            </a:pPr>
            <a:r>
              <a:t/>
            </a:r>
            <a:endParaRPr sz="4000">
              <a:solidFill>
                <a:schemeClr val="dk2"/>
              </a:solidFill>
              <a:latin typeface="Libre Franklin"/>
              <a:ea typeface="Libre Franklin"/>
              <a:cs typeface="Libre Franklin"/>
              <a:sym typeface="Libre Franklin"/>
            </a:endParaRPr>
          </a:p>
        </p:txBody>
      </p:sp>
      <p:sp>
        <p:nvSpPr>
          <p:cNvPr id="678" name="Google Shape;678;p89"/>
          <p:cNvSpPr txBox="1"/>
          <p:nvPr>
            <p:ph idx="1" type="body"/>
          </p:nvPr>
        </p:nvSpPr>
        <p:spPr>
          <a:xfrm>
            <a:off x="1219200" y="1447800"/>
            <a:ext cx="10363200" cy="4572000"/>
          </a:xfrm>
          <a:prstGeom prst="rect">
            <a:avLst/>
          </a:prstGeom>
          <a:noFill/>
          <a:ln>
            <a:noFill/>
          </a:ln>
        </p:spPr>
        <p:txBody>
          <a:bodyPr anchorCtr="0" anchor="t" bIns="45700" lIns="91425" spcFirstLastPara="1" rIns="91425" wrap="square" tIns="45700">
            <a:noAutofit/>
          </a:bodyPr>
          <a:lstStyle/>
          <a:p>
            <a:pPr indent="-273050" lvl="0" marL="273050" marR="0" rtl="0" algn="l">
              <a:lnSpc>
                <a:spcPct val="100000"/>
              </a:lnSpc>
              <a:spcBef>
                <a:spcPts val="0"/>
              </a:spcBef>
              <a:spcAft>
                <a:spcPts val="0"/>
              </a:spcAft>
              <a:buClr>
                <a:schemeClr val="accent1"/>
              </a:buClr>
              <a:buSzPts val="2210"/>
              <a:buFont typeface="Noto Sans Symbols"/>
              <a:buChar char="⚫"/>
            </a:pPr>
            <a:r>
              <a:rPr b="0" i="0" lang="en-US" sz="2600" u="none">
                <a:solidFill>
                  <a:schemeClr val="dk1"/>
                </a:solidFill>
                <a:latin typeface="Libre Baskerville"/>
                <a:ea typeface="Libre Baskerville"/>
                <a:cs typeface="Libre Baskerville"/>
                <a:sym typeface="Libre Baskerville"/>
              </a:rPr>
              <a:t>Drawback:</a:t>
            </a:r>
            <a:endParaRPr/>
          </a:p>
          <a:p>
            <a:pPr indent="-273050" lvl="0" marL="273050" marR="0" rtl="0" algn="l">
              <a:lnSpc>
                <a:spcPct val="100000"/>
              </a:lnSpc>
              <a:spcBef>
                <a:spcPts val="500"/>
              </a:spcBef>
              <a:spcAft>
                <a:spcPts val="0"/>
              </a:spcAft>
              <a:buClr>
                <a:schemeClr val="accent1"/>
              </a:buClr>
              <a:buSzPts val="2210"/>
              <a:buFont typeface="Noto Sans Symbols"/>
              <a:buChar char="⚫"/>
            </a:pPr>
            <a:r>
              <a:rPr b="0" i="0" lang="en-US" sz="2600" u="none">
                <a:solidFill>
                  <a:schemeClr val="dk1"/>
                </a:solidFill>
                <a:latin typeface="Libre Baskerville"/>
                <a:ea typeface="Libre Baskerville"/>
                <a:cs typeface="Libre Baskerville"/>
                <a:sym typeface="Libre Baskerville"/>
              </a:rPr>
              <a:t>Too many ad hoc request for a variety of query.</a:t>
            </a:r>
            <a:endParaRPr/>
          </a:p>
          <a:p>
            <a:pPr indent="-273050" lvl="0" marL="273050" marR="0" rtl="0" algn="l">
              <a:lnSpc>
                <a:spcPct val="100000"/>
              </a:lnSpc>
              <a:spcBef>
                <a:spcPts val="500"/>
              </a:spcBef>
              <a:spcAft>
                <a:spcPts val="0"/>
              </a:spcAft>
              <a:buClr>
                <a:schemeClr val="accent1"/>
              </a:buClr>
              <a:buSzPts val="2210"/>
              <a:buFont typeface="Noto Sans Symbols"/>
              <a:buChar char="⚫"/>
            </a:pPr>
            <a:r>
              <a:rPr b="0" i="0" lang="en-US" sz="2600" u="none">
                <a:solidFill>
                  <a:schemeClr val="dk1"/>
                </a:solidFill>
                <a:latin typeface="Libre Baskerville"/>
                <a:ea typeface="Libre Baskerville"/>
                <a:cs typeface="Libre Baskerville"/>
                <a:sym typeface="Libre Baskerville"/>
              </a:rPr>
              <a:t>Need changes over time with users wanting more reports subsequently to expand</a:t>
            </a:r>
            <a:endParaRPr/>
          </a:p>
          <a:p>
            <a:pPr indent="-273050" lvl="0" marL="273050" marR="0" rtl="0" algn="l">
              <a:lnSpc>
                <a:spcPct val="100000"/>
              </a:lnSpc>
              <a:spcBef>
                <a:spcPts val="500"/>
              </a:spcBef>
              <a:spcAft>
                <a:spcPts val="0"/>
              </a:spcAft>
              <a:buClr>
                <a:schemeClr val="accent1"/>
              </a:buClr>
              <a:buSzPts val="2210"/>
              <a:buFont typeface="Noto Sans Symbols"/>
              <a:buNone/>
            </a:pPr>
            <a:r>
              <a:rPr b="0" i="0" lang="en-US" sz="2600" u="none">
                <a:solidFill>
                  <a:schemeClr val="dk1"/>
                </a:solidFill>
                <a:latin typeface="Libre Baskerville"/>
                <a:ea typeface="Libre Baskerville"/>
                <a:cs typeface="Libre Baskerville"/>
                <a:sym typeface="Libre Baskerville"/>
              </a:rPr>
              <a:t>    and understand earlier reports.</a:t>
            </a:r>
            <a:endParaRPr/>
          </a:p>
          <a:p>
            <a:pPr indent="-273050" lvl="0" marL="273050" marR="0" rtl="0" algn="l">
              <a:lnSpc>
                <a:spcPct val="100000"/>
              </a:lnSpc>
              <a:spcBef>
                <a:spcPts val="500"/>
              </a:spcBef>
              <a:spcAft>
                <a:spcPts val="0"/>
              </a:spcAft>
              <a:buClr>
                <a:schemeClr val="accent1"/>
              </a:buClr>
              <a:buSzPts val="2210"/>
              <a:buFont typeface="Noto Sans Symbols"/>
              <a:buChar char="⚫"/>
            </a:pPr>
            <a:r>
              <a:rPr b="0" i="0" lang="en-US" sz="2600" u="none">
                <a:solidFill>
                  <a:schemeClr val="dk1"/>
                </a:solidFill>
                <a:latin typeface="Libre Baskerville"/>
                <a:ea typeface="Libre Baskerville"/>
                <a:cs typeface="Libre Baskerville"/>
                <a:sym typeface="Libre Baskerville"/>
              </a:rPr>
              <a:t>More supplementary reports increases the workload.</a:t>
            </a:r>
            <a:endParaRPr/>
          </a:p>
          <a:p>
            <a:pPr indent="-273050" lvl="0" marL="273050" marR="0" rtl="0" algn="l">
              <a:lnSpc>
                <a:spcPct val="100000"/>
              </a:lnSpc>
              <a:spcBef>
                <a:spcPts val="500"/>
              </a:spcBef>
              <a:spcAft>
                <a:spcPts val="0"/>
              </a:spcAft>
              <a:buClr>
                <a:schemeClr val="accent1"/>
              </a:buClr>
              <a:buSzPts val="2210"/>
              <a:buFont typeface="Noto Sans Symbols"/>
              <a:buChar char="⚫"/>
            </a:pPr>
            <a:r>
              <a:rPr b="0" i="0" lang="en-US" sz="2600" u="none">
                <a:solidFill>
                  <a:schemeClr val="dk1"/>
                </a:solidFill>
                <a:latin typeface="Libre Baskerville"/>
                <a:ea typeface="Libre Baskerville"/>
                <a:cs typeface="Libre Baskerville"/>
                <a:sym typeface="Libre Baskerville"/>
              </a:rPr>
              <a:t>Environment is not flexible.</a:t>
            </a:r>
            <a:endParaRPr/>
          </a:p>
          <a:p>
            <a:pPr indent="-273050" lvl="0" marL="273050" marR="0" rtl="0" algn="l">
              <a:lnSpc>
                <a:spcPct val="100000"/>
              </a:lnSpc>
              <a:spcBef>
                <a:spcPts val="500"/>
              </a:spcBef>
              <a:spcAft>
                <a:spcPts val="0"/>
              </a:spcAft>
              <a:buClr>
                <a:schemeClr val="accent1"/>
              </a:buClr>
              <a:buSzPts val="2210"/>
              <a:buFont typeface="Noto Sans Symbols"/>
              <a:buNone/>
            </a:pPr>
            <a:r>
              <a:rPr b="0" i="0" lang="en-US" sz="2600" u="none">
                <a:solidFill>
                  <a:schemeClr val="dk1"/>
                </a:solidFill>
                <a:latin typeface="Libre Baskerville"/>
                <a:ea typeface="Libre Baskerville"/>
                <a:cs typeface="Libre Baskerville"/>
                <a:sym typeface="Libre Baskerville"/>
              </a:rPr>
              <a:t>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2" name="Shape 682"/>
        <p:cNvGrpSpPr/>
        <p:nvPr/>
      </p:nvGrpSpPr>
      <p:grpSpPr>
        <a:xfrm>
          <a:off x="0" y="0"/>
          <a:ext cx="0" cy="0"/>
          <a:chOff x="0" y="0"/>
          <a:chExt cx="0" cy="0"/>
        </a:xfrm>
      </p:grpSpPr>
      <p:sp>
        <p:nvSpPr>
          <p:cNvPr id="683" name="Google Shape;683;p90"/>
          <p:cNvSpPr txBox="1"/>
          <p:nvPr>
            <p:ph type="title"/>
          </p:nvPr>
        </p:nvSpPr>
        <p:spPr>
          <a:xfrm>
            <a:off x="1219200" y="274637"/>
            <a:ext cx="10363200" cy="11430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Libre Franklin"/>
              <a:buNone/>
            </a:pPr>
            <a:r>
              <a:rPr b="0" i="0" lang="en-US" sz="4000" u="none">
                <a:solidFill>
                  <a:schemeClr val="dk2"/>
                </a:solidFill>
                <a:latin typeface="Libre Franklin"/>
                <a:ea typeface="Libre Franklin"/>
                <a:cs typeface="Libre Franklin"/>
                <a:sym typeface="Libre Franklin"/>
              </a:rPr>
              <a:t>Decision Support System</a:t>
            </a:r>
            <a:endParaRPr/>
          </a:p>
        </p:txBody>
      </p:sp>
      <p:sp>
        <p:nvSpPr>
          <p:cNvPr id="684" name="Google Shape;684;p90"/>
          <p:cNvSpPr txBox="1"/>
          <p:nvPr>
            <p:ph idx="1" type="body"/>
          </p:nvPr>
        </p:nvSpPr>
        <p:spPr>
          <a:xfrm>
            <a:off x="1219200" y="1447800"/>
            <a:ext cx="10363200" cy="4572000"/>
          </a:xfrm>
          <a:prstGeom prst="rect">
            <a:avLst/>
          </a:prstGeom>
          <a:noFill/>
          <a:ln>
            <a:noFill/>
          </a:ln>
        </p:spPr>
        <p:txBody>
          <a:bodyPr anchorCtr="0" anchor="t" bIns="45700" lIns="91425" spcFirstLastPara="1" rIns="91425" wrap="square" tIns="45700">
            <a:noAutofit/>
          </a:bodyPr>
          <a:lstStyle/>
          <a:p>
            <a:pPr indent="-273050" lvl="0" marL="273050" marR="0" rtl="0" algn="l">
              <a:lnSpc>
                <a:spcPct val="80000"/>
              </a:lnSpc>
              <a:spcBef>
                <a:spcPts val="0"/>
              </a:spcBef>
              <a:spcAft>
                <a:spcPts val="0"/>
              </a:spcAft>
              <a:buClr>
                <a:schemeClr val="accent1"/>
              </a:buClr>
              <a:buSzPts val="2210"/>
              <a:buFont typeface="Noto Sans Symbols"/>
              <a:buChar char="⚫"/>
            </a:pPr>
            <a:r>
              <a:rPr b="0" i="0" lang="en-US" sz="2600" u="none">
                <a:solidFill>
                  <a:schemeClr val="dk1"/>
                </a:solidFill>
                <a:latin typeface="Libre Baskerville"/>
                <a:ea typeface="Libre Baskerville"/>
                <a:cs typeface="Libre Baskerville"/>
                <a:sym typeface="Libre Baskerville"/>
              </a:rPr>
              <a:t>A Decision Support System (DSS) is an interactive computer-based system or subsystem intended to help decision makers use communications technologies, data, documents, knowledge and/or models to identify and solve problems, complete decision process tasks, and make decisions. </a:t>
            </a:r>
            <a:endParaRPr/>
          </a:p>
          <a:p>
            <a:pPr indent="-132715" lvl="0" marL="273050" marR="0" rtl="0" algn="l">
              <a:lnSpc>
                <a:spcPct val="80000"/>
              </a:lnSpc>
              <a:spcBef>
                <a:spcPts val="500"/>
              </a:spcBef>
              <a:spcAft>
                <a:spcPts val="0"/>
              </a:spcAft>
              <a:buClr>
                <a:schemeClr val="accent1"/>
              </a:buClr>
              <a:buSzPts val="2210"/>
              <a:buFont typeface="Noto Sans Symbols"/>
              <a:buNone/>
            </a:pPr>
            <a:r>
              <a:t/>
            </a:r>
            <a:endParaRPr b="0" i="0" sz="2600" u="none">
              <a:solidFill>
                <a:schemeClr val="dk1"/>
              </a:solidFill>
              <a:latin typeface="Libre Baskerville"/>
              <a:ea typeface="Libre Baskerville"/>
              <a:cs typeface="Libre Baskerville"/>
              <a:sym typeface="Libre Baskerville"/>
            </a:endParaRPr>
          </a:p>
          <a:p>
            <a:pPr indent="-273050" lvl="0" marL="273050" marR="0" rtl="0" algn="l">
              <a:lnSpc>
                <a:spcPct val="80000"/>
              </a:lnSpc>
              <a:spcBef>
                <a:spcPts val="500"/>
              </a:spcBef>
              <a:spcAft>
                <a:spcPts val="0"/>
              </a:spcAft>
              <a:buClr>
                <a:schemeClr val="accent1"/>
              </a:buClr>
              <a:buSzPts val="2210"/>
              <a:buFont typeface="Noto Sans Symbols"/>
              <a:buChar char="⚫"/>
            </a:pPr>
            <a:r>
              <a:rPr b="0" i="0" lang="en-US" sz="2600" u="none">
                <a:solidFill>
                  <a:schemeClr val="dk1"/>
                </a:solidFill>
                <a:latin typeface="Libre Baskerville"/>
                <a:ea typeface="Libre Baskerville"/>
                <a:cs typeface="Libre Baskerville"/>
                <a:sym typeface="Libre Baskerville"/>
              </a:rPr>
              <a:t>Decision Support System is a general term for any computer application that enhances a person or group’s ability to make decisions. </a:t>
            </a:r>
            <a:endParaRPr/>
          </a:p>
          <a:p>
            <a:pPr indent="-132715" lvl="0" marL="273050" marR="0" rtl="0" algn="l">
              <a:lnSpc>
                <a:spcPct val="100000"/>
              </a:lnSpc>
              <a:spcBef>
                <a:spcPts val="575"/>
              </a:spcBef>
              <a:spcAft>
                <a:spcPts val="0"/>
              </a:spcAft>
              <a:buClr>
                <a:schemeClr val="accent1"/>
              </a:buClr>
              <a:buSzPts val="2210"/>
              <a:buFont typeface="Noto Sans Symbols"/>
              <a:buNone/>
            </a:pPr>
            <a:r>
              <a:t/>
            </a:r>
            <a:endParaRPr b="0" i="0" sz="2600" u="none">
              <a:solidFill>
                <a:schemeClr val="dk1"/>
              </a:solidFill>
              <a:latin typeface="Libre Baskerville"/>
              <a:ea typeface="Libre Baskerville"/>
              <a:cs typeface="Libre Baskerville"/>
              <a:sym typeface="Libre Baskerville"/>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8" name="Shape 688"/>
        <p:cNvGrpSpPr/>
        <p:nvPr/>
      </p:nvGrpSpPr>
      <p:grpSpPr>
        <a:xfrm>
          <a:off x="0" y="0"/>
          <a:ext cx="0" cy="0"/>
          <a:chOff x="0" y="0"/>
          <a:chExt cx="0" cy="0"/>
        </a:xfrm>
      </p:grpSpPr>
      <p:sp>
        <p:nvSpPr>
          <p:cNvPr id="689" name="Google Shape;689;p91"/>
          <p:cNvSpPr/>
          <p:nvPr/>
        </p:nvSpPr>
        <p:spPr>
          <a:xfrm>
            <a:off x="195262" y="6210300"/>
            <a:ext cx="609600" cy="457200"/>
          </a:xfrm>
          <a:prstGeom prst="ellipse">
            <a:avLst/>
          </a:prstGeom>
          <a:solidFill>
            <a:schemeClr val="accent1"/>
          </a:solid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FFFFFF"/>
              </a:buClr>
              <a:buSzPts val="1400"/>
              <a:buFont typeface="Libre Baskerville"/>
              <a:buNone/>
            </a:pPr>
            <a:fld id="{00000000-1234-1234-1234-123412341234}" type="slidenum">
              <a:rPr b="0" i="0" lang="en-US" sz="1400" u="none" cap="none" strike="noStrike">
                <a:solidFill>
                  <a:srgbClr val="FFFFFF"/>
                </a:solidFill>
                <a:latin typeface="Libre Baskerville"/>
                <a:ea typeface="Libre Baskerville"/>
                <a:cs typeface="Libre Baskerville"/>
                <a:sym typeface="Libre Baskerville"/>
              </a:rPr>
              <a:t>‹#›</a:t>
            </a:fld>
            <a:endParaRPr b="0" i="0" sz="1400" u="none" cap="none" strike="noStrike">
              <a:solidFill>
                <a:srgbClr val="000000"/>
              </a:solidFill>
              <a:latin typeface="Arial"/>
              <a:ea typeface="Arial"/>
              <a:cs typeface="Arial"/>
              <a:sym typeface="Arial"/>
            </a:endParaRPr>
          </a:p>
        </p:txBody>
      </p:sp>
      <p:sp>
        <p:nvSpPr>
          <p:cNvPr id="690" name="Google Shape;690;p91"/>
          <p:cNvSpPr txBox="1"/>
          <p:nvPr/>
        </p:nvSpPr>
        <p:spPr>
          <a:xfrm>
            <a:off x="1955800" y="6229350"/>
            <a:ext cx="1905000" cy="457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Libre Baskerville"/>
              <a:ea typeface="Libre Baskerville"/>
              <a:cs typeface="Libre Baskerville"/>
              <a:sym typeface="Libre Baskerville"/>
            </a:endParaRPr>
          </a:p>
        </p:txBody>
      </p:sp>
      <p:sp>
        <p:nvSpPr>
          <p:cNvPr id="691" name="Google Shape;691;p91"/>
          <p:cNvSpPr txBox="1"/>
          <p:nvPr/>
        </p:nvSpPr>
        <p:spPr>
          <a:xfrm>
            <a:off x="4648200" y="6229350"/>
            <a:ext cx="2895600" cy="457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Libre Baskerville"/>
              <a:ea typeface="Libre Baskerville"/>
              <a:cs typeface="Libre Baskerville"/>
              <a:sym typeface="Libre Baskerville"/>
            </a:endParaRPr>
          </a:p>
        </p:txBody>
      </p:sp>
      <p:sp>
        <p:nvSpPr>
          <p:cNvPr id="692" name="Google Shape;692;p91"/>
          <p:cNvSpPr txBox="1"/>
          <p:nvPr>
            <p:ph type="title"/>
          </p:nvPr>
        </p:nvSpPr>
        <p:spPr>
          <a:xfrm>
            <a:off x="1219200" y="274637"/>
            <a:ext cx="10363200" cy="11430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Libre Franklin"/>
              <a:buNone/>
            </a:pPr>
            <a:r>
              <a:rPr b="0" i="0" lang="en-US" sz="4000" u="none">
                <a:solidFill>
                  <a:schemeClr val="dk2"/>
                </a:solidFill>
                <a:latin typeface="Libre Franklin"/>
                <a:ea typeface="Libre Franklin"/>
                <a:cs typeface="Libre Franklin"/>
                <a:sym typeface="Libre Franklin"/>
              </a:rPr>
              <a:t>Decision Support</a:t>
            </a:r>
            <a:endParaRPr/>
          </a:p>
        </p:txBody>
      </p:sp>
      <p:sp>
        <p:nvSpPr>
          <p:cNvPr id="693" name="Google Shape;693;p91"/>
          <p:cNvSpPr txBox="1"/>
          <p:nvPr>
            <p:ph idx="1" type="body"/>
          </p:nvPr>
        </p:nvSpPr>
        <p:spPr>
          <a:xfrm>
            <a:off x="1219200" y="1447800"/>
            <a:ext cx="10363200" cy="4572000"/>
          </a:xfrm>
          <a:prstGeom prst="rect">
            <a:avLst/>
          </a:prstGeom>
          <a:noFill/>
          <a:ln>
            <a:noFill/>
          </a:ln>
        </p:spPr>
        <p:txBody>
          <a:bodyPr anchorCtr="0" anchor="t" bIns="45700" lIns="91425" spcFirstLastPara="1" rIns="91425" wrap="square" tIns="45700">
            <a:noAutofit/>
          </a:bodyPr>
          <a:lstStyle/>
          <a:p>
            <a:pPr indent="-273050" lvl="0" marL="273050" marR="0" rtl="0" algn="l">
              <a:lnSpc>
                <a:spcPct val="120000"/>
              </a:lnSpc>
              <a:spcBef>
                <a:spcPts val="0"/>
              </a:spcBef>
              <a:spcAft>
                <a:spcPts val="0"/>
              </a:spcAft>
              <a:buClr>
                <a:schemeClr val="accent1"/>
              </a:buClr>
              <a:buSzPts val="2380"/>
              <a:buFont typeface="Noto Sans Symbols"/>
              <a:buChar char="⚫"/>
            </a:pPr>
            <a:r>
              <a:rPr b="0" i="0" lang="en-US" sz="2800" u="none">
                <a:solidFill>
                  <a:schemeClr val="dk1"/>
                </a:solidFill>
                <a:latin typeface="Libre Baskerville"/>
                <a:ea typeface="Libre Baskerville"/>
                <a:cs typeface="Libre Baskerville"/>
                <a:sym typeface="Libre Baskerville"/>
              </a:rPr>
              <a:t>Used to manage and control business</a:t>
            </a:r>
            <a:endParaRPr/>
          </a:p>
          <a:p>
            <a:pPr indent="-273050" lvl="0" marL="273050" marR="0" rtl="0" algn="l">
              <a:lnSpc>
                <a:spcPct val="120000"/>
              </a:lnSpc>
              <a:spcBef>
                <a:spcPts val="500"/>
              </a:spcBef>
              <a:spcAft>
                <a:spcPts val="0"/>
              </a:spcAft>
              <a:buClr>
                <a:schemeClr val="accent1"/>
              </a:buClr>
              <a:buSzPts val="2380"/>
              <a:buFont typeface="Noto Sans Symbols"/>
              <a:buChar char="⚫"/>
            </a:pPr>
            <a:r>
              <a:rPr b="0" i="0" lang="en-US" sz="2800" u="none">
                <a:solidFill>
                  <a:schemeClr val="dk1"/>
                </a:solidFill>
                <a:latin typeface="Libre Baskerville"/>
                <a:ea typeface="Libre Baskerville"/>
                <a:cs typeface="Libre Baskerville"/>
                <a:sym typeface="Libre Baskerville"/>
              </a:rPr>
              <a:t>Data is historical or point-in-time</a:t>
            </a:r>
            <a:endParaRPr/>
          </a:p>
          <a:p>
            <a:pPr indent="-273050" lvl="0" marL="273050" marR="0" rtl="0" algn="l">
              <a:lnSpc>
                <a:spcPct val="120000"/>
              </a:lnSpc>
              <a:spcBef>
                <a:spcPts val="500"/>
              </a:spcBef>
              <a:spcAft>
                <a:spcPts val="0"/>
              </a:spcAft>
              <a:buClr>
                <a:schemeClr val="accent1"/>
              </a:buClr>
              <a:buSzPts val="2380"/>
              <a:buFont typeface="Noto Sans Symbols"/>
              <a:buChar char="⚫"/>
            </a:pPr>
            <a:r>
              <a:rPr b="0" i="0" lang="en-US" sz="2800" u="none">
                <a:solidFill>
                  <a:schemeClr val="dk1"/>
                </a:solidFill>
                <a:latin typeface="Libre Baskerville"/>
                <a:ea typeface="Libre Baskerville"/>
                <a:cs typeface="Libre Baskerville"/>
                <a:sym typeface="Libre Baskerville"/>
              </a:rPr>
              <a:t>Optimized for inquiry rather than update</a:t>
            </a:r>
            <a:endParaRPr/>
          </a:p>
          <a:p>
            <a:pPr indent="-273050" lvl="0" marL="273050" marR="0" rtl="0" algn="l">
              <a:lnSpc>
                <a:spcPct val="120000"/>
              </a:lnSpc>
              <a:spcBef>
                <a:spcPts val="500"/>
              </a:spcBef>
              <a:spcAft>
                <a:spcPts val="0"/>
              </a:spcAft>
              <a:buClr>
                <a:schemeClr val="accent1"/>
              </a:buClr>
              <a:buSzPts val="2380"/>
              <a:buFont typeface="Noto Sans Symbols"/>
              <a:buChar char="⚫"/>
            </a:pPr>
            <a:r>
              <a:rPr b="0" i="0" lang="en-US" sz="2800" u="none">
                <a:solidFill>
                  <a:schemeClr val="dk1"/>
                </a:solidFill>
                <a:latin typeface="Libre Baskerville"/>
                <a:ea typeface="Libre Baskerville"/>
                <a:cs typeface="Libre Baskerville"/>
                <a:sym typeface="Libre Baskerville"/>
              </a:rPr>
              <a:t>Use of the system is loosely defined and can be ad-hoc</a:t>
            </a:r>
            <a:endParaRPr/>
          </a:p>
          <a:p>
            <a:pPr indent="-273050" lvl="0" marL="273050" marR="0" rtl="0" algn="l">
              <a:lnSpc>
                <a:spcPct val="120000"/>
              </a:lnSpc>
              <a:spcBef>
                <a:spcPts val="500"/>
              </a:spcBef>
              <a:spcAft>
                <a:spcPts val="0"/>
              </a:spcAft>
              <a:buClr>
                <a:schemeClr val="accent1"/>
              </a:buClr>
              <a:buSzPts val="2380"/>
              <a:buFont typeface="Noto Sans Symbols"/>
              <a:buChar char="⚫"/>
            </a:pPr>
            <a:r>
              <a:rPr b="0" i="0" lang="en-US" sz="2800" u="none">
                <a:solidFill>
                  <a:schemeClr val="dk1"/>
                </a:solidFill>
                <a:latin typeface="Libre Baskerville"/>
                <a:ea typeface="Libre Baskerville"/>
                <a:cs typeface="Libre Baskerville"/>
                <a:sym typeface="Libre Baskerville"/>
              </a:rPr>
              <a:t>Used by managers and end-users to understand the business and make judgements</a:t>
            </a:r>
            <a:endParaRPr/>
          </a:p>
        </p:txBody>
      </p:sp>
    </p:spTree>
  </p:cSld>
  <p:clrMapOvr>
    <a:masterClrMapping/>
  </p:clrMapOvr>
  <p:transition spd="slow">
    <p:fade thruBlk="1"/>
  </p:transition>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7" name="Shape 697"/>
        <p:cNvGrpSpPr/>
        <p:nvPr/>
      </p:nvGrpSpPr>
      <p:grpSpPr>
        <a:xfrm>
          <a:off x="0" y="0"/>
          <a:ext cx="0" cy="0"/>
          <a:chOff x="0" y="0"/>
          <a:chExt cx="0" cy="0"/>
        </a:xfrm>
      </p:grpSpPr>
      <p:sp>
        <p:nvSpPr>
          <p:cNvPr id="698" name="Google Shape;698;p92"/>
          <p:cNvSpPr txBox="1"/>
          <p:nvPr>
            <p:ph type="title"/>
          </p:nvPr>
        </p:nvSpPr>
        <p:spPr>
          <a:xfrm>
            <a:off x="1219200" y="274637"/>
            <a:ext cx="10363200" cy="11430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SzPts val="1400"/>
              <a:buNone/>
            </a:pPr>
            <a:r>
              <a:t/>
            </a:r>
            <a:endParaRPr sz="4000">
              <a:solidFill>
                <a:schemeClr val="dk2"/>
              </a:solidFill>
              <a:latin typeface="Libre Franklin"/>
              <a:ea typeface="Libre Franklin"/>
              <a:cs typeface="Libre Franklin"/>
              <a:sym typeface="Libre Franklin"/>
            </a:endParaRPr>
          </a:p>
        </p:txBody>
      </p:sp>
      <p:sp>
        <p:nvSpPr>
          <p:cNvPr id="699" name="Google Shape;699;p92"/>
          <p:cNvSpPr txBox="1"/>
          <p:nvPr>
            <p:ph idx="1" type="body"/>
          </p:nvPr>
        </p:nvSpPr>
        <p:spPr>
          <a:xfrm>
            <a:off x="1219200" y="146050"/>
            <a:ext cx="10363200" cy="4572000"/>
          </a:xfrm>
          <a:prstGeom prst="rect">
            <a:avLst/>
          </a:prstGeom>
          <a:noFill/>
          <a:ln>
            <a:noFill/>
          </a:ln>
        </p:spPr>
        <p:txBody>
          <a:bodyPr anchorCtr="0" anchor="t" bIns="45700" lIns="91425" spcFirstLastPara="1" rIns="91425" wrap="square" tIns="45700">
            <a:noAutofit/>
          </a:bodyPr>
          <a:lstStyle/>
          <a:p>
            <a:pPr indent="-273050" lvl="0" marL="273050" marR="0" rtl="0" algn="l">
              <a:lnSpc>
                <a:spcPct val="100000"/>
              </a:lnSpc>
              <a:spcBef>
                <a:spcPts val="0"/>
              </a:spcBef>
              <a:spcAft>
                <a:spcPts val="0"/>
              </a:spcAft>
              <a:buClr>
                <a:schemeClr val="accent1"/>
              </a:buClr>
              <a:buSzPts val="2720"/>
              <a:buFont typeface="Noto Sans Symbols"/>
              <a:buChar char="⚫"/>
            </a:pPr>
            <a:r>
              <a:rPr b="1" i="0" lang="en-US" sz="3200" u="none">
                <a:solidFill>
                  <a:schemeClr val="dk1"/>
                </a:solidFill>
                <a:latin typeface="Libre Baskerville"/>
                <a:ea typeface="Libre Baskerville"/>
                <a:cs typeface="Libre Baskerville"/>
                <a:sym typeface="Libre Baskerville"/>
              </a:rPr>
              <a:t>Expectations from the Decision support System:</a:t>
            </a:r>
            <a:endParaRPr/>
          </a:p>
          <a:p>
            <a:pPr indent="-273050" lvl="0" marL="273050" marR="0" rtl="0" algn="l">
              <a:lnSpc>
                <a:spcPct val="100000"/>
              </a:lnSpc>
              <a:spcBef>
                <a:spcPts val="500"/>
              </a:spcBef>
              <a:spcAft>
                <a:spcPts val="0"/>
              </a:spcAft>
              <a:buClr>
                <a:schemeClr val="accent1"/>
              </a:buClr>
              <a:buSzPts val="2210"/>
              <a:buFont typeface="Noto Sans Symbols"/>
              <a:buChar char="⚫"/>
            </a:pPr>
            <a:r>
              <a:rPr b="0" i="0" lang="en-US" sz="2600" u="none">
                <a:solidFill>
                  <a:schemeClr val="dk1"/>
                </a:solidFill>
                <a:latin typeface="Libre Baskerville"/>
                <a:ea typeface="Libre Baskerville"/>
                <a:cs typeface="Libre Baskerville"/>
                <a:sym typeface="Libre Baskerville"/>
              </a:rPr>
              <a:t>Database designed for analyzing large volumes of data.</a:t>
            </a:r>
            <a:endParaRPr/>
          </a:p>
          <a:p>
            <a:pPr indent="-273050" lvl="0" marL="273050" marR="0" rtl="0" algn="l">
              <a:lnSpc>
                <a:spcPct val="100000"/>
              </a:lnSpc>
              <a:spcBef>
                <a:spcPts val="500"/>
              </a:spcBef>
              <a:spcAft>
                <a:spcPts val="0"/>
              </a:spcAft>
              <a:buClr>
                <a:schemeClr val="accent1"/>
              </a:buClr>
              <a:buSzPts val="2210"/>
              <a:buFont typeface="Noto Sans Symbols"/>
              <a:buChar char="⚫"/>
            </a:pPr>
            <a:r>
              <a:rPr b="0" i="0" lang="en-US" sz="2600" u="none">
                <a:solidFill>
                  <a:schemeClr val="dk1"/>
                </a:solidFill>
                <a:latin typeface="Libre Baskerville"/>
                <a:ea typeface="Libre Baskerville"/>
                <a:cs typeface="Libre Baskerville"/>
                <a:sym typeface="Libre Baskerville"/>
              </a:rPr>
              <a:t>Data extracted from multiple applications.</a:t>
            </a:r>
            <a:endParaRPr/>
          </a:p>
          <a:p>
            <a:pPr indent="-273050" lvl="0" marL="273050" marR="0" rtl="0" algn="l">
              <a:lnSpc>
                <a:spcPct val="100000"/>
              </a:lnSpc>
              <a:spcBef>
                <a:spcPts val="500"/>
              </a:spcBef>
              <a:spcAft>
                <a:spcPts val="0"/>
              </a:spcAft>
              <a:buClr>
                <a:schemeClr val="accent1"/>
              </a:buClr>
              <a:buSzPts val="2210"/>
              <a:buFont typeface="Noto Sans Symbols"/>
              <a:buChar char="⚫"/>
            </a:pPr>
            <a:r>
              <a:rPr b="0" i="0" lang="en-US" sz="2600" u="none">
                <a:solidFill>
                  <a:schemeClr val="dk1"/>
                </a:solidFill>
                <a:latin typeface="Libre Baskerville"/>
                <a:ea typeface="Libre Baskerville"/>
                <a:cs typeface="Libre Baskerville"/>
                <a:sym typeface="Libre Baskerville"/>
              </a:rPr>
              <a:t>User friendliness.</a:t>
            </a:r>
            <a:endParaRPr/>
          </a:p>
          <a:p>
            <a:pPr indent="-273050" lvl="0" marL="273050" marR="0" rtl="0" algn="l">
              <a:lnSpc>
                <a:spcPct val="100000"/>
              </a:lnSpc>
              <a:spcBef>
                <a:spcPts val="500"/>
              </a:spcBef>
              <a:spcAft>
                <a:spcPts val="0"/>
              </a:spcAft>
              <a:buClr>
                <a:schemeClr val="accent1"/>
              </a:buClr>
              <a:buSzPts val="2210"/>
              <a:buFont typeface="Noto Sans Symbols"/>
              <a:buChar char="⚫"/>
            </a:pPr>
            <a:r>
              <a:rPr b="0" i="0" lang="en-US" sz="2600" u="none">
                <a:solidFill>
                  <a:schemeClr val="dk1"/>
                </a:solidFill>
                <a:latin typeface="Libre Baskerville"/>
                <a:ea typeface="Libre Baskerville"/>
                <a:cs typeface="Libre Baskerville"/>
                <a:sym typeface="Libre Baskerville"/>
              </a:rPr>
              <a:t>Intuitive to use for long interactive sessions by users.</a:t>
            </a:r>
            <a:endParaRPr/>
          </a:p>
          <a:p>
            <a:pPr indent="-273050" lvl="0" marL="273050" marR="0" rtl="0" algn="l">
              <a:lnSpc>
                <a:spcPct val="100000"/>
              </a:lnSpc>
              <a:spcBef>
                <a:spcPts val="500"/>
              </a:spcBef>
              <a:spcAft>
                <a:spcPts val="0"/>
              </a:spcAft>
              <a:buClr>
                <a:schemeClr val="accent1"/>
              </a:buClr>
              <a:buSzPts val="2210"/>
              <a:buFont typeface="Noto Sans Symbols"/>
              <a:buChar char="⚫"/>
            </a:pPr>
            <a:r>
              <a:rPr b="0" i="0" lang="en-US" sz="2600" u="none">
                <a:solidFill>
                  <a:schemeClr val="dk1"/>
                </a:solidFill>
                <a:latin typeface="Libre Baskerville"/>
                <a:ea typeface="Libre Baskerville"/>
                <a:cs typeface="Libre Baskerville"/>
                <a:sym typeface="Libre Baskerville"/>
              </a:rPr>
              <a:t>Containing read intensive data usage that is stable in nature.</a:t>
            </a:r>
            <a:endParaRPr/>
          </a:p>
          <a:p>
            <a:pPr indent="-273050" lvl="0" marL="273050" marR="0" rtl="0" algn="l">
              <a:lnSpc>
                <a:spcPct val="100000"/>
              </a:lnSpc>
              <a:spcBef>
                <a:spcPts val="500"/>
              </a:spcBef>
              <a:spcAft>
                <a:spcPts val="0"/>
              </a:spcAft>
              <a:buClr>
                <a:schemeClr val="accent1"/>
              </a:buClr>
              <a:buSzPts val="2210"/>
              <a:buFont typeface="Noto Sans Symbols"/>
              <a:buChar char="⚫"/>
            </a:pPr>
            <a:r>
              <a:rPr b="0" i="0" lang="en-US" sz="2600" u="none">
                <a:solidFill>
                  <a:schemeClr val="dk1"/>
                </a:solidFill>
                <a:latin typeface="Libre Baskerville"/>
                <a:ea typeface="Libre Baskerville"/>
                <a:cs typeface="Libre Baskerville"/>
                <a:sym typeface="Libre Baskerville"/>
              </a:rPr>
              <a:t>Enables easy usage of the system by the users without assistance from IT professionals.</a:t>
            </a:r>
            <a:endParaRPr/>
          </a:p>
          <a:p>
            <a:pPr indent="-273050" lvl="0" marL="273050" marR="0" rtl="0" algn="l">
              <a:lnSpc>
                <a:spcPct val="100000"/>
              </a:lnSpc>
              <a:spcBef>
                <a:spcPts val="500"/>
              </a:spcBef>
              <a:spcAft>
                <a:spcPts val="0"/>
              </a:spcAft>
              <a:buClr>
                <a:schemeClr val="accent1"/>
              </a:buClr>
              <a:buSzPts val="2210"/>
              <a:buFont typeface="Noto Sans Symbols"/>
              <a:buChar char="⚫"/>
            </a:pPr>
            <a:r>
              <a:rPr b="0" i="0" lang="en-US" sz="2600" u="none">
                <a:solidFill>
                  <a:schemeClr val="dk1"/>
                </a:solidFill>
                <a:latin typeface="Libre Baskerville"/>
                <a:ea typeface="Libre Baskerville"/>
                <a:cs typeface="Libre Baskerville"/>
                <a:sym typeface="Libre Baskerville"/>
              </a:rPr>
              <a:t>Periodically updating of data contents.</a:t>
            </a:r>
            <a:endParaRPr/>
          </a:p>
          <a:p>
            <a:pPr indent="-273050" lvl="0" marL="273050" marR="0" rtl="0" algn="l">
              <a:lnSpc>
                <a:spcPct val="100000"/>
              </a:lnSpc>
              <a:spcBef>
                <a:spcPts val="500"/>
              </a:spcBef>
              <a:spcAft>
                <a:spcPts val="0"/>
              </a:spcAft>
              <a:buClr>
                <a:schemeClr val="accent1"/>
              </a:buClr>
              <a:buSzPts val="2210"/>
              <a:buFont typeface="Noto Sans Symbols"/>
              <a:buChar char="⚫"/>
            </a:pPr>
            <a:r>
              <a:rPr b="0" i="0" lang="en-US" sz="2600" u="none">
                <a:solidFill>
                  <a:schemeClr val="dk1"/>
                </a:solidFill>
                <a:latin typeface="Libre Baskerville"/>
                <a:ea typeface="Libre Baskerville"/>
                <a:cs typeface="Libre Baskerville"/>
                <a:sym typeface="Libre Baskerville"/>
              </a:rPr>
              <a:t>Contains current as well as Historical data.</a:t>
            </a:r>
            <a:endParaRPr/>
          </a:p>
          <a:p>
            <a:pPr indent="-273050" lvl="0" marL="273050" marR="0" rtl="0" algn="l">
              <a:lnSpc>
                <a:spcPct val="100000"/>
              </a:lnSpc>
              <a:spcBef>
                <a:spcPts val="500"/>
              </a:spcBef>
              <a:spcAft>
                <a:spcPts val="0"/>
              </a:spcAft>
              <a:buClr>
                <a:schemeClr val="accent1"/>
              </a:buClr>
              <a:buSzPts val="2210"/>
              <a:buFont typeface="Noto Sans Symbols"/>
              <a:buChar char="⚫"/>
            </a:pPr>
            <a:r>
              <a:rPr b="0" i="0" lang="en-US" sz="2600" u="none">
                <a:solidFill>
                  <a:schemeClr val="dk1"/>
                </a:solidFill>
                <a:latin typeface="Libre Baskerville"/>
                <a:ea typeface="Libre Baskerville"/>
                <a:cs typeface="Libre Baskerville"/>
                <a:sym typeface="Libre Baskerville"/>
              </a:rPr>
              <a:t>Ability for users to formulate and execute queries and get results online.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3" name="Shape 703"/>
        <p:cNvGrpSpPr/>
        <p:nvPr/>
      </p:nvGrpSpPr>
      <p:grpSpPr>
        <a:xfrm>
          <a:off x="0" y="0"/>
          <a:ext cx="0" cy="0"/>
          <a:chOff x="0" y="0"/>
          <a:chExt cx="0" cy="0"/>
        </a:xfrm>
      </p:grpSpPr>
      <p:sp>
        <p:nvSpPr>
          <p:cNvPr id="704" name="Google Shape;704;p93"/>
          <p:cNvSpPr/>
          <p:nvPr/>
        </p:nvSpPr>
        <p:spPr>
          <a:xfrm>
            <a:off x="8974137" y="6229350"/>
            <a:ext cx="2540000" cy="457200"/>
          </a:xfrm>
          <a:prstGeom prst="ellipse">
            <a:avLst/>
          </a:prstGeom>
          <a:solidFill>
            <a:schemeClr val="accent1"/>
          </a:solid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FFFFFF"/>
              </a:buClr>
              <a:buSzPts val="1400"/>
              <a:buFont typeface="Libre Franklin"/>
              <a:buNone/>
            </a:pPr>
            <a:fld id="{00000000-1234-1234-1234-123412341234}" type="slidenum">
              <a:rPr b="0" i="0" lang="en-US" sz="1400" u="none" cap="none" strike="noStrike">
                <a:solidFill>
                  <a:srgbClr val="FFFFFF"/>
                </a:solidFill>
                <a:latin typeface="Libre Franklin"/>
                <a:ea typeface="Libre Franklin"/>
                <a:cs typeface="Libre Franklin"/>
                <a:sym typeface="Libre Franklin"/>
              </a:rPr>
              <a:t>‹#›</a:t>
            </a:fld>
            <a:endParaRPr b="0" i="0" sz="1400" u="none" cap="none" strike="noStrike">
              <a:solidFill>
                <a:srgbClr val="000000"/>
              </a:solidFill>
              <a:latin typeface="Arial"/>
              <a:ea typeface="Arial"/>
              <a:cs typeface="Arial"/>
              <a:sym typeface="Arial"/>
            </a:endParaRPr>
          </a:p>
        </p:txBody>
      </p:sp>
      <p:sp>
        <p:nvSpPr>
          <p:cNvPr id="705" name="Google Shape;705;p93"/>
          <p:cNvSpPr txBox="1"/>
          <p:nvPr/>
        </p:nvSpPr>
        <p:spPr>
          <a:xfrm>
            <a:off x="1955800" y="6229350"/>
            <a:ext cx="1905000" cy="457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Libre Baskerville"/>
              <a:ea typeface="Libre Baskerville"/>
              <a:cs typeface="Libre Baskerville"/>
              <a:sym typeface="Libre Baskerville"/>
            </a:endParaRPr>
          </a:p>
        </p:txBody>
      </p:sp>
      <p:sp>
        <p:nvSpPr>
          <p:cNvPr id="706" name="Google Shape;706;p93"/>
          <p:cNvSpPr txBox="1"/>
          <p:nvPr/>
        </p:nvSpPr>
        <p:spPr>
          <a:xfrm>
            <a:off x="4648200" y="6229350"/>
            <a:ext cx="2895600" cy="457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Libre Baskerville"/>
              <a:ea typeface="Libre Baskerville"/>
              <a:cs typeface="Libre Baskerville"/>
              <a:sym typeface="Libre Baskerville"/>
            </a:endParaRPr>
          </a:p>
        </p:txBody>
      </p:sp>
      <p:sp>
        <p:nvSpPr>
          <p:cNvPr id="707" name="Google Shape;707;p93"/>
          <p:cNvSpPr txBox="1"/>
          <p:nvPr>
            <p:ph type="title"/>
          </p:nvPr>
        </p:nvSpPr>
        <p:spPr>
          <a:xfrm>
            <a:off x="541337" y="228600"/>
            <a:ext cx="10363200" cy="1066800"/>
          </a:xfrm>
          <a:prstGeom prst="rect">
            <a:avLst/>
          </a:prstGeom>
          <a:noFill/>
          <a:ln>
            <a:noFill/>
          </a:ln>
        </p:spPr>
        <p:txBody>
          <a:bodyPr anchorCtr="0" anchor="b" bIns="44450" lIns="90475" spcFirstLastPara="1" rIns="90475" wrap="square" tIns="44450">
            <a:noAutofit/>
          </a:bodyPr>
          <a:lstStyle/>
          <a:p>
            <a:pPr indent="0" lvl="0" marL="0" rtl="0" algn="l">
              <a:lnSpc>
                <a:spcPct val="100000"/>
              </a:lnSpc>
              <a:spcBef>
                <a:spcPts val="0"/>
              </a:spcBef>
              <a:spcAft>
                <a:spcPts val="0"/>
              </a:spcAft>
              <a:buClr>
                <a:schemeClr val="dk2"/>
              </a:buClr>
              <a:buSzPts val="4000"/>
              <a:buFont typeface="Libre Franklin"/>
              <a:buNone/>
            </a:pPr>
            <a:r>
              <a:rPr b="0" i="0" lang="en-US" sz="4000" u="none">
                <a:solidFill>
                  <a:schemeClr val="dk2"/>
                </a:solidFill>
                <a:latin typeface="Libre Franklin"/>
                <a:ea typeface="Libre Franklin"/>
                <a:cs typeface="Libre Franklin"/>
                <a:sym typeface="Libre Franklin"/>
              </a:rPr>
              <a:t>What is a Data Warehouse?</a:t>
            </a:r>
            <a:endParaRPr/>
          </a:p>
        </p:txBody>
      </p:sp>
      <p:sp>
        <p:nvSpPr>
          <p:cNvPr id="708" name="Google Shape;708;p93"/>
          <p:cNvSpPr txBox="1"/>
          <p:nvPr>
            <p:ph idx="1" type="body"/>
          </p:nvPr>
        </p:nvSpPr>
        <p:spPr>
          <a:xfrm>
            <a:off x="1981200" y="1676400"/>
            <a:ext cx="4876800" cy="4419600"/>
          </a:xfrm>
          <a:prstGeom prst="rect">
            <a:avLst/>
          </a:prstGeom>
          <a:noFill/>
          <a:ln>
            <a:noFill/>
          </a:ln>
        </p:spPr>
        <p:txBody>
          <a:bodyPr anchorCtr="0" anchor="t" bIns="44450" lIns="90475" spcFirstLastPara="1" rIns="90475" wrap="square" tIns="44450">
            <a:noAutofit/>
          </a:bodyPr>
          <a:lstStyle/>
          <a:p>
            <a:pPr indent="-273050" lvl="0" marL="273050" rtl="0" algn="l">
              <a:lnSpc>
                <a:spcPct val="100000"/>
              </a:lnSpc>
              <a:spcBef>
                <a:spcPts val="0"/>
              </a:spcBef>
              <a:spcAft>
                <a:spcPts val="0"/>
              </a:spcAft>
              <a:buSzPts val="2380"/>
              <a:buNone/>
            </a:pPr>
            <a:r>
              <a:rPr b="0" i="0" lang="en-US" sz="2800" u="none">
                <a:solidFill>
                  <a:schemeClr val="dk1"/>
                </a:solidFill>
                <a:latin typeface="Libre Baskerville"/>
                <a:ea typeface="Libre Baskerville"/>
                <a:cs typeface="Libre Baskerville"/>
                <a:sym typeface="Libre Baskerville"/>
              </a:rPr>
              <a:t> 	A single, complete and consistent store of data obtained from a variety of different sources made available to end users in a what they can understand and use in a business context.</a:t>
            </a:r>
            <a:endParaRPr/>
          </a:p>
          <a:p>
            <a:pPr indent="-273050" lvl="0" marL="273050" rtl="0" algn="l">
              <a:lnSpc>
                <a:spcPct val="100000"/>
              </a:lnSpc>
              <a:spcBef>
                <a:spcPts val="500"/>
              </a:spcBef>
              <a:spcAft>
                <a:spcPts val="0"/>
              </a:spcAft>
              <a:buSzPts val="2380"/>
              <a:buNone/>
            </a:pPr>
            <a:r>
              <a:t/>
            </a:r>
            <a:endParaRPr b="0" i="0" sz="2800" u="none">
              <a:solidFill>
                <a:schemeClr val="dk1"/>
              </a:solidFill>
              <a:latin typeface="Libre Baskerville"/>
              <a:ea typeface="Libre Baskerville"/>
              <a:cs typeface="Libre Baskerville"/>
              <a:sym typeface="Libre Baskerville"/>
            </a:endParaRPr>
          </a:p>
          <a:p>
            <a:pPr indent="-273050" lvl="0" marL="273050" rtl="0" algn="l">
              <a:lnSpc>
                <a:spcPct val="100000"/>
              </a:lnSpc>
              <a:spcBef>
                <a:spcPts val="500"/>
              </a:spcBef>
              <a:spcAft>
                <a:spcPts val="0"/>
              </a:spcAft>
              <a:buSzPts val="2380"/>
              <a:buNone/>
            </a:pPr>
            <a:r>
              <a:rPr b="0" i="0" lang="en-US" sz="2800" u="none">
                <a:solidFill>
                  <a:schemeClr val="dk1"/>
                </a:solidFill>
                <a:latin typeface="Libre Baskerville"/>
                <a:ea typeface="Libre Baskerville"/>
                <a:cs typeface="Libre Baskerville"/>
                <a:sym typeface="Libre Baskerville"/>
              </a:rPr>
              <a:t>	[Barry Devlin]</a:t>
            </a:r>
            <a:endParaRPr/>
          </a:p>
        </p:txBody>
      </p:sp>
      <p:pic>
        <p:nvPicPr>
          <p:cNvPr id="709" name="Google Shape;709;p93"/>
          <p:cNvPicPr preferRelativeResize="0"/>
          <p:nvPr>
            <p:ph idx="2" type="dgm"/>
          </p:nvPr>
        </p:nvPicPr>
        <p:blipFill rotWithShape="1">
          <a:blip r:embed="rId3">
            <a:alphaModFix/>
          </a:blip>
          <a:srcRect b="0" l="0" r="0" t="0"/>
          <a:stretch/>
        </p:blipFill>
        <p:spPr>
          <a:xfrm>
            <a:off x="7019925" y="1676400"/>
            <a:ext cx="2867025" cy="429895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3" name="Shape 713"/>
        <p:cNvGrpSpPr/>
        <p:nvPr/>
      </p:nvGrpSpPr>
      <p:grpSpPr>
        <a:xfrm>
          <a:off x="0" y="0"/>
          <a:ext cx="0" cy="0"/>
          <a:chOff x="0" y="0"/>
          <a:chExt cx="0" cy="0"/>
        </a:xfrm>
      </p:grpSpPr>
      <p:sp>
        <p:nvSpPr>
          <p:cNvPr id="714" name="Google Shape;714;p94"/>
          <p:cNvSpPr txBox="1"/>
          <p:nvPr>
            <p:ph type="title"/>
          </p:nvPr>
        </p:nvSpPr>
        <p:spPr>
          <a:xfrm>
            <a:off x="1031875" y="454025"/>
            <a:ext cx="7772400" cy="7620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Libre Franklin"/>
              <a:buNone/>
            </a:pPr>
            <a:r>
              <a:rPr b="0" i="0" lang="en-US" sz="4000" u="none">
                <a:solidFill>
                  <a:schemeClr val="dk2"/>
                </a:solidFill>
                <a:latin typeface="Libre Franklin"/>
                <a:ea typeface="Libre Franklin"/>
                <a:cs typeface="Libre Franklin"/>
                <a:sym typeface="Libre Franklin"/>
              </a:rPr>
              <a:t>Inmons’s definition</a:t>
            </a:r>
            <a:endParaRPr/>
          </a:p>
        </p:txBody>
      </p:sp>
      <p:sp>
        <p:nvSpPr>
          <p:cNvPr id="715" name="Google Shape;715;p94"/>
          <p:cNvSpPr txBox="1"/>
          <p:nvPr/>
        </p:nvSpPr>
        <p:spPr>
          <a:xfrm>
            <a:off x="1146175" y="1666875"/>
            <a:ext cx="10344150" cy="4702175"/>
          </a:xfrm>
          <a:prstGeom prst="rect">
            <a:avLst/>
          </a:prstGeom>
          <a:noFill/>
          <a:ln>
            <a:noFill/>
          </a:ln>
        </p:spPr>
        <p:txBody>
          <a:bodyPr anchorCtr="0" anchor="t" bIns="45700" lIns="91425" spcFirstLastPara="1" rIns="91425" wrap="square" tIns="45700">
            <a:spAutoFit/>
          </a:bodyPr>
          <a:lstStyle/>
          <a:p>
            <a:pPr indent="0" lvl="0" marL="0" marR="0" rtl="0" algn="l">
              <a:lnSpc>
                <a:spcPct val="90000"/>
              </a:lnSpc>
              <a:spcBef>
                <a:spcPts val="0"/>
              </a:spcBef>
              <a:spcAft>
                <a:spcPts val="0"/>
              </a:spcAft>
              <a:buClr>
                <a:schemeClr val="dk1"/>
              </a:buClr>
              <a:buSzPts val="2800"/>
              <a:buFont typeface="Times New Roman"/>
              <a:buNone/>
            </a:pPr>
            <a:r>
              <a:rPr b="0" i="0" lang="en-US" sz="2800" u="none" cap="none" strike="noStrike">
                <a:solidFill>
                  <a:schemeClr val="dk1"/>
                </a:solidFill>
                <a:latin typeface="Times New Roman"/>
                <a:ea typeface="Times New Roman"/>
                <a:cs typeface="Times New Roman"/>
                <a:sym typeface="Times New Roman"/>
              </a:rPr>
              <a:t>  What is Data Warehouse?</a:t>
            </a:r>
            <a:endParaRPr b="0" i="0" sz="1400" u="none" cap="none" strike="noStrike">
              <a:solidFill>
                <a:srgbClr val="000000"/>
              </a:solidFill>
              <a:latin typeface="Arial"/>
              <a:ea typeface="Arial"/>
              <a:cs typeface="Arial"/>
              <a:sym typeface="Arial"/>
            </a:endParaRPr>
          </a:p>
          <a:p>
            <a:pPr indent="0" lvl="0" marL="0" marR="0" rtl="0" algn="l">
              <a:lnSpc>
                <a:spcPct val="90000"/>
              </a:lnSpc>
              <a:spcBef>
                <a:spcPts val="0"/>
              </a:spcBef>
              <a:spcAft>
                <a:spcPts val="0"/>
              </a:spcAft>
              <a:buClr>
                <a:schemeClr val="dk1"/>
              </a:buClr>
              <a:buSzPts val="2800"/>
              <a:buFont typeface="Times New Roman"/>
              <a:buNone/>
            </a:pPr>
            <a:r>
              <a:rPr b="0" i="0" lang="en-US" sz="2800" u="none" cap="none" strike="noStrike">
                <a:solidFill>
                  <a:schemeClr val="dk1"/>
                </a:solidFill>
                <a:latin typeface="Times New Roman"/>
                <a:ea typeface="Times New Roman"/>
                <a:cs typeface="Times New Roman"/>
                <a:sym typeface="Times New Roman"/>
              </a:rPr>
              <a:t>	A data warehouse is a collection of integrated databases </a:t>
            </a:r>
            <a:endParaRPr b="0" i="0" sz="1400" u="none" cap="none" strike="noStrike">
              <a:solidFill>
                <a:srgbClr val="000000"/>
              </a:solidFill>
              <a:latin typeface="Arial"/>
              <a:ea typeface="Arial"/>
              <a:cs typeface="Arial"/>
              <a:sym typeface="Arial"/>
            </a:endParaRPr>
          </a:p>
          <a:p>
            <a:pPr indent="0" lvl="0" marL="0" marR="0" rtl="0" algn="l">
              <a:lnSpc>
                <a:spcPct val="90000"/>
              </a:lnSpc>
              <a:spcBef>
                <a:spcPts val="0"/>
              </a:spcBef>
              <a:spcAft>
                <a:spcPts val="0"/>
              </a:spcAft>
              <a:buClr>
                <a:schemeClr val="dk1"/>
              </a:buClr>
              <a:buSzPts val="2800"/>
              <a:buFont typeface="Times New Roman"/>
              <a:buNone/>
            </a:pPr>
            <a:r>
              <a:rPr b="0" i="0" lang="en-US" sz="2800" u="none" cap="none" strike="noStrike">
                <a:solidFill>
                  <a:schemeClr val="dk1"/>
                </a:solidFill>
                <a:latin typeface="Times New Roman"/>
                <a:ea typeface="Times New Roman"/>
                <a:cs typeface="Times New Roman"/>
                <a:sym typeface="Times New Roman"/>
              </a:rPr>
              <a:t>designed to support a DSS.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800"/>
              <a:buFont typeface="Libre Baskerville"/>
              <a:buNone/>
            </a:pPr>
            <a:r>
              <a:t/>
            </a:r>
            <a:endParaRPr b="0" i="0" sz="2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2800"/>
              <a:buFont typeface="Times New Roman"/>
              <a:buNone/>
            </a:pPr>
            <a:r>
              <a:rPr b="0" i="0" lang="en-US" sz="2800" u="none" cap="none" strike="noStrike">
                <a:solidFill>
                  <a:schemeClr val="dk1"/>
                </a:solidFill>
                <a:latin typeface="Times New Roman"/>
                <a:ea typeface="Times New Roman"/>
                <a:cs typeface="Times New Roman"/>
                <a:sym typeface="Times New Roman"/>
              </a:rPr>
              <a:t>A data warehouse is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800"/>
              <a:buFont typeface="Times New Roman"/>
              <a:buNone/>
            </a:pPr>
            <a:r>
              <a:rPr b="0" i="0" lang="en-US" sz="2800" u="none" cap="none" strike="noStrike">
                <a:solidFill>
                  <a:schemeClr val="dk1"/>
                </a:solidFill>
                <a:latin typeface="Times New Roman"/>
                <a:ea typeface="Times New Roman"/>
                <a:cs typeface="Times New Roman"/>
                <a:sym typeface="Times New Roman"/>
              </a:rPr>
              <a:t>	-subject-oriented,</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800"/>
              <a:buFont typeface="Times New Roman"/>
              <a:buNone/>
            </a:pPr>
            <a:r>
              <a:rPr b="0" i="0" lang="en-US" sz="2800" u="none" cap="none" strike="noStrike">
                <a:solidFill>
                  <a:schemeClr val="dk1"/>
                </a:solidFill>
                <a:latin typeface="Times New Roman"/>
                <a:ea typeface="Times New Roman"/>
                <a:cs typeface="Times New Roman"/>
                <a:sym typeface="Times New Roman"/>
              </a:rPr>
              <a:t>	-integrated,</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800"/>
              <a:buFont typeface="Times New Roman"/>
              <a:buNone/>
            </a:pPr>
            <a:r>
              <a:rPr b="0" i="0" lang="en-US" sz="2800" u="none" cap="none" strike="noStrike">
                <a:solidFill>
                  <a:schemeClr val="dk1"/>
                </a:solidFill>
                <a:latin typeface="Times New Roman"/>
                <a:ea typeface="Times New Roman"/>
                <a:cs typeface="Times New Roman"/>
                <a:sym typeface="Times New Roman"/>
              </a:rPr>
              <a:t>	-time-variant,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800"/>
              <a:buFont typeface="Times New Roman"/>
              <a:buNone/>
            </a:pPr>
            <a:r>
              <a:rPr b="0" i="0" lang="en-US" sz="2800" u="none" cap="none" strike="noStrike">
                <a:solidFill>
                  <a:schemeClr val="dk1"/>
                </a:solidFill>
                <a:latin typeface="Times New Roman"/>
                <a:ea typeface="Times New Roman"/>
                <a:cs typeface="Times New Roman"/>
                <a:sym typeface="Times New Roman"/>
              </a:rPr>
              <a:t>	-nonvolatile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800"/>
              <a:buFont typeface="Times New Roman"/>
              <a:buNone/>
            </a:pPr>
            <a:r>
              <a:rPr b="0" i="0" lang="en-US" sz="2800" u="none" cap="none" strike="noStrike">
                <a:solidFill>
                  <a:schemeClr val="dk1"/>
                </a:solidFill>
                <a:latin typeface="Times New Roman"/>
                <a:ea typeface="Times New Roman"/>
                <a:cs typeface="Times New Roman"/>
                <a:sym typeface="Times New Roman"/>
              </a:rPr>
              <a:t>collection of data in support of management’s decision making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800"/>
              <a:buFont typeface="Times New Roman"/>
              <a:buNone/>
            </a:pPr>
            <a:r>
              <a:rPr b="0" i="0" lang="en-US" sz="2800" u="none" cap="none" strike="noStrike">
                <a:solidFill>
                  <a:schemeClr val="dk1"/>
                </a:solidFill>
                <a:latin typeface="Times New Roman"/>
                <a:ea typeface="Times New Roman"/>
                <a:cs typeface="Times New Roman"/>
                <a:sym typeface="Times New Roman"/>
              </a:rPr>
              <a:t>process.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0" name="Shape 720"/>
        <p:cNvGrpSpPr/>
        <p:nvPr/>
      </p:nvGrpSpPr>
      <p:grpSpPr>
        <a:xfrm>
          <a:off x="0" y="0"/>
          <a:ext cx="0" cy="0"/>
          <a:chOff x="0" y="0"/>
          <a:chExt cx="0" cy="0"/>
        </a:xfrm>
      </p:grpSpPr>
      <p:sp>
        <p:nvSpPr>
          <p:cNvPr id="721" name="Google Shape;721;p95"/>
          <p:cNvSpPr txBox="1"/>
          <p:nvPr/>
        </p:nvSpPr>
        <p:spPr>
          <a:xfrm>
            <a:off x="8255000" y="6229350"/>
            <a:ext cx="1905000" cy="457200"/>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FFFFFF"/>
              </a:buClr>
              <a:buSzPts val="1400"/>
              <a:buFont typeface="Arial"/>
              <a:buNone/>
            </a:pPr>
            <a:fld id="{00000000-1234-1234-1234-123412341234}" type="slidenum">
              <a:rPr b="1" i="0" lang="en-US" sz="1400" u="none" cap="none" strike="noStrike">
                <a:solidFill>
                  <a:srgbClr val="FFFFFF"/>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722" name="Google Shape;722;p95"/>
          <p:cNvSpPr txBox="1"/>
          <p:nvPr/>
        </p:nvSpPr>
        <p:spPr>
          <a:xfrm>
            <a:off x="1955800" y="6229350"/>
            <a:ext cx="1905000" cy="457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Libre Baskerville"/>
              <a:ea typeface="Libre Baskerville"/>
              <a:cs typeface="Libre Baskerville"/>
              <a:sym typeface="Libre Baskerville"/>
            </a:endParaRPr>
          </a:p>
        </p:txBody>
      </p:sp>
      <p:sp>
        <p:nvSpPr>
          <p:cNvPr id="723" name="Google Shape;723;p95"/>
          <p:cNvSpPr txBox="1"/>
          <p:nvPr/>
        </p:nvSpPr>
        <p:spPr>
          <a:xfrm>
            <a:off x="4648200" y="6229350"/>
            <a:ext cx="2895600" cy="457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Libre Baskerville"/>
              <a:ea typeface="Libre Baskerville"/>
              <a:cs typeface="Libre Baskerville"/>
              <a:sym typeface="Libre Baskerville"/>
            </a:endParaRPr>
          </a:p>
        </p:txBody>
      </p:sp>
      <p:sp>
        <p:nvSpPr>
          <p:cNvPr id="724" name="Google Shape;724;p95"/>
          <p:cNvSpPr txBox="1"/>
          <p:nvPr/>
        </p:nvSpPr>
        <p:spPr>
          <a:xfrm>
            <a:off x="1930400" y="228600"/>
            <a:ext cx="7772400" cy="1066800"/>
          </a:xfrm>
          <a:prstGeom prst="rect">
            <a:avLst/>
          </a:prstGeom>
          <a:noFill/>
          <a:ln>
            <a:noFill/>
          </a:ln>
        </p:spPr>
        <p:txBody>
          <a:bodyPr anchorCtr="0" anchor="b" bIns="44275" lIns="90350" spcFirstLastPara="1" rIns="90350" wrap="square" tIns="44275">
            <a:noAutofit/>
          </a:bodyPr>
          <a:lstStyle/>
          <a:p>
            <a:pPr indent="0" lvl="0" marL="0" marR="0" rtl="0" algn="l">
              <a:lnSpc>
                <a:spcPct val="100000"/>
              </a:lnSpc>
              <a:spcBef>
                <a:spcPts val="0"/>
              </a:spcBef>
              <a:spcAft>
                <a:spcPts val="0"/>
              </a:spcAft>
              <a:buClr>
                <a:srgbClr val="FFCC00"/>
              </a:buClr>
              <a:buSzPts val="3600"/>
              <a:buFont typeface="Comic Sans MS"/>
              <a:buNone/>
            </a:pPr>
            <a:r>
              <a:rPr b="0" i="0" lang="en-US" sz="3600" u="none" cap="none" strike="noStrike">
                <a:solidFill>
                  <a:srgbClr val="FFCC00"/>
                </a:solidFill>
                <a:latin typeface="Comic Sans MS"/>
                <a:ea typeface="Comic Sans MS"/>
                <a:cs typeface="Comic Sans MS"/>
                <a:sym typeface="Comic Sans MS"/>
              </a:rPr>
              <a:t>What is Data Warehousing?</a:t>
            </a:r>
            <a:endParaRPr b="0" i="0" sz="1400" u="none" cap="none" strike="noStrike">
              <a:solidFill>
                <a:srgbClr val="000000"/>
              </a:solidFill>
              <a:latin typeface="Arial"/>
              <a:ea typeface="Arial"/>
              <a:cs typeface="Arial"/>
              <a:sym typeface="Arial"/>
            </a:endParaRPr>
          </a:p>
        </p:txBody>
      </p:sp>
      <p:sp>
        <p:nvSpPr>
          <p:cNvPr id="725" name="Google Shape;725;p95"/>
          <p:cNvSpPr txBox="1"/>
          <p:nvPr/>
        </p:nvSpPr>
        <p:spPr>
          <a:xfrm>
            <a:off x="5486400" y="1828800"/>
            <a:ext cx="4724400" cy="4171950"/>
          </a:xfrm>
          <a:prstGeom prst="rect">
            <a:avLst/>
          </a:prstGeom>
          <a:noFill/>
          <a:ln>
            <a:noFill/>
          </a:ln>
        </p:spPr>
        <p:txBody>
          <a:bodyPr anchorCtr="0" anchor="t" bIns="44275" lIns="90350" spcFirstLastPara="1" rIns="90350" wrap="square" tIns="44275">
            <a:noAutofit/>
          </a:bodyPr>
          <a:lstStyle/>
          <a:p>
            <a:pPr indent="-341312" lvl="0" marL="342900" marR="0" rtl="0" algn="l">
              <a:lnSpc>
                <a:spcPct val="100000"/>
              </a:lnSpc>
              <a:spcBef>
                <a:spcPts val="0"/>
              </a:spcBef>
              <a:spcAft>
                <a:spcPts val="0"/>
              </a:spcAft>
              <a:buClr>
                <a:srgbClr val="FFFFFF"/>
              </a:buClr>
              <a:buSzPts val="3200"/>
              <a:buFont typeface="Verdana"/>
              <a:buNone/>
            </a:pPr>
            <a:r>
              <a:rPr b="0" i="0" lang="en-US" sz="3200" u="none" cap="none" strike="noStrike">
                <a:solidFill>
                  <a:srgbClr val="FFFFFF"/>
                </a:solidFill>
                <a:latin typeface="Verdana"/>
                <a:ea typeface="Verdana"/>
                <a:cs typeface="Verdana"/>
                <a:sym typeface="Verdana"/>
              </a:rPr>
              <a:t> </a:t>
            </a:r>
            <a:r>
              <a:rPr b="0" i="0" lang="en-US" sz="3200" u="none" cap="none" strike="noStrike">
                <a:solidFill>
                  <a:schemeClr val="dk1"/>
                </a:solidFill>
                <a:latin typeface="Verdana"/>
                <a:ea typeface="Verdana"/>
                <a:cs typeface="Verdana"/>
                <a:sym typeface="Verdana"/>
              </a:rPr>
              <a:t>	</a:t>
            </a:r>
            <a:r>
              <a:rPr b="0" i="0" lang="en-US" sz="2800" u="none" cap="none" strike="noStrike">
                <a:solidFill>
                  <a:schemeClr val="dk1"/>
                </a:solidFill>
                <a:latin typeface="Verdana"/>
                <a:ea typeface="Verdana"/>
                <a:cs typeface="Verdana"/>
                <a:sym typeface="Verdana"/>
              </a:rPr>
              <a:t>A process of transforming data into information and making it available to users in a timely enough manner to make a difference</a:t>
            </a:r>
            <a:endParaRPr b="0" i="0" sz="1400" u="none" cap="none" strike="noStrike">
              <a:solidFill>
                <a:srgbClr val="000000"/>
              </a:solidFill>
              <a:latin typeface="Arial"/>
              <a:ea typeface="Arial"/>
              <a:cs typeface="Arial"/>
              <a:sym typeface="Arial"/>
            </a:endParaRPr>
          </a:p>
          <a:p>
            <a:pPr indent="-341312" lvl="0" marL="342900" marR="0" rtl="0" algn="l">
              <a:lnSpc>
                <a:spcPct val="100000"/>
              </a:lnSpc>
              <a:spcBef>
                <a:spcPts val="600"/>
              </a:spcBef>
              <a:spcAft>
                <a:spcPts val="0"/>
              </a:spcAft>
              <a:buClr>
                <a:schemeClr val="dk1"/>
              </a:buClr>
              <a:buSzPts val="2400"/>
              <a:buFont typeface="Libre Baskerville"/>
              <a:buNone/>
            </a:pPr>
            <a:r>
              <a:t/>
            </a:r>
            <a:endParaRPr b="0" i="0" sz="2400" u="none" cap="none" strike="noStrike">
              <a:solidFill>
                <a:schemeClr val="dk1"/>
              </a:solidFill>
              <a:latin typeface="Verdana"/>
              <a:ea typeface="Verdana"/>
              <a:cs typeface="Verdana"/>
              <a:sym typeface="Verdana"/>
            </a:endParaRPr>
          </a:p>
          <a:p>
            <a:pPr indent="-341312" lvl="0" marL="342900" marR="0" rtl="0" algn="l">
              <a:lnSpc>
                <a:spcPct val="100000"/>
              </a:lnSpc>
              <a:spcBef>
                <a:spcPts val="600"/>
              </a:spcBef>
              <a:spcAft>
                <a:spcPts val="0"/>
              </a:spcAft>
              <a:buClr>
                <a:schemeClr val="dk1"/>
              </a:buClr>
              <a:buSzPts val="2400"/>
              <a:buFont typeface="Verdana"/>
              <a:buNone/>
            </a:pPr>
            <a:r>
              <a:rPr b="0" i="0" lang="en-US" sz="2400" u="none" cap="none" strike="noStrike">
                <a:solidFill>
                  <a:schemeClr val="dk1"/>
                </a:solidFill>
                <a:latin typeface="Verdana"/>
                <a:ea typeface="Verdana"/>
                <a:cs typeface="Verdana"/>
                <a:sym typeface="Verdana"/>
              </a:rPr>
              <a:t>[Forrester Research, April 1996]</a:t>
            </a:r>
            <a:endParaRPr b="0" i="0" sz="1400" u="none" cap="none" strike="noStrike">
              <a:solidFill>
                <a:srgbClr val="000000"/>
              </a:solidFill>
              <a:latin typeface="Arial"/>
              <a:ea typeface="Arial"/>
              <a:cs typeface="Arial"/>
              <a:sym typeface="Arial"/>
            </a:endParaRPr>
          </a:p>
        </p:txBody>
      </p:sp>
      <p:grpSp>
        <p:nvGrpSpPr>
          <p:cNvPr id="726" name="Google Shape;726;p95"/>
          <p:cNvGrpSpPr/>
          <p:nvPr/>
        </p:nvGrpSpPr>
        <p:grpSpPr>
          <a:xfrm>
            <a:off x="1828800" y="2133600"/>
            <a:ext cx="3259137" cy="4046537"/>
            <a:chOff x="192" y="1344"/>
            <a:chExt cx="2053" cy="2549"/>
          </a:xfrm>
        </p:grpSpPr>
        <p:pic>
          <p:nvPicPr>
            <p:cNvPr id="727" name="Google Shape;727;p95"/>
            <p:cNvPicPr preferRelativeResize="0"/>
            <p:nvPr/>
          </p:nvPicPr>
          <p:blipFill rotWithShape="1">
            <a:blip r:embed="rId3">
              <a:alphaModFix/>
            </a:blip>
            <a:srcRect b="0" l="0" r="0" t="0"/>
            <a:stretch/>
          </p:blipFill>
          <p:spPr>
            <a:xfrm>
              <a:off x="240" y="1776"/>
              <a:ext cx="1823" cy="1794"/>
            </a:xfrm>
            <a:prstGeom prst="rect">
              <a:avLst/>
            </a:prstGeom>
            <a:noFill/>
            <a:ln>
              <a:noFill/>
            </a:ln>
          </p:spPr>
        </p:pic>
        <p:sp>
          <p:nvSpPr>
            <p:cNvPr id="728" name="Google Shape;728;p95"/>
            <p:cNvSpPr txBox="1"/>
            <p:nvPr/>
          </p:nvSpPr>
          <p:spPr>
            <a:xfrm>
              <a:off x="192" y="3562"/>
              <a:ext cx="582" cy="331"/>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chemeClr val="dk1"/>
                </a:buClr>
                <a:buSzPts val="2800"/>
                <a:buFont typeface="Tahoma"/>
                <a:buNone/>
              </a:pPr>
              <a:r>
                <a:rPr b="0" i="0" lang="en-US" sz="2800" u="none" cap="none" strike="noStrike">
                  <a:solidFill>
                    <a:schemeClr val="dk1"/>
                  </a:solidFill>
                  <a:latin typeface="Tahoma"/>
                  <a:ea typeface="Tahoma"/>
                  <a:cs typeface="Tahoma"/>
                  <a:sym typeface="Tahoma"/>
                </a:rPr>
                <a:t>Data</a:t>
              </a:r>
              <a:endParaRPr b="0" i="0" sz="1400" u="none" cap="none" strike="noStrike">
                <a:solidFill>
                  <a:srgbClr val="000000"/>
                </a:solidFill>
                <a:latin typeface="Arial"/>
                <a:ea typeface="Arial"/>
                <a:cs typeface="Arial"/>
                <a:sym typeface="Arial"/>
              </a:endParaRPr>
            </a:p>
          </p:txBody>
        </p:sp>
        <p:sp>
          <p:nvSpPr>
            <p:cNvPr id="729" name="Google Shape;729;p95"/>
            <p:cNvSpPr txBox="1"/>
            <p:nvPr/>
          </p:nvSpPr>
          <p:spPr>
            <a:xfrm>
              <a:off x="960" y="1344"/>
              <a:ext cx="1285" cy="331"/>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chemeClr val="dk1"/>
                </a:buClr>
                <a:buSzPts val="2800"/>
                <a:buFont typeface="Tahoma"/>
                <a:buNone/>
              </a:pPr>
              <a:r>
                <a:rPr b="0" i="0" lang="en-US" sz="2800" u="none" cap="none" strike="noStrike">
                  <a:solidFill>
                    <a:schemeClr val="dk1"/>
                  </a:solidFill>
                  <a:latin typeface="Tahoma"/>
                  <a:ea typeface="Tahoma"/>
                  <a:cs typeface="Tahoma"/>
                  <a:sym typeface="Tahoma"/>
                </a:rPr>
                <a:t>Information</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4" name="Shape 734"/>
        <p:cNvGrpSpPr/>
        <p:nvPr/>
      </p:nvGrpSpPr>
      <p:grpSpPr>
        <a:xfrm>
          <a:off x="0" y="0"/>
          <a:ext cx="0" cy="0"/>
          <a:chOff x="0" y="0"/>
          <a:chExt cx="0" cy="0"/>
        </a:xfrm>
      </p:grpSpPr>
      <p:sp>
        <p:nvSpPr>
          <p:cNvPr id="735" name="Google Shape;735;p96"/>
          <p:cNvSpPr txBox="1"/>
          <p:nvPr/>
        </p:nvSpPr>
        <p:spPr>
          <a:xfrm>
            <a:off x="8255000" y="6229350"/>
            <a:ext cx="1905000" cy="457200"/>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FFFFFF"/>
              </a:buClr>
              <a:buSzPts val="1400"/>
              <a:buFont typeface="Arial"/>
              <a:buNone/>
            </a:pPr>
            <a:fld id="{00000000-1234-1234-1234-123412341234}" type="slidenum">
              <a:rPr b="1" i="0" lang="en-US" sz="1400" u="none" cap="none" strike="noStrike">
                <a:solidFill>
                  <a:srgbClr val="FFFFFF"/>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736" name="Google Shape;736;p96"/>
          <p:cNvSpPr txBox="1"/>
          <p:nvPr/>
        </p:nvSpPr>
        <p:spPr>
          <a:xfrm>
            <a:off x="1930400" y="228600"/>
            <a:ext cx="7772400" cy="10668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FFCC00"/>
              </a:buClr>
              <a:buSzPts val="3600"/>
              <a:buFont typeface="Comic Sans MS"/>
              <a:buNone/>
            </a:pPr>
            <a:r>
              <a:rPr b="0" i="0" lang="en-US" sz="3600" u="none" cap="none" strike="noStrike">
                <a:solidFill>
                  <a:srgbClr val="FFCC00"/>
                </a:solidFill>
                <a:latin typeface="Comic Sans MS"/>
                <a:ea typeface="Comic Sans MS"/>
                <a:cs typeface="Comic Sans MS"/>
                <a:sym typeface="Comic Sans MS"/>
              </a:rPr>
              <a:t>Evolution</a:t>
            </a:r>
            <a:endParaRPr b="0" i="0" sz="1400" u="none" cap="none" strike="noStrike">
              <a:solidFill>
                <a:srgbClr val="000000"/>
              </a:solidFill>
              <a:latin typeface="Arial"/>
              <a:ea typeface="Arial"/>
              <a:cs typeface="Arial"/>
              <a:sym typeface="Arial"/>
            </a:endParaRPr>
          </a:p>
        </p:txBody>
      </p:sp>
      <p:sp>
        <p:nvSpPr>
          <p:cNvPr id="737" name="Google Shape;737;p96"/>
          <p:cNvSpPr txBox="1"/>
          <p:nvPr/>
        </p:nvSpPr>
        <p:spPr>
          <a:xfrm>
            <a:off x="2557462" y="1470025"/>
            <a:ext cx="7772400" cy="4114800"/>
          </a:xfrm>
          <a:prstGeom prst="rect">
            <a:avLst/>
          </a:prstGeom>
          <a:noFill/>
          <a:ln>
            <a:noFill/>
          </a:ln>
        </p:spPr>
        <p:txBody>
          <a:bodyPr anchorCtr="0" anchor="t" bIns="45700" lIns="91425" spcFirstLastPara="1" rIns="91425" wrap="square" tIns="45700">
            <a:noAutofit/>
          </a:bodyPr>
          <a:lstStyle/>
          <a:p>
            <a:pPr indent="-341312" lvl="0" marL="341312" marR="0" rtl="0" algn="l">
              <a:lnSpc>
                <a:spcPct val="100000"/>
              </a:lnSpc>
              <a:spcBef>
                <a:spcPts val="0"/>
              </a:spcBef>
              <a:spcAft>
                <a:spcPts val="0"/>
              </a:spcAft>
              <a:buClr>
                <a:srgbClr val="33CCCC"/>
              </a:buClr>
              <a:buSzPts val="2400"/>
              <a:buFont typeface="Arial"/>
              <a:buChar char="●"/>
            </a:pPr>
            <a:r>
              <a:rPr b="0" i="0" lang="en-US" sz="2400" u="none" cap="none" strike="noStrike">
                <a:solidFill>
                  <a:schemeClr val="dk1"/>
                </a:solidFill>
                <a:latin typeface="Verdana"/>
                <a:ea typeface="Verdana"/>
                <a:cs typeface="Verdana"/>
                <a:sym typeface="Verdana"/>
              </a:rPr>
              <a:t>60’s:  Batch reports</a:t>
            </a:r>
            <a:endParaRPr b="0" i="0" sz="1400" u="none" cap="none" strike="noStrike">
              <a:solidFill>
                <a:srgbClr val="000000"/>
              </a:solidFill>
              <a:latin typeface="Arial"/>
              <a:ea typeface="Arial"/>
              <a:cs typeface="Arial"/>
              <a:sym typeface="Arial"/>
            </a:endParaRPr>
          </a:p>
          <a:p>
            <a:pPr indent="-284162" lvl="1" marL="741362" marR="0" rtl="0" algn="l">
              <a:lnSpc>
                <a:spcPct val="100000"/>
              </a:lnSpc>
              <a:spcBef>
                <a:spcPts val="500"/>
              </a:spcBef>
              <a:spcAft>
                <a:spcPts val="0"/>
              </a:spcAft>
              <a:buClr>
                <a:srgbClr val="33CCCC"/>
              </a:buClr>
              <a:buSzPts val="2000"/>
              <a:buFont typeface="Arial"/>
              <a:buChar char="●"/>
            </a:pPr>
            <a:r>
              <a:rPr b="0" i="1" lang="en-US" sz="2000" u="none" cap="none" strike="noStrike">
                <a:solidFill>
                  <a:schemeClr val="dk1"/>
                </a:solidFill>
                <a:latin typeface="Verdana"/>
                <a:ea typeface="Verdana"/>
                <a:cs typeface="Verdana"/>
                <a:sym typeface="Verdana"/>
              </a:rPr>
              <a:t>hard to find and analyze information</a:t>
            </a:r>
            <a:endParaRPr b="0" i="0" sz="1400" u="none" cap="none" strike="noStrike">
              <a:solidFill>
                <a:srgbClr val="000000"/>
              </a:solidFill>
              <a:latin typeface="Arial"/>
              <a:ea typeface="Arial"/>
              <a:cs typeface="Arial"/>
              <a:sym typeface="Arial"/>
            </a:endParaRPr>
          </a:p>
          <a:p>
            <a:pPr indent="-284162" lvl="1" marL="741362" marR="0" rtl="0" algn="l">
              <a:lnSpc>
                <a:spcPct val="100000"/>
              </a:lnSpc>
              <a:spcBef>
                <a:spcPts val="500"/>
              </a:spcBef>
              <a:spcAft>
                <a:spcPts val="0"/>
              </a:spcAft>
              <a:buClr>
                <a:srgbClr val="33CCCC"/>
              </a:buClr>
              <a:buSzPts val="2000"/>
              <a:buFont typeface="Arial"/>
              <a:buChar char="●"/>
            </a:pPr>
            <a:r>
              <a:rPr b="0" i="1" lang="en-US" sz="2000" u="none" cap="none" strike="noStrike">
                <a:solidFill>
                  <a:schemeClr val="dk1"/>
                </a:solidFill>
                <a:latin typeface="Verdana"/>
                <a:ea typeface="Verdana"/>
                <a:cs typeface="Verdana"/>
                <a:sym typeface="Verdana"/>
              </a:rPr>
              <a:t>inflexible and expensive, reprogram every new request</a:t>
            </a:r>
            <a:endParaRPr b="0" i="0" sz="1400" u="none" cap="none" strike="noStrike">
              <a:solidFill>
                <a:srgbClr val="000000"/>
              </a:solidFill>
              <a:latin typeface="Arial"/>
              <a:ea typeface="Arial"/>
              <a:cs typeface="Arial"/>
              <a:sym typeface="Arial"/>
            </a:endParaRPr>
          </a:p>
          <a:p>
            <a:pPr indent="-341312" lvl="0" marL="341312" marR="0" rtl="0" algn="l">
              <a:lnSpc>
                <a:spcPct val="100000"/>
              </a:lnSpc>
              <a:spcBef>
                <a:spcPts val="600"/>
              </a:spcBef>
              <a:spcAft>
                <a:spcPts val="0"/>
              </a:spcAft>
              <a:buClr>
                <a:srgbClr val="33CCCC"/>
              </a:buClr>
              <a:buSzPts val="2400"/>
              <a:buFont typeface="Arial"/>
              <a:buChar char="●"/>
            </a:pPr>
            <a:r>
              <a:rPr b="0" i="0" lang="en-US" sz="2400" u="none" cap="none" strike="noStrike">
                <a:solidFill>
                  <a:schemeClr val="dk1"/>
                </a:solidFill>
                <a:latin typeface="Verdana"/>
                <a:ea typeface="Verdana"/>
                <a:cs typeface="Verdana"/>
                <a:sym typeface="Verdana"/>
              </a:rPr>
              <a:t>70’s: Terminal-based DSS and EIS (executive information systems)</a:t>
            </a:r>
            <a:endParaRPr b="0" i="0" sz="1400" u="none" cap="none" strike="noStrike">
              <a:solidFill>
                <a:srgbClr val="000000"/>
              </a:solidFill>
              <a:latin typeface="Arial"/>
              <a:ea typeface="Arial"/>
              <a:cs typeface="Arial"/>
              <a:sym typeface="Arial"/>
            </a:endParaRPr>
          </a:p>
          <a:p>
            <a:pPr indent="-284162" lvl="1" marL="741362" marR="0" rtl="0" algn="l">
              <a:lnSpc>
                <a:spcPct val="100000"/>
              </a:lnSpc>
              <a:spcBef>
                <a:spcPts val="500"/>
              </a:spcBef>
              <a:spcAft>
                <a:spcPts val="0"/>
              </a:spcAft>
              <a:buClr>
                <a:srgbClr val="33CCCC"/>
              </a:buClr>
              <a:buSzPts val="2000"/>
              <a:buFont typeface="Arial"/>
              <a:buChar char="●"/>
            </a:pPr>
            <a:r>
              <a:rPr b="0" i="1" lang="en-US" sz="2000" u="none" cap="none" strike="noStrike">
                <a:solidFill>
                  <a:schemeClr val="dk1"/>
                </a:solidFill>
                <a:latin typeface="Verdana"/>
                <a:ea typeface="Verdana"/>
                <a:cs typeface="Verdana"/>
                <a:sym typeface="Verdana"/>
              </a:rPr>
              <a:t>still inflexible, not integrated with desktop tools</a:t>
            </a:r>
            <a:endParaRPr b="0" i="0" sz="1400" u="none" cap="none" strike="noStrike">
              <a:solidFill>
                <a:srgbClr val="000000"/>
              </a:solidFill>
              <a:latin typeface="Arial"/>
              <a:ea typeface="Arial"/>
              <a:cs typeface="Arial"/>
              <a:sym typeface="Arial"/>
            </a:endParaRPr>
          </a:p>
          <a:p>
            <a:pPr indent="-341312" lvl="0" marL="341312" marR="0" rtl="0" algn="l">
              <a:lnSpc>
                <a:spcPct val="100000"/>
              </a:lnSpc>
              <a:spcBef>
                <a:spcPts val="600"/>
              </a:spcBef>
              <a:spcAft>
                <a:spcPts val="0"/>
              </a:spcAft>
              <a:buClr>
                <a:srgbClr val="33CCCC"/>
              </a:buClr>
              <a:buSzPts val="2400"/>
              <a:buFont typeface="Arial"/>
              <a:buChar char="●"/>
            </a:pPr>
            <a:r>
              <a:rPr b="0" i="0" lang="en-US" sz="2400" u="none" cap="none" strike="noStrike">
                <a:solidFill>
                  <a:schemeClr val="dk1"/>
                </a:solidFill>
                <a:latin typeface="Verdana"/>
                <a:ea typeface="Verdana"/>
                <a:cs typeface="Verdana"/>
                <a:sym typeface="Verdana"/>
              </a:rPr>
              <a:t>80’s:  Desktop data access and analysis tools</a:t>
            </a:r>
            <a:endParaRPr b="0" i="0" sz="1400" u="none" cap="none" strike="noStrike">
              <a:solidFill>
                <a:srgbClr val="000000"/>
              </a:solidFill>
              <a:latin typeface="Arial"/>
              <a:ea typeface="Arial"/>
              <a:cs typeface="Arial"/>
              <a:sym typeface="Arial"/>
            </a:endParaRPr>
          </a:p>
          <a:p>
            <a:pPr indent="-284162" lvl="1" marL="741362" marR="0" rtl="0" algn="l">
              <a:lnSpc>
                <a:spcPct val="100000"/>
              </a:lnSpc>
              <a:spcBef>
                <a:spcPts val="500"/>
              </a:spcBef>
              <a:spcAft>
                <a:spcPts val="0"/>
              </a:spcAft>
              <a:buClr>
                <a:srgbClr val="33CCCC"/>
              </a:buClr>
              <a:buSzPts val="2000"/>
              <a:buFont typeface="Arial"/>
              <a:buChar char="●"/>
            </a:pPr>
            <a:r>
              <a:rPr b="0" i="1" lang="en-US" sz="2000" u="none" cap="none" strike="noStrike">
                <a:solidFill>
                  <a:schemeClr val="dk1"/>
                </a:solidFill>
                <a:latin typeface="Verdana"/>
                <a:ea typeface="Verdana"/>
                <a:cs typeface="Verdana"/>
                <a:sym typeface="Verdana"/>
              </a:rPr>
              <a:t>query tools, spreadsheets, GUIs</a:t>
            </a:r>
            <a:endParaRPr b="0" i="0" sz="1400" u="none" cap="none" strike="noStrike">
              <a:solidFill>
                <a:srgbClr val="000000"/>
              </a:solidFill>
              <a:latin typeface="Arial"/>
              <a:ea typeface="Arial"/>
              <a:cs typeface="Arial"/>
              <a:sym typeface="Arial"/>
            </a:endParaRPr>
          </a:p>
          <a:p>
            <a:pPr indent="-284162" lvl="1" marL="741362" marR="0" rtl="0" algn="l">
              <a:lnSpc>
                <a:spcPct val="100000"/>
              </a:lnSpc>
              <a:spcBef>
                <a:spcPts val="500"/>
              </a:spcBef>
              <a:spcAft>
                <a:spcPts val="0"/>
              </a:spcAft>
              <a:buClr>
                <a:srgbClr val="33CCCC"/>
              </a:buClr>
              <a:buSzPts val="2000"/>
              <a:buFont typeface="Arial"/>
              <a:buChar char="●"/>
            </a:pPr>
            <a:r>
              <a:rPr b="0" i="1" lang="en-US" sz="2000" u="none" cap="none" strike="noStrike">
                <a:solidFill>
                  <a:schemeClr val="dk1"/>
                </a:solidFill>
                <a:latin typeface="Verdana"/>
                <a:ea typeface="Verdana"/>
                <a:cs typeface="Verdana"/>
                <a:sym typeface="Verdana"/>
              </a:rPr>
              <a:t>easier to use, but only access operational databases</a:t>
            </a:r>
            <a:endParaRPr b="0" i="0" sz="1400" u="none" cap="none" strike="noStrike">
              <a:solidFill>
                <a:srgbClr val="000000"/>
              </a:solidFill>
              <a:latin typeface="Arial"/>
              <a:ea typeface="Arial"/>
              <a:cs typeface="Arial"/>
              <a:sym typeface="Arial"/>
            </a:endParaRPr>
          </a:p>
          <a:p>
            <a:pPr indent="-341312" lvl="0" marL="341312" marR="0" rtl="0" algn="l">
              <a:lnSpc>
                <a:spcPct val="100000"/>
              </a:lnSpc>
              <a:spcBef>
                <a:spcPts val="600"/>
              </a:spcBef>
              <a:spcAft>
                <a:spcPts val="0"/>
              </a:spcAft>
              <a:buClr>
                <a:srgbClr val="33CCCC"/>
              </a:buClr>
              <a:buSzPts val="2400"/>
              <a:buFont typeface="Arial"/>
              <a:buChar char="●"/>
            </a:pPr>
            <a:r>
              <a:rPr b="0" i="0" lang="en-US" sz="2400" u="none" cap="none" strike="noStrike">
                <a:solidFill>
                  <a:schemeClr val="dk1"/>
                </a:solidFill>
                <a:latin typeface="Verdana"/>
                <a:ea typeface="Verdana"/>
                <a:cs typeface="Verdana"/>
                <a:sym typeface="Verdana"/>
              </a:rPr>
              <a:t>90’s:  Data warehousing with integrated OLAP engines and tools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2" name="Shape 742"/>
        <p:cNvGrpSpPr/>
        <p:nvPr/>
      </p:nvGrpSpPr>
      <p:grpSpPr>
        <a:xfrm>
          <a:off x="0" y="0"/>
          <a:ext cx="0" cy="0"/>
          <a:chOff x="0" y="0"/>
          <a:chExt cx="0" cy="0"/>
        </a:xfrm>
      </p:grpSpPr>
      <p:sp>
        <p:nvSpPr>
          <p:cNvPr id="743" name="Google Shape;743;p97"/>
          <p:cNvSpPr txBox="1"/>
          <p:nvPr/>
        </p:nvSpPr>
        <p:spPr>
          <a:xfrm>
            <a:off x="8255000" y="6229350"/>
            <a:ext cx="1905000" cy="457200"/>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FFFFFF"/>
              </a:buClr>
              <a:buSzPts val="1400"/>
              <a:buFont typeface="Arial"/>
              <a:buNone/>
            </a:pPr>
            <a:fld id="{00000000-1234-1234-1234-123412341234}" type="slidenum">
              <a:rPr b="1" i="0" lang="en-US" sz="1400" u="none" cap="none" strike="noStrike">
                <a:solidFill>
                  <a:srgbClr val="FFFFFF"/>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744" name="Google Shape;744;p97"/>
          <p:cNvSpPr txBox="1"/>
          <p:nvPr/>
        </p:nvSpPr>
        <p:spPr>
          <a:xfrm>
            <a:off x="1930400" y="228600"/>
            <a:ext cx="7772400" cy="10668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FFCC00"/>
              </a:buClr>
              <a:buSzPts val="3600"/>
              <a:buFont typeface="Comic Sans MS"/>
              <a:buNone/>
            </a:pPr>
            <a:r>
              <a:rPr b="0" i="0" lang="en-US" sz="3600" u="none" cap="none" strike="noStrike">
                <a:solidFill>
                  <a:srgbClr val="FFCC00"/>
                </a:solidFill>
                <a:latin typeface="Comic Sans MS"/>
                <a:ea typeface="Comic Sans MS"/>
                <a:cs typeface="Comic Sans MS"/>
                <a:sym typeface="Comic Sans MS"/>
              </a:rPr>
              <a:t>Very Large Data Bases</a:t>
            </a:r>
            <a:endParaRPr b="0" i="0" sz="1400" u="none" cap="none" strike="noStrike">
              <a:solidFill>
                <a:srgbClr val="000000"/>
              </a:solidFill>
              <a:latin typeface="Arial"/>
              <a:ea typeface="Arial"/>
              <a:cs typeface="Arial"/>
              <a:sym typeface="Arial"/>
            </a:endParaRPr>
          </a:p>
        </p:txBody>
      </p:sp>
      <p:sp>
        <p:nvSpPr>
          <p:cNvPr id="745" name="Google Shape;745;p97"/>
          <p:cNvSpPr txBox="1"/>
          <p:nvPr/>
        </p:nvSpPr>
        <p:spPr>
          <a:xfrm>
            <a:off x="1981200" y="1676400"/>
            <a:ext cx="4724400" cy="4419600"/>
          </a:xfrm>
          <a:prstGeom prst="rect">
            <a:avLst/>
          </a:prstGeom>
          <a:noFill/>
          <a:ln>
            <a:noFill/>
          </a:ln>
        </p:spPr>
        <p:txBody>
          <a:bodyPr anchorCtr="0" anchor="t" bIns="45700" lIns="91425" spcFirstLastPara="1" rIns="91425" wrap="square" tIns="45700">
            <a:noAutofit/>
          </a:bodyPr>
          <a:lstStyle/>
          <a:p>
            <a:pPr indent="-341312" lvl="0" marL="341312" marR="0" rtl="0" algn="l">
              <a:lnSpc>
                <a:spcPct val="100000"/>
              </a:lnSpc>
              <a:spcBef>
                <a:spcPts val="0"/>
              </a:spcBef>
              <a:spcAft>
                <a:spcPts val="0"/>
              </a:spcAft>
              <a:buClr>
                <a:srgbClr val="33CCCC"/>
              </a:buClr>
              <a:buSzPts val="2400"/>
              <a:buFont typeface="Arial"/>
              <a:buChar char="●"/>
            </a:pPr>
            <a:r>
              <a:rPr b="0" i="0" lang="en-US" sz="2400" u="none" cap="none" strike="noStrike">
                <a:solidFill>
                  <a:schemeClr val="dk1"/>
                </a:solidFill>
                <a:latin typeface="Verdana"/>
                <a:ea typeface="Verdana"/>
                <a:cs typeface="Verdana"/>
                <a:sym typeface="Verdana"/>
              </a:rPr>
              <a:t>Terabytes -- 10^12 bytes:</a:t>
            </a:r>
            <a:br>
              <a:rPr b="0" i="0" lang="en-US" sz="2400" u="none" cap="none" strike="noStrike">
                <a:solidFill>
                  <a:schemeClr val="dk1"/>
                </a:solidFill>
                <a:latin typeface="Verdana"/>
                <a:ea typeface="Verdana"/>
                <a:cs typeface="Verdana"/>
                <a:sym typeface="Verdana"/>
              </a:rPr>
            </a:br>
            <a:endParaRPr b="0" i="0" sz="1400" u="none" cap="none" strike="noStrike">
              <a:solidFill>
                <a:srgbClr val="000000"/>
              </a:solidFill>
              <a:latin typeface="Arial"/>
              <a:ea typeface="Arial"/>
              <a:cs typeface="Arial"/>
              <a:sym typeface="Arial"/>
            </a:endParaRPr>
          </a:p>
          <a:p>
            <a:pPr indent="-341312" lvl="0" marL="341312" marR="0" rtl="0" algn="l">
              <a:lnSpc>
                <a:spcPct val="100000"/>
              </a:lnSpc>
              <a:spcBef>
                <a:spcPts val="600"/>
              </a:spcBef>
              <a:spcAft>
                <a:spcPts val="0"/>
              </a:spcAft>
              <a:buClr>
                <a:srgbClr val="33CCCC"/>
              </a:buClr>
              <a:buSzPts val="2400"/>
              <a:buFont typeface="Arial"/>
              <a:buChar char="●"/>
            </a:pPr>
            <a:r>
              <a:rPr b="0" i="0" lang="en-US" sz="2400" u="none" cap="none" strike="noStrike">
                <a:solidFill>
                  <a:schemeClr val="dk1"/>
                </a:solidFill>
                <a:latin typeface="Verdana"/>
                <a:ea typeface="Verdana"/>
                <a:cs typeface="Verdana"/>
                <a:sym typeface="Verdana"/>
              </a:rPr>
              <a:t>Petabytes -- 10^15 bytes:</a:t>
            </a:r>
            <a:br>
              <a:rPr b="0" i="0" lang="en-US" sz="2400" u="none" cap="none" strike="noStrike">
                <a:solidFill>
                  <a:schemeClr val="dk1"/>
                </a:solidFill>
                <a:latin typeface="Verdana"/>
                <a:ea typeface="Verdana"/>
                <a:cs typeface="Verdana"/>
                <a:sym typeface="Verdana"/>
              </a:rPr>
            </a:br>
            <a:endParaRPr b="0" i="0" sz="1400" u="none" cap="none" strike="noStrike">
              <a:solidFill>
                <a:srgbClr val="000000"/>
              </a:solidFill>
              <a:latin typeface="Arial"/>
              <a:ea typeface="Arial"/>
              <a:cs typeface="Arial"/>
              <a:sym typeface="Arial"/>
            </a:endParaRPr>
          </a:p>
          <a:p>
            <a:pPr indent="-341312" lvl="0" marL="341312" marR="0" rtl="0" algn="l">
              <a:lnSpc>
                <a:spcPct val="100000"/>
              </a:lnSpc>
              <a:spcBef>
                <a:spcPts val="600"/>
              </a:spcBef>
              <a:spcAft>
                <a:spcPts val="0"/>
              </a:spcAft>
              <a:buClr>
                <a:srgbClr val="33CCCC"/>
              </a:buClr>
              <a:buSzPts val="2400"/>
              <a:buFont typeface="Arial"/>
              <a:buChar char="●"/>
            </a:pPr>
            <a:r>
              <a:rPr b="0" i="0" lang="en-US" sz="2400" u="none" cap="none" strike="noStrike">
                <a:solidFill>
                  <a:schemeClr val="dk1"/>
                </a:solidFill>
                <a:latin typeface="Verdana"/>
                <a:ea typeface="Verdana"/>
                <a:cs typeface="Verdana"/>
                <a:sym typeface="Verdana"/>
              </a:rPr>
              <a:t>Exabytes -- 10^18 bytes:</a:t>
            </a:r>
            <a:br>
              <a:rPr b="0" i="0" lang="en-US" sz="2400" u="none" cap="none" strike="noStrike">
                <a:solidFill>
                  <a:schemeClr val="dk1"/>
                </a:solidFill>
                <a:latin typeface="Verdana"/>
                <a:ea typeface="Verdana"/>
                <a:cs typeface="Verdana"/>
                <a:sym typeface="Verdana"/>
              </a:rPr>
            </a:br>
            <a:endParaRPr b="0" i="0" sz="1400" u="none" cap="none" strike="noStrike">
              <a:solidFill>
                <a:srgbClr val="000000"/>
              </a:solidFill>
              <a:latin typeface="Arial"/>
              <a:ea typeface="Arial"/>
              <a:cs typeface="Arial"/>
              <a:sym typeface="Arial"/>
            </a:endParaRPr>
          </a:p>
          <a:p>
            <a:pPr indent="-341312" lvl="0" marL="341312" marR="0" rtl="0" algn="l">
              <a:lnSpc>
                <a:spcPct val="100000"/>
              </a:lnSpc>
              <a:spcBef>
                <a:spcPts val="600"/>
              </a:spcBef>
              <a:spcAft>
                <a:spcPts val="0"/>
              </a:spcAft>
              <a:buClr>
                <a:srgbClr val="33CCCC"/>
              </a:buClr>
              <a:buSzPts val="2400"/>
              <a:buFont typeface="Arial"/>
              <a:buChar char="●"/>
            </a:pPr>
            <a:r>
              <a:rPr b="0" i="0" lang="en-US" sz="2400" u="none" cap="none" strike="noStrike">
                <a:solidFill>
                  <a:schemeClr val="dk1"/>
                </a:solidFill>
                <a:latin typeface="Verdana"/>
                <a:ea typeface="Verdana"/>
                <a:cs typeface="Verdana"/>
                <a:sym typeface="Verdana"/>
              </a:rPr>
              <a:t>Zettabytes -- 10^21 bytes:</a:t>
            </a:r>
            <a:br>
              <a:rPr b="0" i="0" lang="en-US" sz="2400" u="none" cap="none" strike="noStrike">
                <a:solidFill>
                  <a:schemeClr val="dk1"/>
                </a:solidFill>
                <a:latin typeface="Verdana"/>
                <a:ea typeface="Verdana"/>
                <a:cs typeface="Verdana"/>
                <a:sym typeface="Verdana"/>
              </a:rPr>
            </a:br>
            <a:endParaRPr b="0" i="0" sz="1400" u="none" cap="none" strike="noStrike">
              <a:solidFill>
                <a:srgbClr val="000000"/>
              </a:solidFill>
              <a:latin typeface="Arial"/>
              <a:ea typeface="Arial"/>
              <a:cs typeface="Arial"/>
              <a:sym typeface="Arial"/>
            </a:endParaRPr>
          </a:p>
          <a:p>
            <a:pPr indent="-341312" lvl="0" marL="341312" marR="0" rtl="0" algn="l">
              <a:lnSpc>
                <a:spcPct val="100000"/>
              </a:lnSpc>
              <a:spcBef>
                <a:spcPts val="600"/>
              </a:spcBef>
              <a:spcAft>
                <a:spcPts val="0"/>
              </a:spcAft>
              <a:buClr>
                <a:srgbClr val="33CCCC"/>
              </a:buClr>
              <a:buSzPts val="2400"/>
              <a:buFont typeface="Arial"/>
              <a:buChar char="●"/>
            </a:pPr>
            <a:r>
              <a:rPr b="0" i="0" lang="en-US" sz="2400" u="none" cap="none" strike="noStrike">
                <a:solidFill>
                  <a:schemeClr val="dk1"/>
                </a:solidFill>
                <a:latin typeface="Verdana"/>
                <a:ea typeface="Verdana"/>
                <a:cs typeface="Verdana"/>
                <a:sym typeface="Verdana"/>
              </a:rPr>
              <a:t>Zottabytes -- 10^24 bytes: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Verdana"/>
              <a:ea typeface="Verdana"/>
              <a:cs typeface="Verdana"/>
              <a:sym typeface="Verdana"/>
            </a:endParaRPr>
          </a:p>
        </p:txBody>
      </p:sp>
      <p:sp>
        <p:nvSpPr>
          <p:cNvPr id="746" name="Google Shape;746;p97"/>
          <p:cNvSpPr txBox="1"/>
          <p:nvPr/>
        </p:nvSpPr>
        <p:spPr>
          <a:xfrm>
            <a:off x="6400800" y="1676400"/>
            <a:ext cx="4038600" cy="4419600"/>
          </a:xfrm>
          <a:prstGeom prst="rect">
            <a:avLst/>
          </a:prstGeom>
          <a:noFill/>
          <a:ln>
            <a:noFill/>
          </a:ln>
        </p:spPr>
        <p:txBody>
          <a:bodyPr anchorCtr="0" anchor="t" bIns="45700" lIns="91425" spcFirstLastPara="1" rIns="91425" wrap="square" tIns="45700">
            <a:noAutofit/>
          </a:bodyPr>
          <a:lstStyle/>
          <a:p>
            <a:pPr indent="-341312" lvl="0" marL="342900" marR="0" rtl="0" algn="l">
              <a:lnSpc>
                <a:spcPct val="100000"/>
              </a:lnSpc>
              <a:spcBef>
                <a:spcPts val="0"/>
              </a:spcBef>
              <a:spcAft>
                <a:spcPts val="0"/>
              </a:spcAft>
              <a:buClr>
                <a:schemeClr val="dk1"/>
              </a:buClr>
              <a:buSzPts val="2400"/>
              <a:buFont typeface="Verdana"/>
              <a:buNone/>
            </a:pPr>
            <a:r>
              <a:rPr b="0" i="0" lang="en-US" sz="2400" u="none" cap="none" strike="noStrike">
                <a:solidFill>
                  <a:schemeClr val="dk1"/>
                </a:solidFill>
                <a:latin typeface="Verdana"/>
                <a:ea typeface="Verdana"/>
                <a:cs typeface="Verdana"/>
                <a:sym typeface="Verdana"/>
              </a:rPr>
              <a:t>Walmart -- 24 Terabytes</a:t>
            </a:r>
            <a:endParaRPr b="0" i="0" sz="1400" u="none" cap="none" strike="noStrike">
              <a:solidFill>
                <a:srgbClr val="000000"/>
              </a:solidFill>
              <a:latin typeface="Arial"/>
              <a:ea typeface="Arial"/>
              <a:cs typeface="Arial"/>
              <a:sym typeface="Arial"/>
            </a:endParaRPr>
          </a:p>
          <a:p>
            <a:pPr indent="-341312" lvl="0" marL="342900" marR="0" rtl="0" algn="l">
              <a:lnSpc>
                <a:spcPct val="100000"/>
              </a:lnSpc>
              <a:spcBef>
                <a:spcPts val="600"/>
              </a:spcBef>
              <a:spcAft>
                <a:spcPts val="0"/>
              </a:spcAft>
              <a:buClr>
                <a:schemeClr val="dk1"/>
              </a:buClr>
              <a:buSzPts val="2400"/>
              <a:buFont typeface="Libre Baskerville"/>
              <a:buNone/>
            </a:pPr>
            <a:r>
              <a:t/>
            </a:r>
            <a:endParaRPr b="0" i="0" sz="2400" u="none" cap="none" strike="noStrike">
              <a:solidFill>
                <a:schemeClr val="dk1"/>
              </a:solidFill>
              <a:latin typeface="Verdana"/>
              <a:ea typeface="Verdana"/>
              <a:cs typeface="Verdana"/>
              <a:sym typeface="Verdana"/>
            </a:endParaRPr>
          </a:p>
          <a:p>
            <a:pPr indent="-341312" lvl="0" marL="342900" marR="0" rtl="0" algn="l">
              <a:lnSpc>
                <a:spcPct val="90000"/>
              </a:lnSpc>
              <a:spcBef>
                <a:spcPts val="600"/>
              </a:spcBef>
              <a:spcAft>
                <a:spcPts val="0"/>
              </a:spcAft>
              <a:buClr>
                <a:schemeClr val="dk1"/>
              </a:buClr>
              <a:buSzPts val="2400"/>
              <a:buFont typeface="Verdana"/>
              <a:buNone/>
            </a:pPr>
            <a:r>
              <a:rPr b="0" i="0" lang="en-US" sz="2400" u="none" cap="none" strike="noStrike">
                <a:solidFill>
                  <a:schemeClr val="dk1"/>
                </a:solidFill>
                <a:latin typeface="Verdana"/>
                <a:ea typeface="Verdana"/>
                <a:cs typeface="Verdana"/>
                <a:sym typeface="Verdana"/>
              </a:rPr>
              <a:t>Geographic Information Systems</a:t>
            </a:r>
            <a:endParaRPr b="0" i="0" sz="1400" u="none" cap="none" strike="noStrike">
              <a:solidFill>
                <a:srgbClr val="000000"/>
              </a:solidFill>
              <a:latin typeface="Arial"/>
              <a:ea typeface="Arial"/>
              <a:cs typeface="Arial"/>
              <a:sym typeface="Arial"/>
            </a:endParaRPr>
          </a:p>
          <a:p>
            <a:pPr indent="-341312" lvl="0" marL="342900" marR="0" rtl="0" algn="l">
              <a:lnSpc>
                <a:spcPct val="100000"/>
              </a:lnSpc>
              <a:spcBef>
                <a:spcPts val="600"/>
              </a:spcBef>
              <a:spcAft>
                <a:spcPts val="0"/>
              </a:spcAft>
              <a:buClr>
                <a:schemeClr val="dk1"/>
              </a:buClr>
              <a:buSzPts val="2400"/>
              <a:buFont typeface="Verdana"/>
              <a:buNone/>
            </a:pPr>
            <a:r>
              <a:rPr b="0" i="0" lang="en-US" sz="2400" u="none" cap="none" strike="noStrike">
                <a:solidFill>
                  <a:schemeClr val="dk1"/>
                </a:solidFill>
                <a:latin typeface="Verdana"/>
                <a:ea typeface="Verdana"/>
                <a:cs typeface="Verdana"/>
                <a:sym typeface="Verdana"/>
              </a:rPr>
              <a:t>National Medical Records </a:t>
            </a:r>
            <a:endParaRPr b="0" i="0" sz="1400" u="none" cap="none" strike="noStrike">
              <a:solidFill>
                <a:srgbClr val="000000"/>
              </a:solidFill>
              <a:latin typeface="Arial"/>
              <a:ea typeface="Arial"/>
              <a:cs typeface="Arial"/>
              <a:sym typeface="Arial"/>
            </a:endParaRPr>
          </a:p>
          <a:p>
            <a:pPr indent="-341312" lvl="0" marL="342900" marR="0" rtl="0" algn="l">
              <a:lnSpc>
                <a:spcPct val="100000"/>
              </a:lnSpc>
              <a:spcBef>
                <a:spcPts val="600"/>
              </a:spcBef>
              <a:spcAft>
                <a:spcPts val="0"/>
              </a:spcAft>
              <a:buClr>
                <a:schemeClr val="dk1"/>
              </a:buClr>
              <a:buSzPts val="2400"/>
              <a:buFont typeface="Libre Baskerville"/>
              <a:buNone/>
            </a:pPr>
            <a:r>
              <a:t/>
            </a:r>
            <a:endParaRPr b="0" i="0" sz="2400" u="none" cap="none" strike="noStrike">
              <a:solidFill>
                <a:schemeClr val="dk1"/>
              </a:solidFill>
              <a:latin typeface="Verdana"/>
              <a:ea typeface="Verdana"/>
              <a:cs typeface="Verdana"/>
              <a:sym typeface="Verdana"/>
            </a:endParaRPr>
          </a:p>
          <a:p>
            <a:pPr indent="-341312" lvl="0" marL="342900" marR="0" rtl="0" algn="l">
              <a:lnSpc>
                <a:spcPct val="100000"/>
              </a:lnSpc>
              <a:spcBef>
                <a:spcPts val="600"/>
              </a:spcBef>
              <a:spcAft>
                <a:spcPts val="0"/>
              </a:spcAft>
              <a:buClr>
                <a:schemeClr val="dk1"/>
              </a:buClr>
              <a:buSzPts val="2400"/>
              <a:buFont typeface="Verdana"/>
              <a:buNone/>
            </a:pPr>
            <a:r>
              <a:rPr b="0" i="0" lang="en-US" sz="2400" u="none" cap="none" strike="noStrike">
                <a:solidFill>
                  <a:schemeClr val="dk1"/>
                </a:solidFill>
                <a:latin typeface="Verdana"/>
                <a:ea typeface="Verdana"/>
                <a:cs typeface="Verdana"/>
                <a:sym typeface="Verdana"/>
              </a:rPr>
              <a:t>Weather images</a:t>
            </a:r>
            <a:br>
              <a:rPr b="0" i="0" lang="en-US" sz="2400" u="none" cap="none" strike="noStrike">
                <a:solidFill>
                  <a:schemeClr val="dk1"/>
                </a:solidFill>
                <a:latin typeface="Verdana"/>
                <a:ea typeface="Verdana"/>
                <a:cs typeface="Verdana"/>
                <a:sym typeface="Verdana"/>
              </a:rPr>
            </a:br>
            <a:endParaRPr b="0" i="0" sz="1400" u="none" cap="none" strike="noStrike">
              <a:solidFill>
                <a:srgbClr val="000000"/>
              </a:solidFill>
              <a:latin typeface="Arial"/>
              <a:ea typeface="Arial"/>
              <a:cs typeface="Arial"/>
              <a:sym typeface="Arial"/>
            </a:endParaRPr>
          </a:p>
          <a:p>
            <a:pPr indent="-341312" lvl="0" marL="342900" marR="0" rtl="0" algn="l">
              <a:lnSpc>
                <a:spcPct val="100000"/>
              </a:lnSpc>
              <a:spcBef>
                <a:spcPts val="600"/>
              </a:spcBef>
              <a:spcAft>
                <a:spcPts val="0"/>
              </a:spcAft>
              <a:buClr>
                <a:schemeClr val="dk1"/>
              </a:buClr>
              <a:buSzPts val="2400"/>
              <a:buFont typeface="Verdana"/>
              <a:buNone/>
            </a:pPr>
            <a:r>
              <a:rPr b="0" i="0" lang="en-US" sz="2400" u="none" cap="none" strike="noStrike">
                <a:solidFill>
                  <a:schemeClr val="dk1"/>
                </a:solidFill>
                <a:latin typeface="Verdana"/>
                <a:ea typeface="Verdana"/>
                <a:cs typeface="Verdana"/>
                <a:sym typeface="Verdana"/>
              </a:rPr>
              <a:t>Intelligence Agency Videos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4" name="Shape 404"/>
        <p:cNvGrpSpPr/>
        <p:nvPr/>
      </p:nvGrpSpPr>
      <p:grpSpPr>
        <a:xfrm>
          <a:off x="0" y="0"/>
          <a:ext cx="0" cy="0"/>
          <a:chOff x="0" y="0"/>
          <a:chExt cx="0" cy="0"/>
        </a:xfrm>
      </p:grpSpPr>
      <p:sp>
        <p:nvSpPr>
          <p:cNvPr id="405" name="Google Shape;405;p71"/>
          <p:cNvSpPr txBox="1"/>
          <p:nvPr>
            <p:ph type="title"/>
          </p:nvPr>
        </p:nvSpPr>
        <p:spPr>
          <a:xfrm>
            <a:off x="2209800" y="609600"/>
            <a:ext cx="7772400" cy="7620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3600"/>
              <a:buFont typeface="Libre Franklin"/>
              <a:buNone/>
            </a:pPr>
            <a:r>
              <a:rPr b="0" i="0" lang="en-US" sz="3600" u="none">
                <a:solidFill>
                  <a:schemeClr val="dk2"/>
                </a:solidFill>
                <a:latin typeface="Libre Franklin"/>
                <a:ea typeface="Libre Franklin"/>
                <a:cs typeface="Libre Franklin"/>
                <a:sym typeface="Libre Franklin"/>
              </a:rPr>
              <a:t>Scenario 1 : ABC Pvt Ltd.</a:t>
            </a:r>
            <a:endParaRPr/>
          </a:p>
        </p:txBody>
      </p:sp>
      <p:sp>
        <p:nvSpPr>
          <p:cNvPr id="406" name="Google Shape;406;p71"/>
          <p:cNvSpPr/>
          <p:nvPr/>
        </p:nvSpPr>
        <p:spPr>
          <a:xfrm>
            <a:off x="2743200" y="1438275"/>
            <a:ext cx="990600" cy="914400"/>
          </a:xfrm>
          <a:prstGeom prst="can">
            <a:avLst>
              <a:gd fmla="val 25000" name="adj"/>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Times New Roman"/>
              <a:buNone/>
            </a:pPr>
            <a:r>
              <a:rPr b="1" i="0" lang="en-US" sz="1800" u="none" cap="none" strike="noStrike">
                <a:solidFill>
                  <a:schemeClr val="dk1"/>
                </a:solidFill>
                <a:latin typeface="Times New Roman"/>
                <a:ea typeface="Times New Roman"/>
                <a:cs typeface="Times New Roman"/>
                <a:sym typeface="Times New Roman"/>
              </a:rPr>
              <a:t>Mumbai</a:t>
            </a:r>
            <a:endParaRPr b="0" i="0" sz="1400" u="none" cap="none" strike="noStrike">
              <a:solidFill>
                <a:srgbClr val="000000"/>
              </a:solidFill>
              <a:latin typeface="Arial"/>
              <a:ea typeface="Arial"/>
              <a:cs typeface="Arial"/>
              <a:sym typeface="Arial"/>
            </a:endParaRPr>
          </a:p>
        </p:txBody>
      </p:sp>
      <p:sp>
        <p:nvSpPr>
          <p:cNvPr id="407" name="Google Shape;407;p71"/>
          <p:cNvSpPr/>
          <p:nvPr/>
        </p:nvSpPr>
        <p:spPr>
          <a:xfrm>
            <a:off x="2743200" y="2671762"/>
            <a:ext cx="990600" cy="914400"/>
          </a:xfrm>
          <a:prstGeom prst="can">
            <a:avLst>
              <a:gd fmla="val 25000" name="adj"/>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Times New Roman"/>
              <a:buNone/>
            </a:pPr>
            <a:r>
              <a:rPr b="1" i="0" lang="en-US" sz="1800" u="none" cap="none" strike="noStrike">
                <a:solidFill>
                  <a:schemeClr val="dk1"/>
                </a:solidFill>
                <a:latin typeface="Times New Roman"/>
                <a:ea typeface="Times New Roman"/>
                <a:cs typeface="Times New Roman"/>
                <a:sym typeface="Times New Roman"/>
              </a:rPr>
              <a:t>Delhi</a:t>
            </a:r>
            <a:endParaRPr b="0" i="0" sz="1400" u="none" cap="none" strike="noStrike">
              <a:solidFill>
                <a:srgbClr val="000000"/>
              </a:solidFill>
              <a:latin typeface="Arial"/>
              <a:ea typeface="Arial"/>
              <a:cs typeface="Arial"/>
              <a:sym typeface="Arial"/>
            </a:endParaRPr>
          </a:p>
        </p:txBody>
      </p:sp>
      <p:sp>
        <p:nvSpPr>
          <p:cNvPr id="408" name="Google Shape;408;p71"/>
          <p:cNvSpPr/>
          <p:nvPr/>
        </p:nvSpPr>
        <p:spPr>
          <a:xfrm>
            <a:off x="2743200" y="3933825"/>
            <a:ext cx="990600" cy="914400"/>
          </a:xfrm>
          <a:prstGeom prst="can">
            <a:avLst>
              <a:gd fmla="val 25000" name="adj"/>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Times New Roman"/>
              <a:buNone/>
            </a:pPr>
            <a:r>
              <a:rPr b="1" i="0" lang="en-US" sz="1800" u="none" cap="none" strike="noStrike">
                <a:solidFill>
                  <a:schemeClr val="dk1"/>
                </a:solidFill>
                <a:latin typeface="Times New Roman"/>
                <a:ea typeface="Times New Roman"/>
                <a:cs typeface="Times New Roman"/>
                <a:sym typeface="Times New Roman"/>
              </a:rPr>
              <a:t>Chennai</a:t>
            </a:r>
            <a:endParaRPr b="0" i="0" sz="1400" u="none" cap="none" strike="noStrike">
              <a:solidFill>
                <a:srgbClr val="000000"/>
              </a:solidFill>
              <a:latin typeface="Arial"/>
              <a:ea typeface="Arial"/>
              <a:cs typeface="Arial"/>
              <a:sym typeface="Arial"/>
            </a:endParaRPr>
          </a:p>
        </p:txBody>
      </p:sp>
      <p:sp>
        <p:nvSpPr>
          <p:cNvPr id="409" name="Google Shape;409;p71"/>
          <p:cNvSpPr/>
          <p:nvPr/>
        </p:nvSpPr>
        <p:spPr>
          <a:xfrm>
            <a:off x="2743200" y="5181600"/>
            <a:ext cx="990600" cy="914400"/>
          </a:xfrm>
          <a:prstGeom prst="can">
            <a:avLst>
              <a:gd fmla="val 25000" name="adj"/>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Times New Roman"/>
              <a:buNone/>
            </a:pPr>
            <a:r>
              <a:rPr b="1" i="0" lang="en-US" sz="1800" u="none" cap="none" strike="noStrike">
                <a:solidFill>
                  <a:schemeClr val="dk1"/>
                </a:solidFill>
                <a:latin typeface="Times New Roman"/>
                <a:ea typeface="Times New Roman"/>
                <a:cs typeface="Times New Roman"/>
                <a:sym typeface="Times New Roman"/>
              </a:rPr>
              <a:t>Banglore</a:t>
            </a:r>
            <a:endParaRPr b="0" i="0" sz="1400" u="none" cap="none" strike="noStrike">
              <a:solidFill>
                <a:srgbClr val="000000"/>
              </a:solidFill>
              <a:latin typeface="Arial"/>
              <a:ea typeface="Arial"/>
              <a:cs typeface="Arial"/>
              <a:sym typeface="Arial"/>
            </a:endParaRPr>
          </a:p>
        </p:txBody>
      </p:sp>
      <p:sp>
        <p:nvSpPr>
          <p:cNvPr id="410" name="Google Shape;410;p71"/>
          <p:cNvSpPr/>
          <p:nvPr/>
        </p:nvSpPr>
        <p:spPr>
          <a:xfrm>
            <a:off x="8077200" y="3200400"/>
            <a:ext cx="1676400" cy="914400"/>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Times New Roman"/>
              <a:buNone/>
            </a:pPr>
            <a:r>
              <a:rPr b="1" i="0" lang="en-US" sz="1800" u="none" cap="none" strike="noStrike">
                <a:solidFill>
                  <a:schemeClr val="dk1"/>
                </a:solidFill>
                <a:latin typeface="Times New Roman"/>
                <a:ea typeface="Times New Roman"/>
                <a:cs typeface="Times New Roman"/>
                <a:sym typeface="Times New Roman"/>
              </a:rPr>
              <a:t>Sales</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chemeClr val="dk1"/>
              </a:buClr>
              <a:buSzPts val="1800"/>
              <a:buFont typeface="Times New Roman"/>
              <a:buNone/>
            </a:pPr>
            <a:r>
              <a:rPr b="1" i="0" lang="en-US" sz="1800" u="none" cap="none" strike="noStrike">
                <a:solidFill>
                  <a:schemeClr val="dk1"/>
                </a:solidFill>
                <a:latin typeface="Times New Roman"/>
                <a:ea typeface="Times New Roman"/>
                <a:cs typeface="Times New Roman"/>
                <a:sym typeface="Times New Roman"/>
              </a:rPr>
              <a:t>Manager</a:t>
            </a:r>
            <a:endParaRPr b="0" i="0" sz="1400" u="none" cap="none" strike="noStrike">
              <a:solidFill>
                <a:srgbClr val="000000"/>
              </a:solidFill>
              <a:latin typeface="Arial"/>
              <a:ea typeface="Arial"/>
              <a:cs typeface="Arial"/>
              <a:sym typeface="Arial"/>
            </a:endParaRPr>
          </a:p>
        </p:txBody>
      </p:sp>
      <p:sp>
        <p:nvSpPr>
          <p:cNvPr id="411" name="Google Shape;411;p71"/>
          <p:cNvSpPr txBox="1"/>
          <p:nvPr/>
        </p:nvSpPr>
        <p:spPr>
          <a:xfrm>
            <a:off x="4419600" y="2819400"/>
            <a:ext cx="3048000" cy="1828800"/>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Times New Roman"/>
              <a:buNone/>
            </a:pPr>
            <a:r>
              <a:rPr b="1" i="0" lang="en-US" sz="1800" u="none" cap="none" strike="noStrike">
                <a:solidFill>
                  <a:schemeClr val="dk1"/>
                </a:solidFill>
                <a:latin typeface="Times New Roman"/>
                <a:ea typeface="Times New Roman"/>
                <a:cs typeface="Times New Roman"/>
                <a:sym typeface="Times New Roman"/>
              </a:rPr>
              <a:t>Sales per item type per branch</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chemeClr val="dk1"/>
              </a:buClr>
              <a:buSzPts val="1800"/>
              <a:buFont typeface="Times New Roman"/>
              <a:buNone/>
            </a:pPr>
            <a:r>
              <a:rPr b="1" i="0" lang="en-US" sz="1800" u="none" cap="none" strike="noStrike">
                <a:solidFill>
                  <a:schemeClr val="dk1"/>
                </a:solidFill>
                <a:latin typeface="Times New Roman"/>
                <a:ea typeface="Times New Roman"/>
                <a:cs typeface="Times New Roman"/>
                <a:sym typeface="Times New Roman"/>
              </a:rPr>
              <a:t>for first quarter.</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1" name="Shape 751"/>
        <p:cNvGrpSpPr/>
        <p:nvPr/>
      </p:nvGrpSpPr>
      <p:grpSpPr>
        <a:xfrm>
          <a:off x="0" y="0"/>
          <a:ext cx="0" cy="0"/>
          <a:chOff x="0" y="0"/>
          <a:chExt cx="0" cy="0"/>
        </a:xfrm>
      </p:grpSpPr>
      <p:sp>
        <p:nvSpPr>
          <p:cNvPr id="752" name="Google Shape;752;p98"/>
          <p:cNvSpPr txBox="1"/>
          <p:nvPr/>
        </p:nvSpPr>
        <p:spPr>
          <a:xfrm>
            <a:off x="8255000" y="6229350"/>
            <a:ext cx="1905000" cy="457200"/>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FFFFFF"/>
              </a:buClr>
              <a:buSzPts val="1400"/>
              <a:buFont typeface="Arial"/>
              <a:buNone/>
            </a:pPr>
            <a:fld id="{00000000-1234-1234-1234-123412341234}" type="slidenum">
              <a:rPr b="1" i="0" lang="en-US" sz="1400" u="none" cap="none" strike="noStrike">
                <a:solidFill>
                  <a:srgbClr val="FFFFFF"/>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753" name="Google Shape;753;p98"/>
          <p:cNvSpPr txBox="1"/>
          <p:nvPr/>
        </p:nvSpPr>
        <p:spPr>
          <a:xfrm>
            <a:off x="1955800" y="6229350"/>
            <a:ext cx="1905000" cy="457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Libre Baskerville"/>
              <a:ea typeface="Libre Baskerville"/>
              <a:cs typeface="Libre Baskerville"/>
              <a:sym typeface="Libre Baskerville"/>
            </a:endParaRPr>
          </a:p>
        </p:txBody>
      </p:sp>
      <p:sp>
        <p:nvSpPr>
          <p:cNvPr id="754" name="Google Shape;754;p98"/>
          <p:cNvSpPr txBox="1"/>
          <p:nvPr/>
        </p:nvSpPr>
        <p:spPr>
          <a:xfrm>
            <a:off x="4648200" y="6229350"/>
            <a:ext cx="2895600" cy="457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Libre Baskerville"/>
              <a:ea typeface="Libre Baskerville"/>
              <a:cs typeface="Libre Baskerville"/>
              <a:sym typeface="Libre Baskerville"/>
            </a:endParaRPr>
          </a:p>
        </p:txBody>
      </p:sp>
      <p:sp>
        <p:nvSpPr>
          <p:cNvPr id="755" name="Google Shape;755;p98"/>
          <p:cNvSpPr txBox="1"/>
          <p:nvPr/>
        </p:nvSpPr>
        <p:spPr>
          <a:xfrm>
            <a:off x="1930400" y="228600"/>
            <a:ext cx="7772400" cy="1066800"/>
          </a:xfrm>
          <a:prstGeom prst="rect">
            <a:avLst/>
          </a:prstGeom>
          <a:noFill/>
          <a:ln>
            <a:noFill/>
          </a:ln>
        </p:spPr>
        <p:txBody>
          <a:bodyPr anchorCtr="0" anchor="ctr" bIns="44275" lIns="90350" spcFirstLastPara="1" rIns="90350" wrap="square" tIns="44275">
            <a:noAutofit/>
          </a:bodyPr>
          <a:lstStyle/>
          <a:p>
            <a:pPr indent="0" lvl="0" marL="0" marR="0" rtl="0" algn="l">
              <a:lnSpc>
                <a:spcPct val="100000"/>
              </a:lnSpc>
              <a:spcBef>
                <a:spcPts val="0"/>
              </a:spcBef>
              <a:spcAft>
                <a:spcPts val="0"/>
              </a:spcAft>
              <a:buClr>
                <a:srgbClr val="FFCC00"/>
              </a:buClr>
              <a:buSzPts val="3600"/>
              <a:buFont typeface="Comic Sans MS"/>
              <a:buNone/>
            </a:pPr>
            <a:r>
              <a:rPr b="0" i="0" lang="en-US" sz="3600" u="none" cap="none" strike="noStrike">
                <a:solidFill>
                  <a:srgbClr val="FFCC00"/>
                </a:solidFill>
                <a:latin typeface="Comic Sans MS"/>
                <a:ea typeface="Comic Sans MS"/>
                <a:cs typeface="Comic Sans MS"/>
                <a:sym typeface="Comic Sans MS"/>
              </a:rPr>
              <a:t>Data Warehousing --  </a:t>
            </a:r>
            <a:br>
              <a:rPr b="0" i="0" lang="en-US" sz="3600" u="none" cap="none" strike="noStrike">
                <a:solidFill>
                  <a:srgbClr val="FFCC00"/>
                </a:solidFill>
                <a:latin typeface="Comic Sans MS"/>
                <a:ea typeface="Comic Sans MS"/>
                <a:cs typeface="Comic Sans MS"/>
                <a:sym typeface="Comic Sans MS"/>
              </a:rPr>
            </a:br>
            <a:r>
              <a:rPr b="0" i="0" lang="en-US" sz="3600" u="none" cap="none" strike="noStrike">
                <a:solidFill>
                  <a:srgbClr val="FFCC00"/>
                </a:solidFill>
                <a:latin typeface="Comic Sans MS"/>
                <a:ea typeface="Comic Sans MS"/>
                <a:cs typeface="Comic Sans MS"/>
                <a:sym typeface="Comic Sans MS"/>
              </a:rPr>
              <a:t>It is a process</a:t>
            </a:r>
            <a:endParaRPr b="0" i="0" sz="1400" u="none" cap="none" strike="noStrike">
              <a:solidFill>
                <a:srgbClr val="000000"/>
              </a:solidFill>
              <a:latin typeface="Arial"/>
              <a:ea typeface="Arial"/>
              <a:cs typeface="Arial"/>
              <a:sym typeface="Arial"/>
            </a:endParaRPr>
          </a:p>
        </p:txBody>
      </p:sp>
      <p:sp>
        <p:nvSpPr>
          <p:cNvPr id="756" name="Google Shape;756;p98"/>
          <p:cNvSpPr txBox="1"/>
          <p:nvPr/>
        </p:nvSpPr>
        <p:spPr>
          <a:xfrm>
            <a:off x="4267200" y="1676400"/>
            <a:ext cx="5892800" cy="4419600"/>
          </a:xfrm>
          <a:prstGeom prst="rect">
            <a:avLst/>
          </a:prstGeom>
          <a:noFill/>
          <a:ln>
            <a:noFill/>
          </a:ln>
        </p:spPr>
        <p:txBody>
          <a:bodyPr anchorCtr="0" anchor="t" bIns="44275" lIns="90350" spcFirstLastPara="1" rIns="90350" wrap="square" tIns="44275">
            <a:noAutofit/>
          </a:bodyPr>
          <a:lstStyle/>
          <a:p>
            <a:pPr indent="-341312" lvl="0" marL="341312" marR="0" rtl="0" algn="l">
              <a:lnSpc>
                <a:spcPct val="100000"/>
              </a:lnSpc>
              <a:spcBef>
                <a:spcPts val="0"/>
              </a:spcBef>
              <a:spcAft>
                <a:spcPts val="0"/>
              </a:spcAft>
              <a:buClr>
                <a:srgbClr val="33CCCC"/>
              </a:buClr>
              <a:buSzPts val="2800"/>
              <a:buFont typeface="Arial"/>
              <a:buChar char="●"/>
            </a:pPr>
            <a:r>
              <a:rPr b="0" i="0" lang="en-US" sz="2800" u="none" cap="none" strike="noStrike">
                <a:solidFill>
                  <a:schemeClr val="dk1"/>
                </a:solidFill>
                <a:latin typeface="Verdana"/>
                <a:ea typeface="Verdana"/>
                <a:cs typeface="Verdana"/>
                <a:sym typeface="Verdana"/>
              </a:rPr>
              <a:t>Technique for assembling and managing data from various sources for the purpose of answering business questions. Thus making decisions that were not previous possible</a:t>
            </a:r>
            <a:endParaRPr b="0" i="0" sz="1400" u="none" cap="none" strike="noStrike">
              <a:solidFill>
                <a:srgbClr val="000000"/>
              </a:solidFill>
              <a:latin typeface="Arial"/>
              <a:ea typeface="Arial"/>
              <a:cs typeface="Arial"/>
              <a:sym typeface="Arial"/>
            </a:endParaRPr>
          </a:p>
          <a:p>
            <a:pPr indent="-341312" lvl="0" marL="341312" marR="0" rtl="0" algn="l">
              <a:lnSpc>
                <a:spcPct val="100000"/>
              </a:lnSpc>
              <a:spcBef>
                <a:spcPts val="700"/>
              </a:spcBef>
              <a:spcAft>
                <a:spcPts val="0"/>
              </a:spcAft>
              <a:buClr>
                <a:srgbClr val="33CCCC"/>
              </a:buClr>
              <a:buSzPts val="2800"/>
              <a:buFont typeface="Arial"/>
              <a:buChar char="●"/>
            </a:pPr>
            <a:r>
              <a:rPr b="0" i="0" lang="en-US" sz="2800" u="none" cap="none" strike="noStrike">
                <a:solidFill>
                  <a:schemeClr val="dk1"/>
                </a:solidFill>
                <a:latin typeface="Verdana"/>
                <a:ea typeface="Verdana"/>
                <a:cs typeface="Verdana"/>
                <a:sym typeface="Verdana"/>
              </a:rPr>
              <a:t>A decision support database maintained separately from the organization’s operational database</a:t>
            </a:r>
            <a:endParaRPr b="0" i="0" sz="1400" u="none" cap="none" strike="noStrike">
              <a:solidFill>
                <a:srgbClr val="000000"/>
              </a:solidFill>
              <a:latin typeface="Arial"/>
              <a:ea typeface="Arial"/>
              <a:cs typeface="Arial"/>
              <a:sym typeface="Arial"/>
            </a:endParaRPr>
          </a:p>
        </p:txBody>
      </p:sp>
      <p:pic>
        <p:nvPicPr>
          <p:cNvPr id="757" name="Google Shape;757;p98"/>
          <p:cNvPicPr preferRelativeResize="0"/>
          <p:nvPr/>
        </p:nvPicPr>
        <p:blipFill rotWithShape="1">
          <a:blip r:embed="rId3">
            <a:alphaModFix/>
          </a:blip>
          <a:srcRect b="0" l="0" r="0" t="0"/>
          <a:stretch/>
        </p:blipFill>
        <p:spPr>
          <a:xfrm>
            <a:off x="1981200" y="2422525"/>
            <a:ext cx="2586037" cy="3068637"/>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2" name="Shape 762"/>
        <p:cNvGrpSpPr/>
        <p:nvPr/>
      </p:nvGrpSpPr>
      <p:grpSpPr>
        <a:xfrm>
          <a:off x="0" y="0"/>
          <a:ext cx="0" cy="0"/>
          <a:chOff x="0" y="0"/>
          <a:chExt cx="0" cy="0"/>
        </a:xfrm>
      </p:grpSpPr>
      <p:sp>
        <p:nvSpPr>
          <p:cNvPr id="763" name="Google Shape;763;p99"/>
          <p:cNvSpPr txBox="1"/>
          <p:nvPr/>
        </p:nvSpPr>
        <p:spPr>
          <a:xfrm>
            <a:off x="1930400" y="228600"/>
            <a:ext cx="7772400" cy="10668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FFCC00"/>
              </a:buClr>
              <a:buSzPts val="3600"/>
              <a:buFont typeface="Comic Sans MS"/>
              <a:buNone/>
            </a:pPr>
            <a:r>
              <a:rPr b="0" i="0" lang="en-US" sz="3600" u="none" cap="none" strike="noStrike">
                <a:solidFill>
                  <a:srgbClr val="FFCC00"/>
                </a:solidFill>
                <a:latin typeface="Comic Sans MS"/>
                <a:ea typeface="Comic Sans MS"/>
                <a:cs typeface="Comic Sans MS"/>
                <a:sym typeface="Comic Sans MS"/>
              </a:rPr>
              <a:t>What can a data warehouse do?</a:t>
            </a:r>
            <a:endParaRPr b="0" i="0" sz="1400" u="none" cap="none" strike="noStrike">
              <a:solidFill>
                <a:srgbClr val="000000"/>
              </a:solidFill>
              <a:latin typeface="Arial"/>
              <a:ea typeface="Arial"/>
              <a:cs typeface="Arial"/>
              <a:sym typeface="Arial"/>
            </a:endParaRPr>
          </a:p>
        </p:txBody>
      </p:sp>
      <p:sp>
        <p:nvSpPr>
          <p:cNvPr id="764" name="Google Shape;764;p99"/>
          <p:cNvSpPr txBox="1"/>
          <p:nvPr/>
        </p:nvSpPr>
        <p:spPr>
          <a:xfrm>
            <a:off x="1181100" y="2038350"/>
            <a:ext cx="9234487" cy="4419600"/>
          </a:xfrm>
          <a:prstGeom prst="rect">
            <a:avLst/>
          </a:prstGeom>
          <a:noFill/>
          <a:ln>
            <a:noFill/>
          </a:ln>
        </p:spPr>
        <p:txBody>
          <a:bodyPr anchorCtr="0" anchor="t" bIns="45700" lIns="91425" spcFirstLastPara="1" rIns="91425" wrap="square" tIns="45700">
            <a:noAutofit/>
          </a:bodyPr>
          <a:lstStyle/>
          <a:p>
            <a:pPr indent="-341312" lvl="0" marL="341312" marR="0" rtl="0" algn="l">
              <a:lnSpc>
                <a:spcPct val="100000"/>
              </a:lnSpc>
              <a:spcBef>
                <a:spcPts val="0"/>
              </a:spcBef>
              <a:spcAft>
                <a:spcPts val="0"/>
              </a:spcAft>
              <a:buClr>
                <a:srgbClr val="33CCCC"/>
              </a:buClr>
              <a:buSzPts val="3200"/>
              <a:buFont typeface="Arial"/>
              <a:buChar char="●"/>
            </a:pPr>
            <a:r>
              <a:rPr b="0" i="0" lang="en-US" sz="3200" u="none" cap="none" strike="noStrike">
                <a:solidFill>
                  <a:schemeClr val="dk1"/>
                </a:solidFill>
                <a:latin typeface="Verdana"/>
                <a:ea typeface="Verdana"/>
                <a:cs typeface="Verdana"/>
                <a:sym typeface="Verdana"/>
              </a:rPr>
              <a:t>Immediate information delivery</a:t>
            </a:r>
            <a:endParaRPr b="0" i="0" sz="1400" u="none" cap="none" strike="noStrike">
              <a:solidFill>
                <a:srgbClr val="000000"/>
              </a:solidFill>
              <a:latin typeface="Arial"/>
              <a:ea typeface="Arial"/>
              <a:cs typeface="Arial"/>
              <a:sym typeface="Arial"/>
            </a:endParaRPr>
          </a:p>
          <a:p>
            <a:pPr indent="-341312" lvl="0" marL="341312" marR="0" rtl="0" algn="l">
              <a:lnSpc>
                <a:spcPct val="100000"/>
              </a:lnSpc>
              <a:spcBef>
                <a:spcPts val="800"/>
              </a:spcBef>
              <a:spcAft>
                <a:spcPts val="0"/>
              </a:spcAft>
              <a:buClr>
                <a:srgbClr val="33CCCC"/>
              </a:buClr>
              <a:buSzPts val="3200"/>
              <a:buFont typeface="Arial"/>
              <a:buChar char="●"/>
            </a:pPr>
            <a:r>
              <a:rPr b="0" i="0" lang="en-US" sz="3200" u="none" cap="none" strike="noStrike">
                <a:solidFill>
                  <a:schemeClr val="dk1"/>
                </a:solidFill>
                <a:latin typeface="Verdana"/>
                <a:ea typeface="Verdana"/>
                <a:cs typeface="Verdana"/>
                <a:sym typeface="Verdana"/>
              </a:rPr>
              <a:t>Integration of data from within and outside the organization</a:t>
            </a:r>
            <a:endParaRPr b="0" i="0" sz="1400" u="none" cap="none" strike="noStrike">
              <a:solidFill>
                <a:srgbClr val="000000"/>
              </a:solidFill>
              <a:latin typeface="Arial"/>
              <a:ea typeface="Arial"/>
              <a:cs typeface="Arial"/>
              <a:sym typeface="Arial"/>
            </a:endParaRPr>
          </a:p>
          <a:p>
            <a:pPr indent="-341312" lvl="0" marL="341312" marR="0" rtl="0" algn="l">
              <a:lnSpc>
                <a:spcPct val="100000"/>
              </a:lnSpc>
              <a:spcBef>
                <a:spcPts val="800"/>
              </a:spcBef>
              <a:spcAft>
                <a:spcPts val="0"/>
              </a:spcAft>
              <a:buClr>
                <a:srgbClr val="33CCCC"/>
              </a:buClr>
              <a:buSzPts val="3200"/>
              <a:buFont typeface="Arial"/>
              <a:buChar char="●"/>
            </a:pPr>
            <a:r>
              <a:rPr b="0" i="0" lang="en-US" sz="3200" u="none" cap="none" strike="noStrike">
                <a:solidFill>
                  <a:schemeClr val="dk1"/>
                </a:solidFill>
                <a:latin typeface="Verdana"/>
                <a:ea typeface="Verdana"/>
                <a:cs typeface="Verdana"/>
                <a:sym typeface="Verdana"/>
              </a:rPr>
              <a:t>Provides an insight into the future</a:t>
            </a:r>
            <a:endParaRPr b="0" i="0" sz="1400" u="none" cap="none" strike="noStrike">
              <a:solidFill>
                <a:srgbClr val="000000"/>
              </a:solidFill>
              <a:latin typeface="Arial"/>
              <a:ea typeface="Arial"/>
              <a:cs typeface="Arial"/>
              <a:sym typeface="Arial"/>
            </a:endParaRPr>
          </a:p>
          <a:p>
            <a:pPr indent="-341312" lvl="0" marL="341312" marR="0" rtl="0" algn="l">
              <a:lnSpc>
                <a:spcPct val="100000"/>
              </a:lnSpc>
              <a:spcBef>
                <a:spcPts val="800"/>
              </a:spcBef>
              <a:spcAft>
                <a:spcPts val="0"/>
              </a:spcAft>
              <a:buClr>
                <a:srgbClr val="33CCCC"/>
              </a:buClr>
              <a:buSzPts val="3200"/>
              <a:buFont typeface="Arial"/>
              <a:buChar char="●"/>
            </a:pPr>
            <a:r>
              <a:rPr b="0" i="0" lang="en-US" sz="3200" u="none" cap="none" strike="noStrike">
                <a:solidFill>
                  <a:schemeClr val="dk1"/>
                </a:solidFill>
                <a:latin typeface="Verdana"/>
                <a:ea typeface="Verdana"/>
                <a:cs typeface="Verdana"/>
                <a:sym typeface="Verdana"/>
              </a:rPr>
              <a:t>Enables users to look at the sate data in different ways</a:t>
            </a:r>
            <a:endParaRPr b="0" i="0" sz="1400" u="none" cap="none" strike="noStrike">
              <a:solidFill>
                <a:srgbClr val="000000"/>
              </a:solidFill>
              <a:latin typeface="Arial"/>
              <a:ea typeface="Arial"/>
              <a:cs typeface="Arial"/>
              <a:sym typeface="Arial"/>
            </a:endParaRPr>
          </a:p>
          <a:p>
            <a:pPr indent="-341312" lvl="0" marL="341312" marR="0" rtl="0" algn="l">
              <a:lnSpc>
                <a:spcPct val="100000"/>
              </a:lnSpc>
              <a:spcBef>
                <a:spcPts val="800"/>
              </a:spcBef>
              <a:spcAft>
                <a:spcPts val="0"/>
              </a:spcAft>
              <a:buClr>
                <a:srgbClr val="33CCCC"/>
              </a:buClr>
              <a:buSzPts val="3200"/>
              <a:buFont typeface="Arial"/>
              <a:buChar char="●"/>
            </a:pPr>
            <a:r>
              <a:rPr b="0" i="0" lang="en-US" sz="3200" u="none" cap="none" strike="noStrike">
                <a:solidFill>
                  <a:schemeClr val="dk1"/>
                </a:solidFill>
                <a:latin typeface="Verdana"/>
                <a:ea typeface="Verdana"/>
                <a:cs typeface="Verdana"/>
                <a:sym typeface="Verdana"/>
              </a:rPr>
              <a:t>Provides freedom from the dependency on IT</a:t>
            </a:r>
            <a:endParaRPr b="0" i="0" sz="1400" u="none" cap="none" strike="noStrike">
              <a:solidFill>
                <a:srgbClr val="000000"/>
              </a:solidFill>
              <a:latin typeface="Arial"/>
              <a:ea typeface="Arial"/>
              <a:cs typeface="Arial"/>
              <a:sym typeface="Arial"/>
            </a:endParaRPr>
          </a:p>
        </p:txBody>
      </p:sp>
      <p:sp>
        <p:nvSpPr>
          <p:cNvPr id="765" name="Google Shape;765;p99"/>
          <p:cNvSpPr txBox="1"/>
          <p:nvPr/>
        </p:nvSpPr>
        <p:spPr>
          <a:xfrm>
            <a:off x="8255000" y="6229350"/>
            <a:ext cx="1905000" cy="457200"/>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FFFFFF"/>
              </a:buClr>
              <a:buSzPts val="1400"/>
              <a:buFont typeface="Arial"/>
              <a:buNone/>
            </a:pPr>
            <a:fld id="{00000000-1234-1234-1234-123412341234}" type="slidenum">
              <a:rPr b="1" i="0" lang="en-US" sz="1400" u="none" cap="none" strike="noStrike">
                <a:solidFill>
                  <a:srgbClr val="FFFFFF"/>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9" name="Shape 769"/>
        <p:cNvGrpSpPr/>
        <p:nvPr/>
      </p:nvGrpSpPr>
      <p:grpSpPr>
        <a:xfrm>
          <a:off x="0" y="0"/>
          <a:ext cx="0" cy="0"/>
          <a:chOff x="0" y="0"/>
          <a:chExt cx="0" cy="0"/>
        </a:xfrm>
      </p:grpSpPr>
      <p:sp>
        <p:nvSpPr>
          <p:cNvPr id="770" name="Google Shape;770;p100"/>
          <p:cNvSpPr txBox="1"/>
          <p:nvPr>
            <p:ph type="title"/>
          </p:nvPr>
        </p:nvSpPr>
        <p:spPr>
          <a:xfrm>
            <a:off x="1219200" y="274637"/>
            <a:ext cx="10363200" cy="11430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SzPts val="1400"/>
              <a:buNone/>
            </a:pPr>
            <a:r>
              <a:t/>
            </a:r>
            <a:endParaRPr sz="4000">
              <a:solidFill>
                <a:schemeClr val="dk2"/>
              </a:solidFill>
              <a:latin typeface="Libre Franklin"/>
              <a:ea typeface="Libre Franklin"/>
              <a:cs typeface="Libre Franklin"/>
              <a:sym typeface="Libre Franklin"/>
            </a:endParaRPr>
          </a:p>
        </p:txBody>
      </p:sp>
      <p:sp>
        <p:nvSpPr>
          <p:cNvPr id="771" name="Google Shape;771;p100"/>
          <p:cNvSpPr txBox="1"/>
          <p:nvPr>
            <p:ph idx="1" type="body"/>
          </p:nvPr>
        </p:nvSpPr>
        <p:spPr>
          <a:xfrm>
            <a:off x="1052512" y="617537"/>
            <a:ext cx="10363200" cy="4572000"/>
          </a:xfrm>
          <a:prstGeom prst="rect">
            <a:avLst/>
          </a:prstGeom>
          <a:noFill/>
          <a:ln>
            <a:noFill/>
          </a:ln>
        </p:spPr>
        <p:txBody>
          <a:bodyPr anchorCtr="0" anchor="t" bIns="45700" lIns="91425" spcFirstLastPara="1" rIns="91425" wrap="square" tIns="45700">
            <a:noAutofit/>
          </a:bodyPr>
          <a:lstStyle/>
          <a:p>
            <a:pPr indent="-273050" lvl="0" marL="273050" marR="0" rtl="0" algn="l">
              <a:lnSpc>
                <a:spcPct val="100000"/>
              </a:lnSpc>
              <a:spcBef>
                <a:spcPts val="0"/>
              </a:spcBef>
              <a:spcAft>
                <a:spcPts val="0"/>
              </a:spcAft>
              <a:buClr>
                <a:schemeClr val="accent1"/>
              </a:buClr>
              <a:buSzPts val="2210"/>
              <a:buFont typeface="Noto Sans Symbols"/>
              <a:buChar char="⚫"/>
            </a:pPr>
            <a:r>
              <a:rPr b="0" i="0" lang="en-US" sz="2600" u="none">
                <a:solidFill>
                  <a:schemeClr val="dk1"/>
                </a:solidFill>
                <a:latin typeface="Libre Baskerville"/>
                <a:ea typeface="Libre Baskerville"/>
                <a:cs typeface="Libre Baskerville"/>
                <a:sym typeface="Libre Baskerville"/>
              </a:rPr>
              <a:t>Data Warehouse  Users:</a:t>
            </a:r>
            <a:endParaRPr/>
          </a:p>
          <a:p>
            <a:pPr indent="-273050" lvl="0" marL="273050" marR="0" rtl="0" algn="l">
              <a:lnSpc>
                <a:spcPct val="100000"/>
              </a:lnSpc>
              <a:spcBef>
                <a:spcPts val="500"/>
              </a:spcBef>
              <a:spcAft>
                <a:spcPts val="0"/>
              </a:spcAft>
              <a:buClr>
                <a:schemeClr val="accent1"/>
              </a:buClr>
              <a:buSzPts val="2210"/>
              <a:buFont typeface="Noto Sans Symbols"/>
              <a:buChar char="⚫"/>
            </a:pPr>
            <a:r>
              <a:rPr b="0" i="0" lang="en-US" sz="2600" u="none">
                <a:solidFill>
                  <a:schemeClr val="dk1"/>
                </a:solidFill>
                <a:latin typeface="Libre Baskerville"/>
                <a:ea typeface="Libre Baskerville"/>
                <a:cs typeface="Libre Baskerville"/>
                <a:sym typeface="Libre Baskerville"/>
              </a:rPr>
              <a:t>Casual or novice user: Uses the data warehouse occasionally and needs a very intuitive information interface.</a:t>
            </a:r>
            <a:endParaRPr/>
          </a:p>
          <a:p>
            <a:pPr indent="-273050" lvl="0" marL="273050" marR="0" rtl="0" algn="l">
              <a:lnSpc>
                <a:spcPct val="100000"/>
              </a:lnSpc>
              <a:spcBef>
                <a:spcPts val="500"/>
              </a:spcBef>
              <a:spcAft>
                <a:spcPts val="0"/>
              </a:spcAft>
              <a:buClr>
                <a:schemeClr val="accent1"/>
              </a:buClr>
              <a:buSzPts val="2210"/>
              <a:buFont typeface="Noto Sans Symbols"/>
              <a:buChar char="⚫"/>
            </a:pPr>
            <a:r>
              <a:rPr b="0" i="0" lang="en-US" sz="2600" u="none">
                <a:solidFill>
                  <a:schemeClr val="dk1"/>
                </a:solidFill>
                <a:latin typeface="Libre Baskerville"/>
                <a:ea typeface="Libre Baskerville"/>
                <a:cs typeface="Libre Baskerville"/>
                <a:sym typeface="Libre Baskerville"/>
              </a:rPr>
              <a:t>Regular user: Uses the data warehouse almost daily . These users are comfortable with computing options but can not create reports and queries on their own and thus make use of query templates and predefined reports.</a:t>
            </a:r>
            <a:endParaRPr/>
          </a:p>
          <a:p>
            <a:pPr indent="-273050" lvl="0" marL="273050" marR="0" rtl="0" algn="l">
              <a:lnSpc>
                <a:spcPct val="100000"/>
              </a:lnSpc>
              <a:spcBef>
                <a:spcPts val="500"/>
              </a:spcBef>
              <a:spcAft>
                <a:spcPts val="0"/>
              </a:spcAft>
              <a:buClr>
                <a:schemeClr val="accent1"/>
              </a:buClr>
              <a:buSzPts val="2210"/>
              <a:buFont typeface="Noto Sans Symbols"/>
              <a:buChar char="⚫"/>
            </a:pPr>
            <a:r>
              <a:rPr b="0" i="0" lang="en-US" sz="2600" u="none">
                <a:solidFill>
                  <a:schemeClr val="dk1"/>
                </a:solidFill>
                <a:latin typeface="Libre Baskerville"/>
                <a:ea typeface="Libre Baskerville"/>
                <a:cs typeface="Libre Baskerville"/>
                <a:sym typeface="Libre Baskerville"/>
              </a:rPr>
              <a:t>Power users:</a:t>
            </a:r>
            <a:endParaRPr/>
          </a:p>
          <a:p>
            <a:pPr indent="-228599" lvl="1" marL="547687" marR="0" rtl="0" algn="l">
              <a:lnSpc>
                <a:spcPct val="100000"/>
              </a:lnSpc>
              <a:spcBef>
                <a:spcPts val="300"/>
              </a:spcBef>
              <a:spcAft>
                <a:spcPts val="0"/>
              </a:spcAft>
              <a:buClr>
                <a:schemeClr val="accent2"/>
              </a:buClr>
              <a:buSzPts val="2040"/>
              <a:buFont typeface="Noto Sans Symbols"/>
              <a:buChar char="⚫"/>
            </a:pPr>
            <a:r>
              <a:rPr b="0" i="0" lang="en-US" sz="2400" u="none" cap="none" strike="noStrike">
                <a:solidFill>
                  <a:schemeClr val="dk1"/>
                </a:solidFill>
                <a:latin typeface="Libre Baskerville"/>
                <a:ea typeface="Libre Baskerville"/>
                <a:cs typeface="Libre Baskerville"/>
                <a:sym typeface="Libre Baskerville"/>
              </a:rPr>
              <a:t>proficient with technology</a:t>
            </a:r>
            <a:endParaRPr/>
          </a:p>
          <a:p>
            <a:pPr indent="-228599" lvl="1" marL="547687" marR="0" rtl="0" algn="l">
              <a:lnSpc>
                <a:spcPct val="100000"/>
              </a:lnSpc>
              <a:spcBef>
                <a:spcPts val="300"/>
              </a:spcBef>
              <a:spcAft>
                <a:spcPts val="0"/>
              </a:spcAft>
              <a:buClr>
                <a:schemeClr val="accent2"/>
              </a:buClr>
              <a:buSzPts val="2040"/>
              <a:buFont typeface="Noto Sans Symbols"/>
              <a:buChar char="⚫"/>
            </a:pPr>
            <a:r>
              <a:rPr b="0" i="0" lang="en-US" sz="2400" u="none" cap="none" strike="noStrike">
                <a:solidFill>
                  <a:schemeClr val="dk1"/>
                </a:solidFill>
                <a:latin typeface="Libre Baskerville"/>
                <a:ea typeface="Libre Baskerville"/>
                <a:cs typeface="Libre Baskerville"/>
                <a:sym typeface="Libre Baskerville"/>
              </a:rPr>
              <a:t>Capable of creating reports and executing query.</a:t>
            </a:r>
            <a:endParaRPr/>
          </a:p>
          <a:p>
            <a:pPr indent="-228599" lvl="1" marL="547687" marR="0" rtl="0" algn="l">
              <a:lnSpc>
                <a:spcPct val="100000"/>
              </a:lnSpc>
              <a:spcBef>
                <a:spcPts val="500"/>
              </a:spcBef>
              <a:spcAft>
                <a:spcPts val="0"/>
              </a:spcAft>
              <a:buClr>
                <a:schemeClr val="accent1"/>
              </a:buClr>
              <a:buSzPts val="2040"/>
              <a:buFont typeface="Noto Sans Symbols"/>
              <a:buChar char="⚫"/>
            </a:pPr>
            <a:r>
              <a:rPr b="0" i="0" lang="en-US" sz="2400" u="none" cap="none" strike="noStrike">
                <a:solidFill>
                  <a:schemeClr val="dk1"/>
                </a:solidFill>
                <a:latin typeface="Libre Baskerville"/>
                <a:ea typeface="Libre Baskerville"/>
                <a:cs typeface="Libre Baskerville"/>
                <a:sym typeface="Libre Baskerville"/>
              </a:rPr>
              <a:t>Executives and Managers: </a:t>
            </a:r>
            <a:endParaRPr/>
          </a:p>
          <a:p>
            <a:pPr indent="-273049" lvl="2" marL="547687" marR="0" rtl="0" algn="l">
              <a:lnSpc>
                <a:spcPct val="100000"/>
              </a:lnSpc>
              <a:spcBef>
                <a:spcPts val="500"/>
              </a:spcBef>
              <a:spcAft>
                <a:spcPts val="0"/>
              </a:spcAft>
              <a:buClr>
                <a:schemeClr val="accent1"/>
              </a:buClr>
              <a:buSzPts val="2040"/>
              <a:buFont typeface="Noto Sans Symbols"/>
              <a:buChar char="⚫"/>
            </a:pPr>
            <a:r>
              <a:rPr b="0" i="0" lang="en-US" sz="2400" u="none" cap="none" strike="noStrike">
                <a:solidFill>
                  <a:schemeClr val="dk1"/>
                </a:solidFill>
                <a:latin typeface="Libre Baskerville"/>
                <a:ea typeface="Libre Baskerville"/>
                <a:cs typeface="Libre Baskerville"/>
                <a:sym typeface="Libre Baskerville"/>
              </a:rPr>
              <a:t>They need information for making high level strategic decisions.</a:t>
            </a:r>
            <a:endParaRPr/>
          </a:p>
          <a:p>
            <a:pPr indent="-273049" lvl="2" marL="547687" marR="0" rtl="0" algn="l">
              <a:lnSpc>
                <a:spcPct val="100000"/>
              </a:lnSpc>
              <a:spcBef>
                <a:spcPts val="500"/>
              </a:spcBef>
              <a:spcAft>
                <a:spcPts val="0"/>
              </a:spcAft>
              <a:buClr>
                <a:schemeClr val="accent1"/>
              </a:buClr>
              <a:buSzPts val="2040"/>
              <a:buFont typeface="Noto Sans Symbols"/>
              <a:buChar char="⚫"/>
            </a:pPr>
            <a:r>
              <a:rPr b="0" i="0" lang="en-US" sz="2400" u="none" cap="none" strike="noStrike">
                <a:solidFill>
                  <a:schemeClr val="dk1"/>
                </a:solidFill>
                <a:latin typeface="Libre Baskerville"/>
                <a:ea typeface="Libre Baskerville"/>
                <a:cs typeface="Libre Baskerville"/>
                <a:sym typeface="Libre Baskerville"/>
              </a:rPr>
              <a:t>They prefer customized and personalized reports.</a:t>
            </a:r>
            <a:endParaRPr/>
          </a:p>
          <a:p>
            <a:pPr indent="-143510" lvl="0" marL="273050" marR="0" rtl="0" algn="l">
              <a:lnSpc>
                <a:spcPct val="100000"/>
              </a:lnSpc>
              <a:spcBef>
                <a:spcPts val="575"/>
              </a:spcBef>
              <a:spcAft>
                <a:spcPts val="0"/>
              </a:spcAft>
              <a:buClr>
                <a:schemeClr val="accent1"/>
              </a:buClr>
              <a:buSzPts val="2040"/>
              <a:buFont typeface="Noto Sans Symbols"/>
              <a:buNone/>
            </a:pPr>
            <a:r>
              <a:t/>
            </a:r>
            <a:endParaRPr b="0" i="0" sz="2400" u="none" cap="none" strike="noStrike">
              <a:solidFill>
                <a:schemeClr val="dk1"/>
              </a:solidFill>
              <a:latin typeface="Libre Baskerville"/>
              <a:ea typeface="Libre Baskerville"/>
              <a:cs typeface="Libre Baskerville"/>
              <a:sym typeface="Libre Baskerville"/>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5" name="Shape 775"/>
        <p:cNvGrpSpPr/>
        <p:nvPr/>
      </p:nvGrpSpPr>
      <p:grpSpPr>
        <a:xfrm>
          <a:off x="0" y="0"/>
          <a:ext cx="0" cy="0"/>
          <a:chOff x="0" y="0"/>
          <a:chExt cx="0" cy="0"/>
        </a:xfrm>
      </p:grpSpPr>
      <p:sp>
        <p:nvSpPr>
          <p:cNvPr id="776" name="Google Shape;776;p101"/>
          <p:cNvSpPr txBox="1"/>
          <p:nvPr>
            <p:ph type="title"/>
          </p:nvPr>
        </p:nvSpPr>
        <p:spPr>
          <a:xfrm>
            <a:off x="1219200" y="274637"/>
            <a:ext cx="10363200" cy="11430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SzPts val="1400"/>
              <a:buNone/>
            </a:pPr>
            <a:r>
              <a:t/>
            </a:r>
            <a:endParaRPr sz="4000">
              <a:solidFill>
                <a:schemeClr val="dk2"/>
              </a:solidFill>
              <a:latin typeface="Libre Franklin"/>
              <a:ea typeface="Libre Franklin"/>
              <a:cs typeface="Libre Franklin"/>
              <a:sym typeface="Libre Franklin"/>
            </a:endParaRPr>
          </a:p>
        </p:txBody>
      </p:sp>
      <p:sp>
        <p:nvSpPr>
          <p:cNvPr id="777" name="Google Shape;777;p101"/>
          <p:cNvSpPr txBox="1"/>
          <p:nvPr>
            <p:ph idx="1" type="body"/>
          </p:nvPr>
        </p:nvSpPr>
        <p:spPr>
          <a:xfrm>
            <a:off x="1219200" y="1447800"/>
            <a:ext cx="10363200" cy="4572000"/>
          </a:xfrm>
          <a:prstGeom prst="rect">
            <a:avLst/>
          </a:prstGeom>
          <a:noFill/>
          <a:ln>
            <a:noFill/>
          </a:ln>
        </p:spPr>
        <p:txBody>
          <a:bodyPr anchorCtr="0" anchor="t" bIns="45700" lIns="91425" spcFirstLastPara="1" rIns="91425" wrap="square" tIns="45700">
            <a:noAutofit/>
          </a:bodyPr>
          <a:lstStyle/>
          <a:p>
            <a:pPr indent="-273050" lvl="0" marL="273050" marR="0" rtl="0" algn="l">
              <a:lnSpc>
                <a:spcPct val="100000"/>
              </a:lnSpc>
              <a:spcBef>
                <a:spcPts val="0"/>
              </a:spcBef>
              <a:spcAft>
                <a:spcPts val="0"/>
              </a:spcAft>
              <a:buClr>
                <a:schemeClr val="accent1"/>
              </a:buClr>
              <a:buSzPts val="2210"/>
              <a:buFont typeface="Noto Sans Symbols"/>
              <a:buChar char="⚫"/>
            </a:pPr>
            <a:r>
              <a:rPr b="0" i="0" lang="en-US" sz="2600" u="none">
                <a:solidFill>
                  <a:schemeClr val="dk1"/>
                </a:solidFill>
                <a:latin typeface="Libre Baskerville"/>
                <a:ea typeface="Libre Baskerville"/>
                <a:cs typeface="Libre Baskerville"/>
                <a:sym typeface="Libre Baskerville"/>
              </a:rPr>
              <a:t>Technical analyst:</a:t>
            </a:r>
            <a:endParaRPr/>
          </a:p>
          <a:p>
            <a:pPr indent="-228599" lvl="1" marL="547687" marR="0" rtl="0" algn="l">
              <a:lnSpc>
                <a:spcPct val="100000"/>
              </a:lnSpc>
              <a:spcBef>
                <a:spcPts val="300"/>
              </a:spcBef>
              <a:spcAft>
                <a:spcPts val="0"/>
              </a:spcAft>
              <a:buClr>
                <a:schemeClr val="accent2"/>
              </a:buClr>
              <a:buSzPts val="2040"/>
              <a:buFont typeface="Noto Sans Symbols"/>
              <a:buChar char="⚫"/>
            </a:pPr>
            <a:r>
              <a:rPr b="0" i="0" lang="en-US" sz="2400" u="none" cap="none" strike="noStrike">
                <a:solidFill>
                  <a:schemeClr val="dk1"/>
                </a:solidFill>
                <a:latin typeface="Libre Baskerville"/>
                <a:ea typeface="Libre Baskerville"/>
                <a:cs typeface="Libre Baskerville"/>
                <a:sym typeface="Libre Baskerville"/>
              </a:rPr>
              <a:t>They perform complex analysis and statistical analysis,perform drill down and rollup,slice and dice operations on data.</a:t>
            </a:r>
            <a:endParaRPr/>
          </a:p>
          <a:p>
            <a:pPr indent="-273050" lvl="0" marL="273050" marR="0" rtl="0" algn="l">
              <a:lnSpc>
                <a:spcPct val="100000"/>
              </a:lnSpc>
              <a:spcBef>
                <a:spcPts val="500"/>
              </a:spcBef>
              <a:spcAft>
                <a:spcPts val="0"/>
              </a:spcAft>
              <a:buClr>
                <a:schemeClr val="accent1"/>
              </a:buClr>
              <a:buSzPts val="2210"/>
              <a:buFont typeface="Noto Sans Symbols"/>
              <a:buChar char="⚫"/>
            </a:pPr>
            <a:r>
              <a:rPr b="0" i="0" lang="en-US" sz="2600" u="none">
                <a:solidFill>
                  <a:schemeClr val="dk1"/>
                </a:solidFill>
                <a:latin typeface="Libre Baskerville"/>
                <a:ea typeface="Libre Baskerville"/>
                <a:cs typeface="Libre Baskerville"/>
                <a:sym typeface="Libre Baskerville"/>
              </a:rPr>
              <a:t>Business analyst:</a:t>
            </a:r>
            <a:endParaRPr/>
          </a:p>
          <a:p>
            <a:pPr indent="-228599" lvl="1" marL="547687" marR="0" rtl="0" algn="l">
              <a:lnSpc>
                <a:spcPct val="100000"/>
              </a:lnSpc>
              <a:spcBef>
                <a:spcPts val="300"/>
              </a:spcBef>
              <a:spcAft>
                <a:spcPts val="0"/>
              </a:spcAft>
              <a:buClr>
                <a:schemeClr val="accent2"/>
              </a:buClr>
              <a:buSzPts val="2040"/>
              <a:buFont typeface="Noto Sans Symbols"/>
              <a:buChar char="⚫"/>
            </a:pPr>
            <a:r>
              <a:rPr b="0" i="0" lang="en-US" sz="2400" u="none" cap="none" strike="noStrike">
                <a:solidFill>
                  <a:schemeClr val="dk1"/>
                </a:solidFill>
                <a:latin typeface="Libre Baskerville"/>
                <a:ea typeface="Libre Baskerville"/>
                <a:cs typeface="Libre Baskerville"/>
                <a:sym typeface="Libre Baskerville"/>
              </a:rPr>
              <a:t>Comfortable with technology.</a:t>
            </a:r>
            <a:endParaRPr/>
          </a:p>
          <a:p>
            <a:pPr indent="-228599" lvl="1" marL="547687" marR="0" rtl="0" algn="l">
              <a:lnSpc>
                <a:spcPct val="100000"/>
              </a:lnSpc>
              <a:spcBef>
                <a:spcPts val="300"/>
              </a:spcBef>
              <a:spcAft>
                <a:spcPts val="0"/>
              </a:spcAft>
              <a:buClr>
                <a:schemeClr val="accent2"/>
              </a:buClr>
              <a:buSzPts val="2040"/>
              <a:buFont typeface="Noto Sans Symbols"/>
              <a:buChar char="⚫"/>
            </a:pPr>
            <a:r>
              <a:rPr b="0" i="0" lang="en-US" sz="2400" u="none" cap="none" strike="noStrike">
                <a:solidFill>
                  <a:schemeClr val="dk1"/>
                </a:solidFill>
                <a:latin typeface="Libre Baskerville"/>
                <a:ea typeface="Libre Baskerville"/>
                <a:cs typeface="Libre Baskerville"/>
                <a:sym typeface="Libre Baskerville"/>
              </a:rPr>
              <a:t>They rely on predefined queries and reports to satisfy their requirement.</a:t>
            </a:r>
            <a:endParaRPr/>
          </a:p>
          <a:p>
            <a:pPr indent="-132715" lvl="0" marL="273050" marR="0" rtl="0" algn="l">
              <a:lnSpc>
                <a:spcPct val="100000"/>
              </a:lnSpc>
              <a:spcBef>
                <a:spcPts val="500"/>
              </a:spcBef>
              <a:spcAft>
                <a:spcPts val="0"/>
              </a:spcAft>
              <a:buClr>
                <a:schemeClr val="accent1"/>
              </a:buClr>
              <a:buSzPts val="2210"/>
              <a:buFont typeface="Noto Sans Symbols"/>
              <a:buNone/>
            </a:pPr>
            <a:r>
              <a:t/>
            </a:r>
            <a:endParaRPr b="0" i="0" sz="2600" u="none">
              <a:solidFill>
                <a:schemeClr val="dk1"/>
              </a:solidFill>
              <a:latin typeface="Libre Baskerville"/>
              <a:ea typeface="Libre Baskerville"/>
              <a:cs typeface="Libre Baskerville"/>
              <a:sym typeface="Libre Baskerville"/>
            </a:endParaRPr>
          </a:p>
          <a:p>
            <a:pPr indent="-132715" lvl="0" marL="273050" marR="0" rtl="0" algn="l">
              <a:lnSpc>
                <a:spcPct val="100000"/>
              </a:lnSpc>
              <a:spcBef>
                <a:spcPts val="575"/>
              </a:spcBef>
              <a:spcAft>
                <a:spcPts val="0"/>
              </a:spcAft>
              <a:buClr>
                <a:schemeClr val="accent1"/>
              </a:buClr>
              <a:buSzPts val="2210"/>
              <a:buFont typeface="Noto Sans Symbols"/>
              <a:buNone/>
            </a:pPr>
            <a:r>
              <a:t/>
            </a:r>
            <a:endParaRPr b="0" i="0" sz="2600" u="none">
              <a:solidFill>
                <a:schemeClr val="dk1"/>
              </a:solidFill>
              <a:latin typeface="Libre Baskerville"/>
              <a:ea typeface="Libre Baskerville"/>
              <a:cs typeface="Libre Baskerville"/>
              <a:sym typeface="Libre Baskerville"/>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1" name="Shape 781"/>
        <p:cNvGrpSpPr/>
        <p:nvPr/>
      </p:nvGrpSpPr>
      <p:grpSpPr>
        <a:xfrm>
          <a:off x="0" y="0"/>
          <a:ext cx="0" cy="0"/>
          <a:chOff x="0" y="0"/>
          <a:chExt cx="0" cy="0"/>
        </a:xfrm>
      </p:grpSpPr>
      <p:sp>
        <p:nvSpPr>
          <p:cNvPr id="782" name="Google Shape;782;p102"/>
          <p:cNvSpPr txBox="1"/>
          <p:nvPr>
            <p:ph type="title"/>
          </p:nvPr>
        </p:nvSpPr>
        <p:spPr>
          <a:xfrm>
            <a:off x="1219200" y="-131762"/>
            <a:ext cx="10363200" cy="11430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Libre Franklin"/>
              <a:buNone/>
            </a:pPr>
            <a:r>
              <a:rPr b="0" i="0" lang="en-US" sz="4000" u="none">
                <a:solidFill>
                  <a:schemeClr val="dk2"/>
                </a:solidFill>
                <a:latin typeface="Libre Franklin"/>
                <a:ea typeface="Libre Franklin"/>
                <a:cs typeface="Libre Franklin"/>
                <a:sym typeface="Libre Franklin"/>
              </a:rPr>
              <a:t>Benefits of Data Warehouse</a:t>
            </a:r>
            <a:endParaRPr/>
          </a:p>
        </p:txBody>
      </p:sp>
      <p:sp>
        <p:nvSpPr>
          <p:cNvPr id="783" name="Google Shape;783;p102"/>
          <p:cNvSpPr txBox="1"/>
          <p:nvPr>
            <p:ph idx="1" type="body"/>
          </p:nvPr>
        </p:nvSpPr>
        <p:spPr>
          <a:xfrm>
            <a:off x="1082675" y="768350"/>
            <a:ext cx="10363200" cy="4572000"/>
          </a:xfrm>
          <a:prstGeom prst="rect">
            <a:avLst/>
          </a:prstGeom>
          <a:noFill/>
          <a:ln>
            <a:noFill/>
          </a:ln>
        </p:spPr>
        <p:txBody>
          <a:bodyPr anchorCtr="0" anchor="t" bIns="45700" lIns="91425" spcFirstLastPara="1" rIns="91425" wrap="square" tIns="45700">
            <a:noAutofit/>
          </a:bodyPr>
          <a:lstStyle/>
          <a:p>
            <a:pPr indent="-273050" lvl="0" marL="273050" marR="0" rtl="0" algn="l">
              <a:lnSpc>
                <a:spcPct val="100000"/>
              </a:lnSpc>
              <a:spcBef>
                <a:spcPts val="0"/>
              </a:spcBef>
              <a:spcAft>
                <a:spcPts val="0"/>
              </a:spcAft>
              <a:buClr>
                <a:schemeClr val="accent1"/>
              </a:buClr>
              <a:buSzPts val="2210"/>
              <a:buFont typeface="Noto Sans Symbols"/>
              <a:buChar char="⚫"/>
            </a:pPr>
            <a:r>
              <a:rPr b="0" i="0" lang="en-US" sz="2600" u="none">
                <a:solidFill>
                  <a:schemeClr val="dk1"/>
                </a:solidFill>
                <a:latin typeface="Libre Baskerville"/>
                <a:ea typeface="Libre Baskerville"/>
                <a:cs typeface="Libre Baskerville"/>
                <a:sym typeface="Libre Baskerville"/>
              </a:rPr>
              <a:t>DW enables end users to access wide variety of data.</a:t>
            </a:r>
            <a:endParaRPr/>
          </a:p>
          <a:p>
            <a:pPr indent="-273050" lvl="0" marL="273050" marR="0" rtl="0" algn="l">
              <a:lnSpc>
                <a:spcPct val="100000"/>
              </a:lnSpc>
              <a:spcBef>
                <a:spcPts val="500"/>
              </a:spcBef>
              <a:spcAft>
                <a:spcPts val="0"/>
              </a:spcAft>
              <a:buClr>
                <a:schemeClr val="accent1"/>
              </a:buClr>
              <a:buSzPts val="2210"/>
              <a:buFont typeface="Noto Sans Symbols"/>
              <a:buChar char="⚫"/>
            </a:pPr>
            <a:r>
              <a:rPr b="0" i="0" lang="en-US" sz="2600" u="none">
                <a:solidFill>
                  <a:schemeClr val="dk1"/>
                </a:solidFill>
                <a:latin typeface="Libre Baskerville"/>
                <a:ea typeface="Libre Baskerville"/>
                <a:cs typeface="Libre Baskerville"/>
                <a:sym typeface="Libre Baskerville"/>
              </a:rPr>
              <a:t>Business analyst and decision makers can analyze the current trends in the market to predict future trends.</a:t>
            </a:r>
            <a:endParaRPr/>
          </a:p>
          <a:p>
            <a:pPr indent="-273050" lvl="0" marL="273050" marR="0" rtl="0" algn="l">
              <a:lnSpc>
                <a:spcPct val="100000"/>
              </a:lnSpc>
              <a:spcBef>
                <a:spcPts val="500"/>
              </a:spcBef>
              <a:spcAft>
                <a:spcPts val="0"/>
              </a:spcAft>
              <a:buClr>
                <a:schemeClr val="accent1"/>
              </a:buClr>
              <a:buSzPts val="2210"/>
              <a:buFont typeface="Noto Sans Symbols"/>
              <a:buNone/>
            </a:pPr>
            <a:r>
              <a:rPr b="0" i="0" lang="en-US" sz="2600" u="none">
                <a:solidFill>
                  <a:schemeClr val="dk1"/>
                </a:solidFill>
                <a:latin typeface="Libre Baskerville"/>
                <a:ea typeface="Libre Baskerville"/>
                <a:cs typeface="Libre Baskerville"/>
                <a:sym typeface="Libre Baskerville"/>
              </a:rPr>
              <a:t>    for example the analyst can analyze the products sales  in particular area for the last    </a:t>
            </a:r>
            <a:endParaRPr/>
          </a:p>
          <a:p>
            <a:pPr indent="-273050" lvl="0" marL="273050" marR="0" rtl="0" algn="l">
              <a:lnSpc>
                <a:spcPct val="100000"/>
              </a:lnSpc>
              <a:spcBef>
                <a:spcPts val="500"/>
              </a:spcBef>
              <a:spcAft>
                <a:spcPts val="0"/>
              </a:spcAft>
              <a:buClr>
                <a:schemeClr val="accent1"/>
              </a:buClr>
              <a:buSzPts val="2210"/>
              <a:buFont typeface="Noto Sans Symbols"/>
              <a:buNone/>
            </a:pPr>
            <a:r>
              <a:rPr b="0" i="0" lang="en-US" sz="2600" u="none">
                <a:solidFill>
                  <a:schemeClr val="dk1"/>
                </a:solidFill>
                <a:latin typeface="Libre Baskerville"/>
                <a:ea typeface="Libre Baskerville"/>
                <a:cs typeface="Libre Baskerville"/>
                <a:sym typeface="Libre Baskerville"/>
              </a:rPr>
              <a:t>    two years.This may helpful for future investment in a particular item.</a:t>
            </a:r>
            <a:endParaRPr/>
          </a:p>
          <a:p>
            <a:pPr indent="-273050" lvl="0" marL="273050" marR="0" rtl="0" algn="l">
              <a:lnSpc>
                <a:spcPct val="100000"/>
              </a:lnSpc>
              <a:spcBef>
                <a:spcPts val="500"/>
              </a:spcBef>
              <a:spcAft>
                <a:spcPts val="0"/>
              </a:spcAft>
              <a:buClr>
                <a:schemeClr val="accent1"/>
              </a:buClr>
              <a:buSzPts val="2210"/>
              <a:buFont typeface="Noto Sans Symbols"/>
              <a:buChar char="⚫"/>
            </a:pPr>
            <a:r>
              <a:rPr b="0" i="0" lang="en-US" sz="2600" u="none">
                <a:solidFill>
                  <a:schemeClr val="dk1"/>
                </a:solidFill>
                <a:latin typeface="Libre Baskerville"/>
                <a:ea typeface="Libre Baskerville"/>
                <a:cs typeface="Libre Baskerville"/>
                <a:sym typeface="Libre Baskerville"/>
              </a:rPr>
              <a:t>DW provides consistent data.</a:t>
            </a:r>
            <a:endParaRPr/>
          </a:p>
          <a:p>
            <a:pPr indent="-273050" lvl="0" marL="273050" marR="0" rtl="0" algn="l">
              <a:lnSpc>
                <a:spcPct val="100000"/>
              </a:lnSpc>
              <a:spcBef>
                <a:spcPts val="500"/>
              </a:spcBef>
              <a:spcAft>
                <a:spcPts val="0"/>
              </a:spcAft>
              <a:buClr>
                <a:schemeClr val="accent1"/>
              </a:buClr>
              <a:buSzPts val="2210"/>
              <a:buFont typeface="Noto Sans Symbols"/>
              <a:buChar char="⚫"/>
            </a:pPr>
            <a:r>
              <a:rPr b="0" i="0" lang="en-US" sz="2600" u="none">
                <a:solidFill>
                  <a:schemeClr val="dk1"/>
                </a:solidFill>
                <a:latin typeface="Libre Baskerville"/>
                <a:ea typeface="Libre Baskerville"/>
                <a:cs typeface="Libre Baskerville"/>
                <a:sym typeface="Libre Baskerville"/>
              </a:rPr>
              <a:t>It helps to increase the productivity and decrease the computing cost.</a:t>
            </a:r>
            <a:endParaRPr/>
          </a:p>
          <a:p>
            <a:pPr indent="-273050" lvl="0" marL="273050" marR="0" rtl="0" algn="l">
              <a:lnSpc>
                <a:spcPct val="100000"/>
              </a:lnSpc>
              <a:spcBef>
                <a:spcPts val="500"/>
              </a:spcBef>
              <a:spcAft>
                <a:spcPts val="0"/>
              </a:spcAft>
              <a:buClr>
                <a:schemeClr val="accent1"/>
              </a:buClr>
              <a:buSzPts val="2210"/>
              <a:buFont typeface="Noto Sans Symbols"/>
              <a:buChar char="⚫"/>
            </a:pPr>
            <a:r>
              <a:rPr b="0" i="0" lang="en-US" sz="2600" u="none">
                <a:solidFill>
                  <a:schemeClr val="dk1"/>
                </a:solidFill>
                <a:latin typeface="Libre Baskerville"/>
                <a:ea typeface="Libre Baskerville"/>
                <a:cs typeface="Libre Baskerville"/>
                <a:sym typeface="Libre Baskerville"/>
              </a:rPr>
              <a:t>DW contains data that has been integrated from a number of sources.</a:t>
            </a:r>
            <a:endParaRPr/>
          </a:p>
          <a:p>
            <a:pPr indent="-273050" lvl="0" marL="273050" marR="0" rtl="0" algn="l">
              <a:lnSpc>
                <a:spcPct val="100000"/>
              </a:lnSpc>
              <a:spcBef>
                <a:spcPts val="500"/>
              </a:spcBef>
              <a:spcAft>
                <a:spcPts val="0"/>
              </a:spcAft>
              <a:buClr>
                <a:schemeClr val="accent1"/>
              </a:buClr>
              <a:buSzPts val="2210"/>
              <a:buFont typeface="Noto Sans Symbols"/>
              <a:buChar char="⚫"/>
            </a:pPr>
            <a:r>
              <a:rPr b="0" i="0" lang="en-US" sz="2600" u="none">
                <a:solidFill>
                  <a:schemeClr val="dk1"/>
                </a:solidFill>
                <a:latin typeface="Libre Baskerville"/>
                <a:ea typeface="Libre Baskerville"/>
                <a:cs typeface="Libre Baskerville"/>
                <a:sym typeface="Libre Baskerville"/>
              </a:rPr>
              <a:t>The results obtained can be presented in variety of formats in the form of reports,graph etc.</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7" name="Shape 787"/>
        <p:cNvGrpSpPr/>
        <p:nvPr/>
      </p:nvGrpSpPr>
      <p:grpSpPr>
        <a:xfrm>
          <a:off x="0" y="0"/>
          <a:ext cx="0" cy="0"/>
          <a:chOff x="0" y="0"/>
          <a:chExt cx="0" cy="0"/>
        </a:xfrm>
      </p:grpSpPr>
      <p:sp>
        <p:nvSpPr>
          <p:cNvPr id="788" name="Google Shape;788;p103"/>
          <p:cNvSpPr txBox="1"/>
          <p:nvPr>
            <p:ph type="title"/>
          </p:nvPr>
        </p:nvSpPr>
        <p:spPr>
          <a:xfrm>
            <a:off x="1219200" y="274637"/>
            <a:ext cx="10363200" cy="11430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SzPts val="1400"/>
              <a:buNone/>
            </a:pPr>
            <a:r>
              <a:t/>
            </a:r>
            <a:endParaRPr sz="4000">
              <a:solidFill>
                <a:schemeClr val="dk2"/>
              </a:solidFill>
              <a:latin typeface="Libre Franklin"/>
              <a:ea typeface="Libre Franklin"/>
              <a:cs typeface="Libre Franklin"/>
              <a:sym typeface="Libre Franklin"/>
            </a:endParaRPr>
          </a:p>
        </p:txBody>
      </p:sp>
      <p:sp>
        <p:nvSpPr>
          <p:cNvPr id="789" name="Google Shape;789;p103"/>
          <p:cNvSpPr txBox="1"/>
          <p:nvPr>
            <p:ph idx="1" type="body"/>
          </p:nvPr>
        </p:nvSpPr>
        <p:spPr>
          <a:xfrm>
            <a:off x="1219200" y="1447800"/>
            <a:ext cx="10363200" cy="4572000"/>
          </a:xfrm>
          <a:prstGeom prst="rect">
            <a:avLst/>
          </a:prstGeom>
          <a:noFill/>
          <a:ln>
            <a:noFill/>
          </a:ln>
        </p:spPr>
        <p:txBody>
          <a:bodyPr anchorCtr="0" anchor="t" bIns="45700" lIns="91425" spcFirstLastPara="1" rIns="91425" wrap="square" tIns="45700">
            <a:noAutofit/>
          </a:bodyPr>
          <a:lstStyle/>
          <a:p>
            <a:pPr indent="-273050" lvl="0" marL="273050" marR="0" rtl="0" algn="l">
              <a:lnSpc>
                <a:spcPct val="100000"/>
              </a:lnSpc>
              <a:spcBef>
                <a:spcPts val="0"/>
              </a:spcBef>
              <a:spcAft>
                <a:spcPts val="0"/>
              </a:spcAft>
              <a:buClr>
                <a:schemeClr val="accent1"/>
              </a:buClr>
              <a:buSzPts val="2210"/>
              <a:buFont typeface="Noto Sans Symbols"/>
              <a:buChar char="⚫"/>
            </a:pPr>
            <a:r>
              <a:rPr b="0" i="0" lang="en-US" sz="2600" u="none">
                <a:solidFill>
                  <a:schemeClr val="dk1"/>
                </a:solidFill>
                <a:latin typeface="Libre Baskerville"/>
                <a:ea typeface="Libre Baskerville"/>
                <a:cs typeface="Libre Baskerville"/>
                <a:sym typeface="Libre Baskerville"/>
              </a:rPr>
              <a:t>DW users can obtain trend reports , for eg. The product that had maximum sale in Northern region within the last two years and exception report that shows actual performance versus goal.</a:t>
            </a:r>
            <a:endParaRPr/>
          </a:p>
          <a:p>
            <a:pPr indent="-273050" lvl="0" marL="273050" marR="0" rtl="0" algn="l">
              <a:lnSpc>
                <a:spcPct val="100000"/>
              </a:lnSpc>
              <a:spcBef>
                <a:spcPts val="500"/>
              </a:spcBef>
              <a:spcAft>
                <a:spcPts val="0"/>
              </a:spcAft>
              <a:buClr>
                <a:schemeClr val="accent1"/>
              </a:buClr>
              <a:buSzPts val="2210"/>
              <a:buFont typeface="Noto Sans Symbols"/>
              <a:buChar char="⚫"/>
            </a:pPr>
            <a:r>
              <a:rPr b="0" i="0" lang="en-US" sz="2600" u="none">
                <a:solidFill>
                  <a:schemeClr val="dk1"/>
                </a:solidFill>
                <a:latin typeface="Libre Baskerville"/>
                <a:ea typeface="Libre Baskerville"/>
                <a:cs typeface="Libre Baskerville"/>
                <a:sym typeface="Libre Baskerville"/>
              </a:rPr>
              <a:t>DW enhances the value of the operational business applications.eg.CRM</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3" name="Shape 793"/>
        <p:cNvGrpSpPr/>
        <p:nvPr/>
      </p:nvGrpSpPr>
      <p:grpSpPr>
        <a:xfrm>
          <a:off x="0" y="0"/>
          <a:ext cx="0" cy="0"/>
          <a:chOff x="0" y="0"/>
          <a:chExt cx="0" cy="0"/>
        </a:xfrm>
      </p:grpSpPr>
      <p:sp>
        <p:nvSpPr>
          <p:cNvPr id="794" name="Google Shape;794;p104"/>
          <p:cNvSpPr txBox="1"/>
          <p:nvPr>
            <p:ph idx="1" type="body"/>
          </p:nvPr>
        </p:nvSpPr>
        <p:spPr>
          <a:xfrm>
            <a:off x="1219200" y="549275"/>
            <a:ext cx="10363200" cy="4572000"/>
          </a:xfrm>
          <a:prstGeom prst="rect">
            <a:avLst/>
          </a:prstGeom>
          <a:noFill/>
          <a:ln>
            <a:noFill/>
          </a:ln>
        </p:spPr>
        <p:txBody>
          <a:bodyPr anchorCtr="0" anchor="t" bIns="45700" lIns="91425" spcFirstLastPara="1" rIns="91425" wrap="square" tIns="45700">
            <a:noAutofit/>
          </a:bodyPr>
          <a:lstStyle/>
          <a:p>
            <a:pPr indent="-273050" lvl="0" marL="273050" marR="0" rtl="0" algn="l">
              <a:lnSpc>
                <a:spcPct val="100000"/>
              </a:lnSpc>
              <a:spcBef>
                <a:spcPts val="0"/>
              </a:spcBef>
              <a:spcAft>
                <a:spcPts val="0"/>
              </a:spcAft>
              <a:buClr>
                <a:schemeClr val="accent1"/>
              </a:buClr>
              <a:buSzPts val="2210"/>
              <a:buFont typeface="Noto Sans Symbols"/>
              <a:buChar char="⚫"/>
            </a:pPr>
            <a:r>
              <a:rPr b="0" i="0" lang="en-US" sz="2600" u="none">
                <a:solidFill>
                  <a:schemeClr val="dk1"/>
                </a:solidFill>
                <a:latin typeface="Libre Baskerville"/>
                <a:ea typeface="Libre Baskerville"/>
                <a:cs typeface="Libre Baskerville"/>
                <a:sym typeface="Libre Baskerville"/>
              </a:rPr>
              <a:t>DW are special types of databases that are specifically built for the propose of getting information out rather than putting data in.</a:t>
            </a:r>
            <a:endParaRPr/>
          </a:p>
          <a:p>
            <a:pPr indent="-273050" lvl="0" marL="273050" marR="0" rtl="0" algn="l">
              <a:lnSpc>
                <a:spcPct val="100000"/>
              </a:lnSpc>
              <a:spcBef>
                <a:spcPts val="500"/>
              </a:spcBef>
              <a:spcAft>
                <a:spcPts val="0"/>
              </a:spcAft>
              <a:buClr>
                <a:schemeClr val="accent1"/>
              </a:buClr>
              <a:buSzPts val="2210"/>
              <a:buFont typeface="Noto Sans Symbols"/>
              <a:buChar char="⚫"/>
            </a:pPr>
            <a:r>
              <a:rPr b="0" i="0" lang="en-US" sz="2600" u="none">
                <a:solidFill>
                  <a:schemeClr val="dk1"/>
                </a:solidFill>
                <a:latin typeface="Libre Baskerville"/>
                <a:ea typeface="Libre Baskerville"/>
                <a:cs typeface="Libre Baskerville"/>
                <a:sym typeface="Libre Baskerville"/>
              </a:rPr>
              <a:t>DW provides answers to strategic questions and assist the managers of organizations in planning for the future . </a:t>
            </a:r>
            <a:endParaRPr/>
          </a:p>
          <a:p>
            <a:pPr indent="-273050" lvl="0" marL="273050" marR="0" rtl="0" algn="l">
              <a:lnSpc>
                <a:spcPct val="100000"/>
              </a:lnSpc>
              <a:spcBef>
                <a:spcPts val="500"/>
              </a:spcBef>
              <a:spcAft>
                <a:spcPts val="0"/>
              </a:spcAft>
              <a:buClr>
                <a:schemeClr val="accent1"/>
              </a:buClr>
              <a:buSzPts val="2210"/>
              <a:buFont typeface="Noto Sans Symbols"/>
              <a:buChar char="⚫"/>
            </a:pPr>
            <a:r>
              <a:rPr b="0" i="0" lang="en-US" sz="2600" u="none">
                <a:solidFill>
                  <a:schemeClr val="dk1"/>
                </a:solidFill>
                <a:latin typeface="Libre Baskerville"/>
                <a:ea typeface="Libre Baskerville"/>
                <a:cs typeface="Libre Baskerville"/>
                <a:sym typeface="Libre Baskerville"/>
              </a:rPr>
              <a:t>The data warehouse is an informational environment that provides an integrated and total view of the enterprise.</a:t>
            </a:r>
            <a:endParaRPr/>
          </a:p>
          <a:p>
            <a:pPr indent="-273050" lvl="0" marL="273050" marR="0" rtl="0" algn="l">
              <a:lnSpc>
                <a:spcPct val="100000"/>
              </a:lnSpc>
              <a:spcBef>
                <a:spcPts val="500"/>
              </a:spcBef>
              <a:spcAft>
                <a:spcPts val="0"/>
              </a:spcAft>
              <a:buClr>
                <a:schemeClr val="accent1"/>
              </a:buClr>
              <a:buSzPts val="2210"/>
              <a:buFont typeface="Noto Sans Symbols"/>
              <a:buChar char="⚫"/>
            </a:pPr>
            <a:r>
              <a:rPr b="0" i="0" lang="en-US" sz="2600" u="none">
                <a:solidFill>
                  <a:schemeClr val="dk1"/>
                </a:solidFill>
                <a:latin typeface="Libre Baskerville"/>
                <a:ea typeface="Libre Baskerville"/>
                <a:cs typeface="Libre Baskerville"/>
                <a:sym typeface="Libre Baskerville"/>
              </a:rPr>
              <a:t> Makes the enterprise’s current and historical information easily available for decision making.</a:t>
            </a:r>
            <a:endParaRPr/>
          </a:p>
          <a:p>
            <a:pPr indent="-273050" lvl="0" marL="273050" marR="0" rtl="0" algn="l">
              <a:lnSpc>
                <a:spcPct val="100000"/>
              </a:lnSpc>
              <a:spcBef>
                <a:spcPts val="500"/>
              </a:spcBef>
              <a:spcAft>
                <a:spcPts val="0"/>
              </a:spcAft>
              <a:buClr>
                <a:schemeClr val="accent1"/>
              </a:buClr>
              <a:buSzPts val="2210"/>
              <a:buFont typeface="Noto Sans Symbols"/>
              <a:buChar char="⚫"/>
            </a:pPr>
            <a:r>
              <a:rPr b="0" i="0" lang="en-US" sz="2600" u="none">
                <a:solidFill>
                  <a:schemeClr val="dk1"/>
                </a:solidFill>
                <a:latin typeface="Libre Baskerville"/>
                <a:ea typeface="Libre Baskerville"/>
                <a:cs typeface="Libre Baskerville"/>
                <a:sym typeface="Libre Baskerville"/>
              </a:rPr>
              <a:t> Makes decision-support transactions possible without hindering operational systems.</a:t>
            </a:r>
            <a:endParaRPr/>
          </a:p>
          <a:p>
            <a:pPr indent="-273050" lvl="0" marL="273050" marR="0" rtl="0" algn="l">
              <a:lnSpc>
                <a:spcPct val="100000"/>
              </a:lnSpc>
              <a:spcBef>
                <a:spcPts val="500"/>
              </a:spcBef>
              <a:spcAft>
                <a:spcPts val="0"/>
              </a:spcAft>
              <a:buClr>
                <a:schemeClr val="accent1"/>
              </a:buClr>
              <a:buSzPts val="2210"/>
              <a:buFont typeface="Noto Sans Symbols"/>
              <a:buChar char="⚫"/>
            </a:pPr>
            <a:r>
              <a:rPr b="0" i="0" lang="en-US" sz="2600" u="none">
                <a:solidFill>
                  <a:schemeClr val="dk1"/>
                </a:solidFill>
                <a:latin typeface="Libre Baskerville"/>
                <a:ea typeface="Libre Baskerville"/>
                <a:cs typeface="Libre Baskerville"/>
                <a:sym typeface="Libre Baskerville"/>
              </a:rPr>
              <a:t> Renders the organization’s information consistent.</a:t>
            </a:r>
            <a:endParaRPr/>
          </a:p>
          <a:p>
            <a:pPr indent="-273050" lvl="0" marL="273050" marR="0" rtl="0" algn="l">
              <a:lnSpc>
                <a:spcPct val="100000"/>
              </a:lnSpc>
              <a:spcBef>
                <a:spcPts val="500"/>
              </a:spcBef>
              <a:spcAft>
                <a:spcPts val="0"/>
              </a:spcAft>
              <a:buClr>
                <a:schemeClr val="accent1"/>
              </a:buClr>
              <a:buSzPts val="2210"/>
              <a:buFont typeface="Noto Sans Symbols"/>
              <a:buChar char="⚫"/>
            </a:pPr>
            <a:r>
              <a:rPr b="0" i="0" lang="en-US" sz="2600" u="none">
                <a:solidFill>
                  <a:schemeClr val="dk1"/>
                </a:solidFill>
                <a:latin typeface="Libre Baskerville"/>
                <a:ea typeface="Libre Baskerville"/>
                <a:cs typeface="Libre Baskerville"/>
                <a:sym typeface="Libre Baskerville"/>
              </a:rPr>
              <a:t> Presents a flexible and interactive source of strategic information.</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8" name="Shape 798"/>
        <p:cNvGrpSpPr/>
        <p:nvPr/>
      </p:nvGrpSpPr>
      <p:grpSpPr>
        <a:xfrm>
          <a:off x="0" y="0"/>
          <a:ext cx="0" cy="0"/>
          <a:chOff x="0" y="0"/>
          <a:chExt cx="0" cy="0"/>
        </a:xfrm>
      </p:grpSpPr>
      <p:sp>
        <p:nvSpPr>
          <p:cNvPr id="799" name="Google Shape;799;p105"/>
          <p:cNvSpPr txBox="1"/>
          <p:nvPr>
            <p:ph type="title"/>
          </p:nvPr>
        </p:nvSpPr>
        <p:spPr>
          <a:xfrm>
            <a:off x="1219200" y="274637"/>
            <a:ext cx="10363200" cy="11430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SzPts val="1400"/>
              <a:buNone/>
            </a:pPr>
            <a:r>
              <a:t/>
            </a:r>
            <a:endParaRPr sz="4000">
              <a:solidFill>
                <a:schemeClr val="dk2"/>
              </a:solidFill>
              <a:latin typeface="Libre Franklin"/>
              <a:ea typeface="Libre Franklin"/>
              <a:cs typeface="Libre Franklin"/>
              <a:sym typeface="Libre Franklin"/>
            </a:endParaRPr>
          </a:p>
        </p:txBody>
      </p:sp>
      <p:sp>
        <p:nvSpPr>
          <p:cNvPr id="800" name="Google Shape;800;p105"/>
          <p:cNvSpPr txBox="1"/>
          <p:nvPr>
            <p:ph idx="1" type="body"/>
          </p:nvPr>
        </p:nvSpPr>
        <p:spPr>
          <a:xfrm>
            <a:off x="1198562" y="274637"/>
            <a:ext cx="10363200" cy="4572000"/>
          </a:xfrm>
          <a:prstGeom prst="rect">
            <a:avLst/>
          </a:prstGeom>
          <a:noFill/>
          <a:ln>
            <a:noFill/>
          </a:ln>
        </p:spPr>
        <p:txBody>
          <a:bodyPr anchorCtr="0" anchor="t" bIns="45700" lIns="91425" spcFirstLastPara="1" rIns="91425" wrap="square" tIns="45700">
            <a:noAutofit/>
          </a:bodyPr>
          <a:lstStyle/>
          <a:p>
            <a:pPr indent="-273050" lvl="0" marL="273050" marR="0" rtl="0" algn="l">
              <a:lnSpc>
                <a:spcPct val="100000"/>
              </a:lnSpc>
              <a:spcBef>
                <a:spcPts val="0"/>
              </a:spcBef>
              <a:spcAft>
                <a:spcPts val="0"/>
              </a:spcAft>
              <a:buClr>
                <a:schemeClr val="accent1"/>
              </a:buClr>
              <a:buSzPts val="2210"/>
              <a:buFont typeface="Noto Sans Symbols"/>
              <a:buChar char="⚫"/>
            </a:pPr>
            <a:r>
              <a:rPr b="0" i="0" lang="en-US" sz="2600" u="none">
                <a:solidFill>
                  <a:schemeClr val="dk1"/>
                </a:solidFill>
                <a:latin typeface="Libre Baskerville"/>
                <a:ea typeface="Libre Baskerville"/>
                <a:cs typeface="Libre Baskerville"/>
                <a:sym typeface="Libre Baskerville"/>
              </a:rPr>
              <a:t>Although a simple concept, it involves different functions: data extraction, the function of loading the data, transforming the data, storing the data, and providing user interfaces.</a:t>
            </a:r>
            <a:endParaRPr/>
          </a:p>
        </p:txBody>
      </p:sp>
      <p:pic>
        <p:nvPicPr>
          <p:cNvPr id="801" name="Google Shape;801;p105"/>
          <p:cNvPicPr preferRelativeResize="0"/>
          <p:nvPr/>
        </p:nvPicPr>
        <p:blipFill rotWithShape="1">
          <a:blip r:embed="rId3">
            <a:alphaModFix/>
          </a:blip>
          <a:srcRect b="0" l="0" r="0" t="0"/>
          <a:stretch/>
        </p:blipFill>
        <p:spPr>
          <a:xfrm>
            <a:off x="1177925" y="2132012"/>
            <a:ext cx="8151812" cy="4314825"/>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5" name="Shape 805"/>
        <p:cNvGrpSpPr/>
        <p:nvPr/>
      </p:nvGrpSpPr>
      <p:grpSpPr>
        <a:xfrm>
          <a:off x="0" y="0"/>
          <a:ext cx="0" cy="0"/>
          <a:chOff x="0" y="0"/>
          <a:chExt cx="0" cy="0"/>
        </a:xfrm>
      </p:grpSpPr>
      <p:sp>
        <p:nvSpPr>
          <p:cNvPr id="806" name="Google Shape;806;p106"/>
          <p:cNvSpPr txBox="1"/>
          <p:nvPr>
            <p:ph type="title"/>
          </p:nvPr>
        </p:nvSpPr>
        <p:spPr>
          <a:xfrm>
            <a:off x="1219200" y="274637"/>
            <a:ext cx="10363200" cy="11430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SzPts val="1400"/>
              <a:buNone/>
            </a:pPr>
            <a:r>
              <a:t/>
            </a:r>
            <a:endParaRPr sz="4000">
              <a:solidFill>
                <a:schemeClr val="dk2"/>
              </a:solidFill>
              <a:latin typeface="Libre Franklin"/>
              <a:ea typeface="Libre Franklin"/>
              <a:cs typeface="Libre Franklin"/>
              <a:sym typeface="Libre Franklin"/>
            </a:endParaRPr>
          </a:p>
        </p:txBody>
      </p:sp>
      <p:sp>
        <p:nvSpPr>
          <p:cNvPr id="807" name="Google Shape;807;p106"/>
          <p:cNvSpPr txBox="1"/>
          <p:nvPr>
            <p:ph idx="1" type="body"/>
          </p:nvPr>
        </p:nvSpPr>
        <p:spPr>
          <a:xfrm>
            <a:off x="1219200" y="1447800"/>
            <a:ext cx="10363200" cy="4572000"/>
          </a:xfrm>
          <a:prstGeom prst="rect">
            <a:avLst/>
          </a:prstGeom>
          <a:noFill/>
          <a:ln>
            <a:noFill/>
          </a:ln>
        </p:spPr>
        <p:txBody>
          <a:bodyPr anchorCtr="0" anchor="t" bIns="45700" lIns="91425" spcFirstLastPara="1" rIns="91425" wrap="square" tIns="45700">
            <a:noAutofit/>
          </a:bodyPr>
          <a:lstStyle/>
          <a:p>
            <a:pPr indent="-273050" lvl="0" marL="273050" marR="0" rtl="0" algn="l">
              <a:lnSpc>
                <a:spcPct val="100000"/>
              </a:lnSpc>
              <a:spcBef>
                <a:spcPts val="0"/>
              </a:spcBef>
              <a:spcAft>
                <a:spcPts val="0"/>
              </a:spcAft>
              <a:buClr>
                <a:schemeClr val="accent1"/>
              </a:buClr>
              <a:buSzPts val="2210"/>
              <a:buFont typeface="Noto Sans Symbols"/>
              <a:buChar char="⚫"/>
            </a:pPr>
            <a:r>
              <a:rPr b="1" i="0" lang="en-US" sz="2600" u="none">
                <a:solidFill>
                  <a:schemeClr val="dk1"/>
                </a:solidFill>
                <a:latin typeface="Libre Baskerville"/>
                <a:ea typeface="Libre Baskerville"/>
                <a:cs typeface="Libre Baskerville"/>
                <a:sym typeface="Libre Baskerville"/>
              </a:rPr>
              <a:t>Features of DW:</a:t>
            </a:r>
            <a:endParaRPr/>
          </a:p>
          <a:p>
            <a:pPr indent="-284162" lvl="1" marL="741362" marR="0" rtl="0" algn="l">
              <a:lnSpc>
                <a:spcPct val="120000"/>
              </a:lnSpc>
              <a:spcBef>
                <a:spcPts val="600"/>
              </a:spcBef>
              <a:spcAft>
                <a:spcPts val="0"/>
              </a:spcAft>
              <a:buClr>
                <a:srgbClr val="33CCCC"/>
              </a:buClr>
              <a:buSzPts val="2040"/>
              <a:buFont typeface="Arial"/>
              <a:buChar char="●"/>
            </a:pPr>
            <a:r>
              <a:rPr b="0" i="1" lang="en-US" sz="2400" u="none" cap="none" strike="noStrike">
                <a:solidFill>
                  <a:schemeClr val="dk1"/>
                </a:solidFill>
                <a:latin typeface="Verdana"/>
                <a:ea typeface="Verdana"/>
                <a:cs typeface="Verdana"/>
                <a:sym typeface="Verdana"/>
              </a:rPr>
              <a:t>subject-oriented</a:t>
            </a:r>
            <a:endParaRPr/>
          </a:p>
          <a:p>
            <a:pPr indent="-284162" lvl="1" marL="741362" marR="0" rtl="0" algn="l">
              <a:lnSpc>
                <a:spcPct val="120000"/>
              </a:lnSpc>
              <a:spcBef>
                <a:spcPts val="600"/>
              </a:spcBef>
              <a:spcAft>
                <a:spcPts val="0"/>
              </a:spcAft>
              <a:buClr>
                <a:srgbClr val="33CCCC"/>
              </a:buClr>
              <a:buSzPts val="2040"/>
              <a:buFont typeface="Arial"/>
              <a:buChar char="●"/>
            </a:pPr>
            <a:r>
              <a:rPr b="0" i="1" lang="en-US" sz="2400" u="none" cap="none" strike="noStrike">
                <a:solidFill>
                  <a:schemeClr val="dk1"/>
                </a:solidFill>
                <a:latin typeface="Verdana"/>
                <a:ea typeface="Verdana"/>
                <a:cs typeface="Verdana"/>
                <a:sym typeface="Verdana"/>
              </a:rPr>
              <a:t>integrated</a:t>
            </a:r>
            <a:endParaRPr/>
          </a:p>
          <a:p>
            <a:pPr indent="-284162" lvl="1" marL="741362" marR="0" rtl="0" algn="l">
              <a:lnSpc>
                <a:spcPct val="120000"/>
              </a:lnSpc>
              <a:spcBef>
                <a:spcPts val="600"/>
              </a:spcBef>
              <a:spcAft>
                <a:spcPts val="0"/>
              </a:spcAft>
              <a:buClr>
                <a:srgbClr val="33CCCC"/>
              </a:buClr>
              <a:buSzPts val="2040"/>
              <a:buFont typeface="Arial"/>
              <a:buChar char="●"/>
            </a:pPr>
            <a:r>
              <a:rPr b="0" i="1" lang="en-US" sz="2400" u="none" cap="none" strike="noStrike">
                <a:solidFill>
                  <a:schemeClr val="dk1"/>
                </a:solidFill>
                <a:latin typeface="Verdana"/>
                <a:ea typeface="Verdana"/>
                <a:cs typeface="Verdana"/>
                <a:sym typeface="Verdana"/>
              </a:rPr>
              <a:t>time-varient</a:t>
            </a:r>
            <a:endParaRPr/>
          </a:p>
          <a:p>
            <a:pPr indent="-284162" lvl="1" marL="741362" marR="0" rtl="0" algn="l">
              <a:lnSpc>
                <a:spcPct val="120000"/>
              </a:lnSpc>
              <a:spcBef>
                <a:spcPts val="600"/>
              </a:spcBef>
              <a:spcAft>
                <a:spcPts val="0"/>
              </a:spcAft>
              <a:buClr>
                <a:srgbClr val="33CCCC"/>
              </a:buClr>
              <a:buSzPts val="2040"/>
              <a:buFont typeface="Arial"/>
              <a:buChar char="●"/>
            </a:pPr>
            <a:r>
              <a:rPr b="0" i="1" lang="en-US" sz="2400" u="none" cap="none" strike="noStrike">
                <a:solidFill>
                  <a:schemeClr val="dk1"/>
                </a:solidFill>
                <a:latin typeface="Verdana"/>
                <a:ea typeface="Verdana"/>
                <a:cs typeface="Verdana"/>
                <a:sym typeface="Verdana"/>
              </a:rPr>
              <a:t>non-volatile</a:t>
            </a:r>
            <a:endParaRPr/>
          </a:p>
          <a:p>
            <a:pPr indent="-132715" lvl="0" marL="273050" marR="0" rtl="0" algn="l">
              <a:lnSpc>
                <a:spcPct val="100000"/>
              </a:lnSpc>
              <a:spcBef>
                <a:spcPts val="500"/>
              </a:spcBef>
              <a:spcAft>
                <a:spcPts val="0"/>
              </a:spcAft>
              <a:buClr>
                <a:schemeClr val="accent1"/>
              </a:buClr>
              <a:buSzPts val="2210"/>
              <a:buFont typeface="Noto Sans Symbols"/>
              <a:buNone/>
            </a:pPr>
            <a:r>
              <a:t/>
            </a:r>
            <a:endParaRPr b="0" i="0" sz="2600" u="none">
              <a:solidFill>
                <a:schemeClr val="dk1"/>
              </a:solidFill>
              <a:latin typeface="Libre Baskerville"/>
              <a:ea typeface="Libre Baskerville"/>
              <a:cs typeface="Libre Baskerville"/>
              <a:sym typeface="Libre Baskerville"/>
            </a:endParaRPr>
          </a:p>
          <a:p>
            <a:pPr indent="-132715" lvl="0" marL="273050" marR="0" rtl="0" algn="l">
              <a:lnSpc>
                <a:spcPct val="100000"/>
              </a:lnSpc>
              <a:spcBef>
                <a:spcPts val="575"/>
              </a:spcBef>
              <a:spcAft>
                <a:spcPts val="0"/>
              </a:spcAft>
              <a:buClr>
                <a:schemeClr val="accent1"/>
              </a:buClr>
              <a:buSzPts val="2210"/>
              <a:buFont typeface="Noto Sans Symbols"/>
              <a:buNone/>
            </a:pPr>
            <a:r>
              <a:t/>
            </a:r>
            <a:endParaRPr b="0" i="0" sz="2600" u="none">
              <a:solidFill>
                <a:schemeClr val="dk1"/>
              </a:solidFill>
              <a:latin typeface="Libre Baskerville"/>
              <a:ea typeface="Libre Baskerville"/>
              <a:cs typeface="Libre Baskerville"/>
              <a:sym typeface="Libre Baskerville"/>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1" name="Shape 811"/>
        <p:cNvGrpSpPr/>
        <p:nvPr/>
      </p:nvGrpSpPr>
      <p:grpSpPr>
        <a:xfrm>
          <a:off x="0" y="0"/>
          <a:ext cx="0" cy="0"/>
          <a:chOff x="0" y="0"/>
          <a:chExt cx="0" cy="0"/>
        </a:xfrm>
      </p:grpSpPr>
      <p:sp>
        <p:nvSpPr>
          <p:cNvPr id="812" name="Google Shape;812;p107"/>
          <p:cNvSpPr txBox="1"/>
          <p:nvPr>
            <p:ph type="title"/>
          </p:nvPr>
        </p:nvSpPr>
        <p:spPr>
          <a:xfrm>
            <a:off x="1454150" y="171450"/>
            <a:ext cx="7772400" cy="6858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Libre Franklin"/>
              <a:buNone/>
            </a:pPr>
            <a:r>
              <a:rPr b="0" i="0" lang="en-US" sz="4000" u="none">
                <a:solidFill>
                  <a:schemeClr val="dk2"/>
                </a:solidFill>
                <a:latin typeface="Libre Franklin"/>
                <a:ea typeface="Libre Franklin"/>
                <a:cs typeface="Libre Franklin"/>
                <a:sym typeface="Libre Franklin"/>
              </a:rPr>
              <a:t>Subject-oriented</a:t>
            </a:r>
            <a:endParaRPr/>
          </a:p>
        </p:txBody>
      </p:sp>
      <p:sp>
        <p:nvSpPr>
          <p:cNvPr id="813" name="Google Shape;813;p107"/>
          <p:cNvSpPr txBox="1"/>
          <p:nvPr>
            <p:ph idx="1" type="body"/>
          </p:nvPr>
        </p:nvSpPr>
        <p:spPr>
          <a:xfrm>
            <a:off x="1116012" y="857250"/>
            <a:ext cx="10709275" cy="4800600"/>
          </a:xfrm>
          <a:prstGeom prst="rect">
            <a:avLst/>
          </a:prstGeom>
          <a:noFill/>
          <a:ln>
            <a:noFill/>
          </a:ln>
        </p:spPr>
        <p:txBody>
          <a:bodyPr anchorCtr="0" anchor="t" bIns="45700" lIns="91425" spcFirstLastPara="1" rIns="91425" wrap="square" tIns="45700">
            <a:noAutofit/>
          </a:bodyPr>
          <a:lstStyle/>
          <a:p>
            <a:pPr indent="-121920" lvl="0" marL="273050" marR="0" rtl="0" algn="l">
              <a:lnSpc>
                <a:spcPct val="100000"/>
              </a:lnSpc>
              <a:spcBef>
                <a:spcPts val="0"/>
              </a:spcBef>
              <a:spcAft>
                <a:spcPts val="0"/>
              </a:spcAft>
              <a:buClr>
                <a:schemeClr val="accent1"/>
              </a:buClr>
              <a:buSzPts val="2380"/>
              <a:buFont typeface="Noto Sans Symbols"/>
              <a:buNone/>
            </a:pPr>
            <a:r>
              <a:t/>
            </a:r>
            <a:endParaRPr b="0" i="0" sz="2800" u="none">
              <a:solidFill>
                <a:schemeClr val="dk1"/>
              </a:solidFill>
              <a:latin typeface="Libre Baskerville"/>
              <a:ea typeface="Libre Baskerville"/>
              <a:cs typeface="Libre Baskerville"/>
              <a:sym typeface="Libre Baskerville"/>
            </a:endParaRPr>
          </a:p>
          <a:p>
            <a:pPr indent="-273050" lvl="0" marL="273050" marR="0" rtl="0" algn="l">
              <a:lnSpc>
                <a:spcPct val="100000"/>
              </a:lnSpc>
              <a:spcBef>
                <a:spcPts val="500"/>
              </a:spcBef>
              <a:spcAft>
                <a:spcPts val="0"/>
              </a:spcAft>
              <a:buClr>
                <a:schemeClr val="accent1"/>
              </a:buClr>
              <a:buSzPts val="2380"/>
              <a:buFont typeface="Noto Sans Symbols"/>
              <a:buChar char="⚫"/>
            </a:pPr>
            <a:r>
              <a:rPr b="0" i="0" lang="en-US" sz="2800" u="none">
                <a:solidFill>
                  <a:schemeClr val="dk1"/>
                </a:solidFill>
                <a:latin typeface="Libre Baskerville"/>
                <a:ea typeface="Libre Baskerville"/>
                <a:cs typeface="Libre Baskerville"/>
                <a:sym typeface="Libre Baskerville"/>
              </a:rPr>
              <a:t>Data warehouses are designed to help you analyze your data.</a:t>
            </a:r>
            <a:endParaRPr/>
          </a:p>
          <a:p>
            <a:pPr indent="-273050" lvl="0" marL="273050" marR="0" rtl="0" algn="l">
              <a:lnSpc>
                <a:spcPct val="100000"/>
              </a:lnSpc>
              <a:spcBef>
                <a:spcPts val="500"/>
              </a:spcBef>
              <a:spcAft>
                <a:spcPts val="0"/>
              </a:spcAft>
              <a:buClr>
                <a:schemeClr val="accent1"/>
              </a:buClr>
              <a:buSzPts val="2380"/>
              <a:buFont typeface="Noto Sans Symbols"/>
              <a:buChar char="⚫"/>
            </a:pPr>
            <a:r>
              <a:rPr b="0" i="0" lang="en-US" sz="2800" u="none">
                <a:solidFill>
                  <a:schemeClr val="dk1"/>
                </a:solidFill>
                <a:latin typeface="Libre Baskerville"/>
                <a:ea typeface="Libre Baskerville"/>
                <a:cs typeface="Libre Baskerville"/>
                <a:sym typeface="Libre Baskerville"/>
              </a:rPr>
              <a:t>Data warehouse is organized around subjects such as sales etc.</a:t>
            </a:r>
            <a:endParaRPr/>
          </a:p>
          <a:p>
            <a:pPr indent="-273050" lvl="0" marL="273050" marR="0" rtl="0" algn="l">
              <a:lnSpc>
                <a:spcPct val="100000"/>
              </a:lnSpc>
              <a:spcBef>
                <a:spcPts val="500"/>
              </a:spcBef>
              <a:spcAft>
                <a:spcPts val="0"/>
              </a:spcAft>
              <a:buClr>
                <a:schemeClr val="accent1"/>
              </a:buClr>
              <a:buSzPts val="2380"/>
              <a:buFont typeface="Noto Sans Symbols"/>
              <a:buChar char="⚫"/>
            </a:pPr>
            <a:r>
              <a:rPr b="0" i="0" lang="en-US" sz="2800" u="none">
                <a:solidFill>
                  <a:schemeClr val="dk1"/>
                </a:solidFill>
                <a:latin typeface="Libre Baskerville"/>
                <a:ea typeface="Libre Baskerville"/>
                <a:cs typeface="Libre Baskerville"/>
                <a:sym typeface="Libre Baskerville"/>
              </a:rPr>
              <a:t>Subject-oriented means data are organized  by business topic not by business processes.</a:t>
            </a:r>
            <a:endParaRPr/>
          </a:p>
          <a:p>
            <a:pPr indent="-273050" lvl="0" marL="273050" marR="0" rtl="0" algn="l">
              <a:lnSpc>
                <a:spcPct val="100000"/>
              </a:lnSpc>
              <a:spcBef>
                <a:spcPts val="500"/>
              </a:spcBef>
              <a:spcAft>
                <a:spcPts val="0"/>
              </a:spcAft>
              <a:buClr>
                <a:schemeClr val="accent1"/>
              </a:buClr>
              <a:buSzPts val="2380"/>
              <a:buFont typeface="Noto Sans Symbols"/>
              <a:buChar char="⚫"/>
            </a:pPr>
            <a:r>
              <a:rPr b="0" i="0" lang="en-US" sz="2800" u="none">
                <a:solidFill>
                  <a:schemeClr val="dk1"/>
                </a:solidFill>
                <a:latin typeface="Libre Baskerville"/>
                <a:ea typeface="Libre Baskerville"/>
                <a:cs typeface="Libre Baskerville"/>
                <a:sym typeface="Libre Baskerville"/>
              </a:rPr>
              <a:t>For example, you might want to learn more about your company's sales data. To do this, you could build a warehouse concentrating on sales. In this warehouse, you could answer questions like "Who was our best customer for this item last year?" This kind of focus on a topic, sales in this case, is what is meant by </a:t>
            </a:r>
            <a:r>
              <a:rPr b="0" i="1" lang="en-US" sz="2800" u="none">
                <a:solidFill>
                  <a:schemeClr val="dk1"/>
                </a:solidFill>
                <a:latin typeface="Libre Baskerville"/>
                <a:ea typeface="Libre Baskerville"/>
                <a:cs typeface="Libre Baskerville"/>
                <a:sym typeface="Libre Baskerville"/>
              </a:rPr>
              <a:t>subject</a:t>
            </a:r>
            <a:r>
              <a:rPr b="0" i="0" lang="en-US" sz="2800" u="none">
                <a:solidFill>
                  <a:schemeClr val="dk1"/>
                </a:solidFill>
                <a:latin typeface="Libre Baskerville"/>
                <a:ea typeface="Libre Baskerville"/>
                <a:cs typeface="Libre Baskerville"/>
                <a:sym typeface="Libre Baskerville"/>
              </a:rPr>
              <a:t> </a:t>
            </a:r>
            <a:r>
              <a:rPr b="0" i="1" lang="en-US" sz="2800" u="none">
                <a:solidFill>
                  <a:schemeClr val="dk1"/>
                </a:solidFill>
                <a:latin typeface="Libre Baskerville"/>
                <a:ea typeface="Libre Baskerville"/>
                <a:cs typeface="Libre Baskerville"/>
                <a:sym typeface="Libre Baskerville"/>
              </a:rPr>
              <a:t>oriented</a:t>
            </a:r>
            <a:r>
              <a:rPr b="0" i="0" lang="en-US" sz="2800" u="none">
                <a:solidFill>
                  <a:schemeClr val="dk1"/>
                </a:solidFill>
                <a:latin typeface="Libre Baskerville"/>
                <a:ea typeface="Libre Baskerville"/>
                <a:cs typeface="Libre Baskerville"/>
                <a:sym typeface="Libre Baskerville"/>
              </a:rPr>
              <a: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sp>
        <p:nvSpPr>
          <p:cNvPr id="416" name="Google Shape;416;p72"/>
          <p:cNvSpPr txBox="1"/>
          <p:nvPr>
            <p:ph type="title"/>
          </p:nvPr>
        </p:nvSpPr>
        <p:spPr>
          <a:xfrm>
            <a:off x="2209800" y="609600"/>
            <a:ext cx="7772400" cy="9144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3600"/>
              <a:buFont typeface="Libre Franklin"/>
              <a:buNone/>
            </a:pPr>
            <a:r>
              <a:rPr b="0" i="0" lang="en-US" sz="3600" u="none">
                <a:solidFill>
                  <a:schemeClr val="dk2"/>
                </a:solidFill>
                <a:latin typeface="Libre Franklin"/>
                <a:ea typeface="Libre Franklin"/>
                <a:cs typeface="Libre Franklin"/>
                <a:sym typeface="Libre Franklin"/>
              </a:rPr>
              <a:t>Solution 1:ABC Pvt Ltd.</a:t>
            </a:r>
            <a:endParaRPr/>
          </a:p>
        </p:txBody>
      </p:sp>
      <p:sp>
        <p:nvSpPr>
          <p:cNvPr id="417" name="Google Shape;417;p72"/>
          <p:cNvSpPr txBox="1"/>
          <p:nvPr>
            <p:ph idx="1" type="body"/>
          </p:nvPr>
        </p:nvSpPr>
        <p:spPr>
          <a:xfrm>
            <a:off x="2209800" y="1981200"/>
            <a:ext cx="7772400" cy="1752600"/>
          </a:xfrm>
          <a:prstGeom prst="rect">
            <a:avLst/>
          </a:prstGeom>
          <a:noFill/>
          <a:ln>
            <a:noFill/>
          </a:ln>
        </p:spPr>
        <p:txBody>
          <a:bodyPr anchorCtr="0" anchor="t" bIns="45700" lIns="91425" spcFirstLastPara="1" rIns="91425" wrap="square" tIns="45700">
            <a:noAutofit/>
          </a:bodyPr>
          <a:lstStyle/>
          <a:p>
            <a:pPr indent="-273050" lvl="0" marL="273050" marR="0" rtl="0" algn="l">
              <a:lnSpc>
                <a:spcPct val="100000"/>
              </a:lnSpc>
              <a:spcBef>
                <a:spcPts val="0"/>
              </a:spcBef>
              <a:spcAft>
                <a:spcPts val="0"/>
              </a:spcAft>
              <a:buClr>
                <a:schemeClr val="accent1"/>
              </a:buClr>
              <a:buSzPts val="2380"/>
              <a:buFont typeface="Noto Sans Symbols"/>
              <a:buChar char="⚫"/>
            </a:pPr>
            <a:r>
              <a:rPr b="0" i="0" lang="en-US" sz="2800" u="none" cap="none" strike="noStrike">
                <a:solidFill>
                  <a:schemeClr val="dk1"/>
                </a:solidFill>
                <a:latin typeface="Libre Baskerville"/>
                <a:ea typeface="Libre Baskerville"/>
                <a:cs typeface="Libre Baskerville"/>
                <a:sym typeface="Libre Baskerville"/>
              </a:rPr>
              <a:t>Extract sales information from each database.</a:t>
            </a:r>
            <a:endParaRPr/>
          </a:p>
          <a:p>
            <a:pPr indent="-273050" lvl="0" marL="273050" marR="0" rtl="0" algn="l">
              <a:lnSpc>
                <a:spcPct val="100000"/>
              </a:lnSpc>
              <a:spcBef>
                <a:spcPts val="500"/>
              </a:spcBef>
              <a:spcAft>
                <a:spcPts val="0"/>
              </a:spcAft>
              <a:buClr>
                <a:schemeClr val="accent1"/>
              </a:buClr>
              <a:buSzPts val="2380"/>
              <a:buFont typeface="Noto Sans Symbols"/>
              <a:buChar char="⚫"/>
            </a:pPr>
            <a:r>
              <a:rPr b="0" i="0" lang="en-US" sz="2800" u="none" cap="none" strike="noStrike">
                <a:solidFill>
                  <a:schemeClr val="dk1"/>
                </a:solidFill>
                <a:latin typeface="Libre Baskerville"/>
                <a:ea typeface="Libre Baskerville"/>
                <a:cs typeface="Libre Baskerville"/>
                <a:sym typeface="Libre Baskerville"/>
              </a:rPr>
              <a:t>Store the information in a common repository at a single site.</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7" name="Shape 817"/>
        <p:cNvGrpSpPr/>
        <p:nvPr/>
      </p:nvGrpSpPr>
      <p:grpSpPr>
        <a:xfrm>
          <a:off x="0" y="0"/>
          <a:ext cx="0" cy="0"/>
          <a:chOff x="0" y="0"/>
          <a:chExt cx="0" cy="0"/>
        </a:xfrm>
      </p:grpSpPr>
      <p:sp>
        <p:nvSpPr>
          <p:cNvPr id="818" name="Google Shape;818;p108"/>
          <p:cNvSpPr txBox="1"/>
          <p:nvPr>
            <p:ph type="title"/>
          </p:nvPr>
        </p:nvSpPr>
        <p:spPr>
          <a:xfrm>
            <a:off x="1219200" y="274637"/>
            <a:ext cx="10363200" cy="11430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SzPts val="1400"/>
              <a:buNone/>
            </a:pPr>
            <a:r>
              <a:t/>
            </a:r>
            <a:endParaRPr sz="4000">
              <a:solidFill>
                <a:schemeClr val="dk2"/>
              </a:solidFill>
              <a:latin typeface="Libre Franklin"/>
              <a:ea typeface="Libre Franklin"/>
              <a:cs typeface="Libre Franklin"/>
              <a:sym typeface="Libre Franklin"/>
            </a:endParaRPr>
          </a:p>
        </p:txBody>
      </p:sp>
      <p:sp>
        <p:nvSpPr>
          <p:cNvPr id="819" name="Google Shape;819;p108"/>
          <p:cNvSpPr txBox="1"/>
          <p:nvPr>
            <p:ph idx="1" type="body"/>
          </p:nvPr>
        </p:nvSpPr>
        <p:spPr>
          <a:xfrm>
            <a:off x="1219200" y="1447800"/>
            <a:ext cx="10363200" cy="4572000"/>
          </a:xfrm>
          <a:prstGeom prst="rect">
            <a:avLst/>
          </a:prstGeom>
          <a:noFill/>
          <a:ln>
            <a:noFill/>
          </a:ln>
        </p:spPr>
        <p:txBody>
          <a:bodyPr anchorCtr="0" anchor="t" bIns="45700" lIns="91425" spcFirstLastPara="1" rIns="91425" wrap="square" tIns="45700">
            <a:noAutofit/>
          </a:bodyPr>
          <a:lstStyle/>
          <a:p>
            <a:pPr indent="-273050" lvl="0" marL="273050" marR="0" rtl="0" algn="l">
              <a:lnSpc>
                <a:spcPct val="100000"/>
              </a:lnSpc>
              <a:spcBef>
                <a:spcPts val="0"/>
              </a:spcBef>
              <a:spcAft>
                <a:spcPts val="0"/>
              </a:spcAft>
              <a:buClr>
                <a:schemeClr val="accent1"/>
              </a:buClr>
              <a:buSzPts val="2380"/>
              <a:buFont typeface="Noto Sans Symbols"/>
              <a:buChar char="⚫"/>
            </a:pPr>
            <a:r>
              <a:rPr b="0" i="0" lang="en-US" sz="2800" u="none">
                <a:solidFill>
                  <a:schemeClr val="dk1"/>
                </a:solidFill>
                <a:latin typeface="Libre Baskerville"/>
                <a:ea typeface="Libre Baskerville"/>
                <a:cs typeface="Libre Baskerville"/>
                <a:sym typeface="Libre Baskerville"/>
              </a:rPr>
              <a:t>A data warehouse is subject oriented because it provides information around a subject rather than the organization's ongoing operations. </a:t>
            </a:r>
            <a:endParaRPr/>
          </a:p>
          <a:p>
            <a:pPr indent="-273050" lvl="0" marL="273050" marR="0" rtl="0" algn="l">
              <a:lnSpc>
                <a:spcPct val="100000"/>
              </a:lnSpc>
              <a:spcBef>
                <a:spcPts val="500"/>
              </a:spcBef>
              <a:spcAft>
                <a:spcPts val="0"/>
              </a:spcAft>
              <a:buClr>
                <a:schemeClr val="accent1"/>
              </a:buClr>
              <a:buSzPts val="2380"/>
              <a:buFont typeface="Noto Sans Symbols"/>
              <a:buChar char="⚫"/>
            </a:pPr>
            <a:r>
              <a:rPr b="0" i="0" lang="en-US" sz="2800" u="none">
                <a:solidFill>
                  <a:schemeClr val="dk1"/>
                </a:solidFill>
                <a:latin typeface="Libre Baskerville"/>
                <a:ea typeface="Libre Baskerville"/>
                <a:cs typeface="Libre Baskerville"/>
                <a:sym typeface="Libre Baskerville"/>
              </a:rPr>
              <a:t>These subjects can be product, customers, suppliers, sales, revenue, etc. </a:t>
            </a:r>
            <a:endParaRPr/>
          </a:p>
          <a:p>
            <a:pPr indent="-273050" lvl="0" marL="273050" marR="0" rtl="0" algn="l">
              <a:lnSpc>
                <a:spcPct val="100000"/>
              </a:lnSpc>
              <a:spcBef>
                <a:spcPts val="500"/>
              </a:spcBef>
              <a:spcAft>
                <a:spcPts val="0"/>
              </a:spcAft>
              <a:buClr>
                <a:schemeClr val="accent1"/>
              </a:buClr>
              <a:buSzPts val="2380"/>
              <a:buFont typeface="Noto Sans Symbols"/>
              <a:buChar char="⚫"/>
            </a:pPr>
            <a:r>
              <a:rPr b="0" i="0" lang="en-US" sz="2800" u="none">
                <a:solidFill>
                  <a:schemeClr val="dk1"/>
                </a:solidFill>
                <a:latin typeface="Libre Baskerville"/>
                <a:ea typeface="Libre Baskerville"/>
                <a:cs typeface="Libre Baskerville"/>
                <a:sym typeface="Libre Baskerville"/>
              </a:rPr>
              <a:t>A data warehouse does not focus on the ongoing operations, rather it focuses on modelling and analysis of data for decision making</a:t>
            </a:r>
            <a:r>
              <a:rPr b="0" i="0" lang="en-US" sz="2600" u="none">
                <a:solidFill>
                  <a:schemeClr val="dk1"/>
                </a:solidFill>
                <a:latin typeface="Libre Baskerville"/>
                <a:ea typeface="Libre Baskerville"/>
                <a:cs typeface="Libre Baskerville"/>
                <a:sym typeface="Libre Baskerville"/>
              </a:rPr>
              <a:t>.</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3" name="Shape 823"/>
        <p:cNvGrpSpPr/>
        <p:nvPr/>
      </p:nvGrpSpPr>
      <p:grpSpPr>
        <a:xfrm>
          <a:off x="0" y="0"/>
          <a:ext cx="0" cy="0"/>
          <a:chOff x="0" y="0"/>
          <a:chExt cx="0" cy="0"/>
        </a:xfrm>
      </p:grpSpPr>
      <p:sp>
        <p:nvSpPr>
          <p:cNvPr id="824" name="Google Shape;824;p109"/>
          <p:cNvSpPr txBox="1"/>
          <p:nvPr>
            <p:ph idx="1" type="body"/>
          </p:nvPr>
        </p:nvSpPr>
        <p:spPr>
          <a:xfrm>
            <a:off x="724929" y="305787"/>
            <a:ext cx="10433221" cy="4572000"/>
          </a:xfrm>
          <a:prstGeom prst="rect">
            <a:avLst/>
          </a:prstGeom>
          <a:noFill/>
          <a:ln>
            <a:noFill/>
          </a:ln>
        </p:spPr>
        <p:txBody>
          <a:bodyPr anchorCtr="0" anchor="t" bIns="45700" lIns="91425" spcFirstLastPara="1" rIns="91425" wrap="square" tIns="45700">
            <a:noAutofit/>
          </a:bodyPr>
          <a:lstStyle/>
          <a:p>
            <a:pPr indent="-273050" lvl="0" marL="273050" marR="0" rtl="0" algn="l">
              <a:lnSpc>
                <a:spcPct val="100000"/>
              </a:lnSpc>
              <a:spcBef>
                <a:spcPts val="0"/>
              </a:spcBef>
              <a:spcAft>
                <a:spcPts val="0"/>
              </a:spcAft>
              <a:buClr>
                <a:schemeClr val="accent1"/>
              </a:buClr>
              <a:buSzPts val="2210"/>
              <a:buFont typeface="Noto Sans Symbols"/>
              <a:buChar char="⚫"/>
            </a:pPr>
            <a:r>
              <a:rPr b="0" i="0" lang="en-US" sz="2600" u="none">
                <a:solidFill>
                  <a:schemeClr val="dk1"/>
                </a:solidFill>
                <a:latin typeface="Libre Baskerville"/>
                <a:ea typeface="Libre Baskerville"/>
                <a:cs typeface="Libre Baskerville"/>
                <a:sym typeface="Libre Baskerville"/>
              </a:rPr>
              <a:t>Data warehousing systems are generally </a:t>
            </a:r>
            <a:r>
              <a:rPr b="0" i="1" lang="en-US" sz="2600" u="none">
                <a:solidFill>
                  <a:schemeClr val="dk1"/>
                </a:solidFill>
                <a:latin typeface="Libre Baskerville"/>
                <a:ea typeface="Libre Baskerville"/>
                <a:cs typeface="Libre Baskerville"/>
                <a:sym typeface="Libre Baskerville"/>
              </a:rPr>
              <a:t>subject-oriented</a:t>
            </a:r>
            <a:r>
              <a:rPr b="0" i="0" lang="en-US" sz="2600" u="none">
                <a:solidFill>
                  <a:schemeClr val="dk1"/>
                </a:solidFill>
                <a:latin typeface="Libre Baskerville"/>
                <a:ea typeface="Libre Baskerville"/>
                <a:cs typeface="Libre Baskerville"/>
                <a:sym typeface="Libre Baskerville"/>
              </a:rPr>
              <a:t>, organized around business areas that the organization needs information about. </a:t>
            </a:r>
            <a:endParaRPr/>
          </a:p>
          <a:p>
            <a:pPr indent="-273050" lvl="0" marL="273050" marR="0" rtl="0" algn="l">
              <a:lnSpc>
                <a:spcPct val="100000"/>
              </a:lnSpc>
              <a:spcBef>
                <a:spcPts val="500"/>
              </a:spcBef>
              <a:spcAft>
                <a:spcPts val="0"/>
              </a:spcAft>
              <a:buClr>
                <a:schemeClr val="accent1"/>
              </a:buClr>
              <a:buSzPts val="2040"/>
              <a:buFont typeface="Noto Sans Symbols"/>
              <a:buChar char="⚫"/>
            </a:pPr>
            <a:r>
              <a:rPr b="0" i="0" lang="en-US" sz="2400" u="none">
                <a:solidFill>
                  <a:schemeClr val="dk1"/>
                </a:solidFill>
                <a:latin typeface="Libre Baskerville"/>
                <a:ea typeface="Libre Baskerville"/>
                <a:cs typeface="Libre Baskerville"/>
                <a:sym typeface="Libre Baskerville"/>
              </a:rPr>
              <a:t>In DW subject is the organization method</a:t>
            </a:r>
            <a:endParaRPr/>
          </a:p>
          <a:p>
            <a:pPr indent="-273050" lvl="0" marL="273050" marR="0" rtl="0" algn="l">
              <a:lnSpc>
                <a:spcPct val="100000"/>
              </a:lnSpc>
              <a:spcBef>
                <a:spcPts val="500"/>
              </a:spcBef>
              <a:spcAft>
                <a:spcPts val="0"/>
              </a:spcAft>
              <a:buClr>
                <a:schemeClr val="accent1"/>
              </a:buClr>
              <a:buSzPts val="2040"/>
              <a:buFont typeface="Noto Sans Symbols"/>
              <a:buChar char="⚫"/>
            </a:pPr>
            <a:r>
              <a:rPr b="0" i="0" lang="en-US" sz="2400" u="none">
                <a:solidFill>
                  <a:schemeClr val="dk1"/>
                </a:solidFill>
                <a:latin typeface="Libre Baskerville"/>
                <a:ea typeface="Libre Baskerville"/>
                <a:cs typeface="Libre Baskerville"/>
                <a:sym typeface="Libre Baskerville"/>
              </a:rPr>
              <a:t>Subjects vary with enterprise</a:t>
            </a:r>
            <a:endParaRPr/>
          </a:p>
          <a:p>
            <a:pPr indent="-273050" lvl="0" marL="273050" marR="0" rtl="0" algn="l">
              <a:lnSpc>
                <a:spcPct val="100000"/>
              </a:lnSpc>
              <a:spcBef>
                <a:spcPts val="500"/>
              </a:spcBef>
              <a:spcAft>
                <a:spcPts val="0"/>
              </a:spcAft>
              <a:buClr>
                <a:schemeClr val="accent1"/>
              </a:buClr>
              <a:buSzPts val="2040"/>
              <a:buFont typeface="Noto Sans Symbols"/>
              <a:buChar char="⚫"/>
            </a:pPr>
            <a:r>
              <a:rPr b="0" i="0" lang="en-US" sz="2400" u="none">
                <a:solidFill>
                  <a:schemeClr val="dk1"/>
                </a:solidFill>
                <a:latin typeface="Libre Baskerville"/>
                <a:ea typeface="Libre Baskerville"/>
                <a:cs typeface="Libre Baskerville"/>
                <a:sym typeface="Libre Baskerville"/>
              </a:rPr>
              <a:t>These are critical factors, that affect performance</a:t>
            </a:r>
            <a:endParaRPr/>
          </a:p>
          <a:p>
            <a:pPr indent="-273050" lvl="0" marL="273050" marR="0" rtl="0" algn="l">
              <a:lnSpc>
                <a:spcPct val="100000"/>
              </a:lnSpc>
              <a:spcBef>
                <a:spcPts val="500"/>
              </a:spcBef>
              <a:spcAft>
                <a:spcPts val="0"/>
              </a:spcAft>
              <a:buClr>
                <a:schemeClr val="accent1"/>
              </a:buClr>
              <a:buSzPts val="2210"/>
              <a:buFont typeface="Noto Sans Symbols"/>
              <a:buChar char="⚫"/>
            </a:pPr>
            <a:r>
              <a:rPr b="0" i="0" lang="en-US" sz="2600" u="none">
                <a:solidFill>
                  <a:schemeClr val="dk1"/>
                </a:solidFill>
                <a:latin typeface="Libre Baskerville"/>
                <a:ea typeface="Libre Baskerville"/>
                <a:cs typeface="Libre Baskerville"/>
                <a:sym typeface="Libre Baskerville"/>
              </a:rPr>
              <a:t>Such subject areas are usually populated with data from one or more operational systems. </a:t>
            </a:r>
            <a:endParaRPr/>
          </a:p>
          <a:p>
            <a:pPr indent="-273050" lvl="0" marL="273050" marR="0" rtl="0" algn="l">
              <a:lnSpc>
                <a:spcPct val="100000"/>
              </a:lnSpc>
              <a:spcBef>
                <a:spcPts val="500"/>
              </a:spcBef>
              <a:spcAft>
                <a:spcPts val="0"/>
              </a:spcAft>
              <a:buClr>
                <a:schemeClr val="accent1"/>
              </a:buClr>
              <a:buSzPts val="2210"/>
              <a:buFont typeface="Noto Sans Symbols"/>
              <a:buChar char="⚫"/>
            </a:pPr>
            <a:r>
              <a:rPr b="0" i="0" lang="en-US" sz="2600" u="none">
                <a:solidFill>
                  <a:schemeClr val="dk1"/>
                </a:solidFill>
                <a:latin typeface="Libre Baskerville"/>
                <a:ea typeface="Libre Baskerville"/>
                <a:cs typeface="Libre Baskerville"/>
                <a:sym typeface="Libre Baskerville"/>
              </a:rPr>
              <a:t>As an example </a:t>
            </a:r>
            <a:r>
              <a:rPr b="0" i="1" lang="en-US" sz="2600" u="none">
                <a:solidFill>
                  <a:schemeClr val="dk1"/>
                </a:solidFill>
                <a:latin typeface="Libre Baskerville"/>
                <a:ea typeface="Libre Baskerville"/>
                <a:cs typeface="Libre Baskerville"/>
                <a:sym typeface="Libre Baskerville"/>
              </a:rPr>
              <a:t>Claims </a:t>
            </a:r>
            <a:r>
              <a:rPr b="0" i="0" lang="en-US" sz="2600" u="none">
                <a:solidFill>
                  <a:schemeClr val="dk1"/>
                </a:solidFill>
                <a:latin typeface="Libre Baskerville"/>
                <a:ea typeface="Libre Baskerville"/>
                <a:cs typeface="Libre Baskerville"/>
                <a:sym typeface="Libre Baskerville"/>
              </a:rPr>
              <a:t>is a critical business subject for an insurance company.</a:t>
            </a:r>
            <a:endParaRPr/>
          </a:p>
          <a:p>
            <a:pPr indent="-273050" lvl="0" marL="273050" marR="0" rtl="0" algn="l">
              <a:lnSpc>
                <a:spcPct val="100000"/>
              </a:lnSpc>
              <a:spcBef>
                <a:spcPts val="500"/>
              </a:spcBef>
              <a:spcAft>
                <a:spcPts val="0"/>
              </a:spcAft>
              <a:buClr>
                <a:schemeClr val="accent1"/>
              </a:buClr>
              <a:buSzPts val="2210"/>
              <a:buFont typeface="Noto Sans Symbols"/>
              <a:buChar char="⚫"/>
            </a:pPr>
            <a:r>
              <a:rPr b="0" i="0" lang="en-US" sz="2600" u="none">
                <a:solidFill>
                  <a:schemeClr val="dk1"/>
                </a:solidFill>
                <a:latin typeface="Libre Baskerville"/>
                <a:ea typeface="Libre Baskerville"/>
                <a:cs typeface="Libre Baskerville"/>
                <a:sym typeface="Libre Baskerville"/>
              </a:rPr>
              <a:t>Sales for retail company etc.</a:t>
            </a:r>
            <a:endParaRPr/>
          </a:p>
          <a:p>
            <a:pPr indent="-273050" lvl="0" marL="273050" marR="0" rtl="0" algn="l">
              <a:lnSpc>
                <a:spcPct val="100000"/>
              </a:lnSpc>
              <a:spcBef>
                <a:spcPts val="500"/>
              </a:spcBef>
              <a:spcAft>
                <a:spcPts val="0"/>
              </a:spcAft>
              <a:buClr>
                <a:schemeClr val="accent1"/>
              </a:buClr>
              <a:buSzPts val="2040"/>
              <a:buFont typeface="Noto Sans Symbols"/>
              <a:buChar char="⚫"/>
            </a:pPr>
            <a:r>
              <a:rPr b="0" i="0" lang="en-US" sz="2400" u="none">
                <a:solidFill>
                  <a:schemeClr val="dk1"/>
                </a:solidFill>
                <a:latin typeface="Libre Baskerville"/>
                <a:ea typeface="Libre Baskerville"/>
                <a:cs typeface="Libre Baskerville"/>
                <a:sym typeface="Libre Baskerville"/>
              </a:rPr>
              <a:t>Manufacturing Company</a:t>
            </a:r>
            <a:endParaRPr/>
          </a:p>
          <a:p>
            <a:pPr indent="-228599" lvl="1" marL="547687" marR="0" rtl="0" algn="l">
              <a:lnSpc>
                <a:spcPct val="100000"/>
              </a:lnSpc>
              <a:spcBef>
                <a:spcPts val="300"/>
              </a:spcBef>
              <a:spcAft>
                <a:spcPts val="0"/>
              </a:spcAft>
              <a:buClr>
                <a:schemeClr val="accent2"/>
              </a:buClr>
              <a:buSzPts val="2040"/>
              <a:buFont typeface="Noto Sans Symbols"/>
              <a:buChar char="⚫"/>
            </a:pPr>
            <a:r>
              <a:rPr b="0" i="0" lang="en-US" sz="2400" u="none" cap="none" strike="noStrike">
                <a:solidFill>
                  <a:schemeClr val="dk1"/>
                </a:solidFill>
                <a:latin typeface="Libre Baskerville"/>
                <a:ea typeface="Libre Baskerville"/>
                <a:cs typeface="Libre Baskerville"/>
                <a:sym typeface="Libre Baskerville"/>
              </a:rPr>
              <a:t>Sales</a:t>
            </a:r>
            <a:endParaRPr/>
          </a:p>
          <a:p>
            <a:pPr indent="-228599" lvl="1" marL="547687" marR="0" rtl="0" algn="l">
              <a:lnSpc>
                <a:spcPct val="100000"/>
              </a:lnSpc>
              <a:spcBef>
                <a:spcPts val="300"/>
              </a:spcBef>
              <a:spcAft>
                <a:spcPts val="0"/>
              </a:spcAft>
              <a:buClr>
                <a:schemeClr val="accent2"/>
              </a:buClr>
              <a:buSzPts val="2040"/>
              <a:buFont typeface="Noto Sans Symbols"/>
              <a:buChar char="⚫"/>
            </a:pPr>
            <a:r>
              <a:rPr b="0" i="0" lang="en-US" sz="2400" u="none" cap="none" strike="noStrike">
                <a:solidFill>
                  <a:schemeClr val="dk1"/>
                </a:solidFill>
                <a:latin typeface="Libre Baskerville"/>
                <a:ea typeface="Libre Baskerville"/>
                <a:cs typeface="Libre Baskerville"/>
                <a:sym typeface="Libre Baskerville"/>
              </a:rPr>
              <a:t>Shipment</a:t>
            </a:r>
            <a:endParaRPr/>
          </a:p>
          <a:p>
            <a:pPr indent="-228599" lvl="1" marL="547687" marR="0" rtl="0" algn="l">
              <a:lnSpc>
                <a:spcPct val="100000"/>
              </a:lnSpc>
              <a:spcBef>
                <a:spcPts val="300"/>
              </a:spcBef>
              <a:spcAft>
                <a:spcPts val="0"/>
              </a:spcAft>
              <a:buClr>
                <a:schemeClr val="accent2"/>
              </a:buClr>
              <a:buSzPts val="2040"/>
              <a:buFont typeface="Noto Sans Symbols"/>
              <a:buChar char="⚫"/>
            </a:pPr>
            <a:r>
              <a:rPr b="0" i="0" lang="en-US" sz="2400" u="none" cap="none" strike="noStrike">
                <a:solidFill>
                  <a:schemeClr val="dk1"/>
                </a:solidFill>
                <a:latin typeface="Libre Baskerville"/>
                <a:ea typeface="Libre Baskerville"/>
                <a:cs typeface="Libre Baskerville"/>
                <a:sym typeface="Libre Baskerville"/>
              </a:rPr>
              <a:t>Inventory etc.</a:t>
            </a:r>
            <a:endParaRPr/>
          </a:p>
          <a:p>
            <a:pPr indent="-143510" lvl="0" marL="273050" marR="0" rtl="0" algn="l">
              <a:lnSpc>
                <a:spcPct val="100000"/>
              </a:lnSpc>
              <a:spcBef>
                <a:spcPts val="575"/>
              </a:spcBef>
              <a:spcAft>
                <a:spcPts val="0"/>
              </a:spcAft>
              <a:buClr>
                <a:schemeClr val="accent1"/>
              </a:buClr>
              <a:buSzPts val="2040"/>
              <a:buFont typeface="Noto Sans Symbols"/>
              <a:buNone/>
            </a:pPr>
            <a:r>
              <a:t/>
            </a:r>
            <a:endParaRPr b="0" i="0" sz="2400" u="none" cap="none" strike="noStrike">
              <a:solidFill>
                <a:schemeClr val="dk1"/>
              </a:solidFill>
              <a:latin typeface="Libre Baskerville"/>
              <a:ea typeface="Libre Baskerville"/>
              <a:cs typeface="Libre Baskerville"/>
              <a:sym typeface="Libre Baskerville"/>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8" name="Shape 828"/>
        <p:cNvGrpSpPr/>
        <p:nvPr/>
      </p:nvGrpSpPr>
      <p:grpSpPr>
        <a:xfrm>
          <a:off x="0" y="0"/>
          <a:ext cx="0" cy="0"/>
          <a:chOff x="0" y="0"/>
          <a:chExt cx="0" cy="0"/>
        </a:xfrm>
      </p:grpSpPr>
      <p:sp>
        <p:nvSpPr>
          <p:cNvPr id="829" name="Google Shape;829;p110"/>
          <p:cNvSpPr txBox="1"/>
          <p:nvPr>
            <p:ph type="title"/>
          </p:nvPr>
        </p:nvSpPr>
        <p:spPr>
          <a:xfrm>
            <a:off x="1504950" y="195262"/>
            <a:ext cx="7772400" cy="6096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Libre Franklin"/>
              <a:buNone/>
            </a:pPr>
            <a:r>
              <a:rPr b="0" i="0" lang="en-US" sz="4000" u="none">
                <a:solidFill>
                  <a:schemeClr val="dk2"/>
                </a:solidFill>
                <a:latin typeface="Libre Franklin"/>
                <a:ea typeface="Libre Franklin"/>
                <a:cs typeface="Libre Franklin"/>
                <a:sym typeface="Libre Franklin"/>
              </a:rPr>
              <a:t>Integration</a:t>
            </a:r>
            <a:endParaRPr/>
          </a:p>
        </p:txBody>
      </p:sp>
      <p:sp>
        <p:nvSpPr>
          <p:cNvPr id="830" name="Google Shape;830;p110"/>
          <p:cNvSpPr txBox="1"/>
          <p:nvPr>
            <p:ph idx="1" type="body"/>
          </p:nvPr>
        </p:nvSpPr>
        <p:spPr>
          <a:xfrm>
            <a:off x="938212" y="750887"/>
            <a:ext cx="10717212" cy="4572000"/>
          </a:xfrm>
          <a:prstGeom prst="rect">
            <a:avLst/>
          </a:prstGeom>
          <a:noFill/>
          <a:ln>
            <a:noFill/>
          </a:ln>
        </p:spPr>
        <p:txBody>
          <a:bodyPr anchorCtr="0" anchor="t" bIns="45700" lIns="91425" spcFirstLastPara="1" rIns="91425" wrap="square" tIns="45700">
            <a:noAutofit/>
          </a:bodyPr>
          <a:lstStyle/>
          <a:p>
            <a:pPr indent="-273050" lvl="0" marL="273050" marR="0" rtl="0" algn="l">
              <a:lnSpc>
                <a:spcPct val="100000"/>
              </a:lnSpc>
              <a:spcBef>
                <a:spcPts val="0"/>
              </a:spcBef>
              <a:spcAft>
                <a:spcPts val="0"/>
              </a:spcAft>
              <a:buClr>
                <a:schemeClr val="accent1"/>
              </a:buClr>
              <a:buSzPts val="2380"/>
              <a:buFont typeface="Noto Sans Symbols"/>
              <a:buChar char="⚫"/>
            </a:pPr>
            <a:r>
              <a:rPr b="0" i="0" lang="en-US" sz="2800" u="none">
                <a:solidFill>
                  <a:schemeClr val="dk1"/>
                </a:solidFill>
                <a:latin typeface="Libre Baskerville"/>
                <a:ea typeface="Libre Baskerville"/>
                <a:cs typeface="Libre Baskerville"/>
                <a:sym typeface="Libre Baskerville"/>
              </a:rPr>
              <a:t>A data warehouse is constructed by integrating data from heterogeneous sources such as relational databases, flat files, etc.</a:t>
            </a:r>
            <a:endParaRPr/>
          </a:p>
          <a:p>
            <a:pPr indent="-273050" lvl="0" marL="273050" marR="0" rtl="0" algn="l">
              <a:lnSpc>
                <a:spcPct val="100000"/>
              </a:lnSpc>
              <a:spcBef>
                <a:spcPts val="500"/>
              </a:spcBef>
              <a:spcAft>
                <a:spcPts val="0"/>
              </a:spcAft>
              <a:buClr>
                <a:schemeClr val="accent1"/>
              </a:buClr>
              <a:buSzPts val="2380"/>
              <a:buFont typeface="Noto Sans Symbols"/>
              <a:buChar char="⚫"/>
            </a:pPr>
            <a:r>
              <a:rPr b="0" i="0" lang="en-US" sz="2800" u="none">
                <a:solidFill>
                  <a:schemeClr val="dk1"/>
                </a:solidFill>
                <a:latin typeface="Libre Baskerville"/>
                <a:ea typeface="Libre Baskerville"/>
                <a:cs typeface="Libre Baskerville"/>
                <a:sym typeface="Libre Baskerville"/>
              </a:rPr>
              <a:t>Data area stored as a single unit , not as a collection of files that may have different structures or organizations.</a:t>
            </a:r>
            <a:endParaRPr/>
          </a:p>
        </p:txBody>
      </p:sp>
      <p:sp>
        <p:nvSpPr>
          <p:cNvPr id="831" name="Google Shape;831;p110"/>
          <p:cNvSpPr/>
          <p:nvPr/>
        </p:nvSpPr>
        <p:spPr>
          <a:xfrm>
            <a:off x="5229225" y="2976562"/>
            <a:ext cx="762000" cy="914400"/>
          </a:xfrm>
          <a:prstGeom prst="can">
            <a:avLst>
              <a:gd fmla="val 3531" name="adj"/>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RDBMS</a:t>
            </a:r>
            <a:endParaRPr b="0" i="0" sz="1400" u="none" cap="none" strike="noStrike">
              <a:solidFill>
                <a:srgbClr val="000000"/>
              </a:solidFill>
              <a:latin typeface="Arial"/>
              <a:ea typeface="Arial"/>
              <a:cs typeface="Arial"/>
              <a:sym typeface="Arial"/>
            </a:endParaRPr>
          </a:p>
        </p:txBody>
      </p:sp>
      <p:sp>
        <p:nvSpPr>
          <p:cNvPr id="832" name="Google Shape;832;p110"/>
          <p:cNvSpPr/>
          <p:nvPr/>
        </p:nvSpPr>
        <p:spPr>
          <a:xfrm>
            <a:off x="5124450" y="4271962"/>
            <a:ext cx="685800" cy="914400"/>
          </a:xfrm>
          <a:prstGeom prst="can">
            <a:avLst>
              <a:gd fmla="val 25000" name="adj"/>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Legacy</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System</a:t>
            </a:r>
            <a:endParaRPr b="0" i="0" sz="1400" u="none" cap="none" strike="noStrike">
              <a:solidFill>
                <a:srgbClr val="000000"/>
              </a:solidFill>
              <a:latin typeface="Arial"/>
              <a:ea typeface="Arial"/>
              <a:cs typeface="Arial"/>
              <a:sym typeface="Arial"/>
            </a:endParaRPr>
          </a:p>
        </p:txBody>
      </p:sp>
      <p:sp>
        <p:nvSpPr>
          <p:cNvPr id="833" name="Google Shape;833;p110"/>
          <p:cNvSpPr/>
          <p:nvPr/>
        </p:nvSpPr>
        <p:spPr>
          <a:xfrm>
            <a:off x="8505825" y="3509962"/>
            <a:ext cx="1219200" cy="1981200"/>
          </a:xfrm>
          <a:prstGeom prst="can">
            <a:avLst>
              <a:gd fmla="val 3375" name="adj"/>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Data</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Warehouse</a:t>
            </a:r>
            <a:endParaRPr b="0" i="0" sz="1400" u="none" cap="none" strike="noStrike">
              <a:solidFill>
                <a:srgbClr val="000000"/>
              </a:solidFill>
              <a:latin typeface="Arial"/>
              <a:ea typeface="Arial"/>
              <a:cs typeface="Arial"/>
              <a:sym typeface="Arial"/>
            </a:endParaRPr>
          </a:p>
        </p:txBody>
      </p:sp>
      <p:sp>
        <p:nvSpPr>
          <p:cNvPr id="834" name="Google Shape;834;p110"/>
          <p:cNvSpPr/>
          <p:nvPr/>
        </p:nvSpPr>
        <p:spPr>
          <a:xfrm>
            <a:off x="5153025" y="5795962"/>
            <a:ext cx="914400" cy="685800"/>
          </a:xfrm>
          <a:prstGeom prst="flowChartDocumen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Flat File</a:t>
            </a:r>
            <a:endParaRPr b="0" i="0" sz="1400" u="none" cap="none" strike="noStrike">
              <a:solidFill>
                <a:srgbClr val="000000"/>
              </a:solidFill>
              <a:latin typeface="Arial"/>
              <a:ea typeface="Arial"/>
              <a:cs typeface="Arial"/>
              <a:sym typeface="Arial"/>
            </a:endParaRPr>
          </a:p>
        </p:txBody>
      </p:sp>
      <p:sp>
        <p:nvSpPr>
          <p:cNvPr id="835" name="Google Shape;835;p110"/>
          <p:cNvSpPr/>
          <p:nvPr/>
        </p:nvSpPr>
        <p:spPr>
          <a:xfrm>
            <a:off x="6905625" y="3433762"/>
            <a:ext cx="381000" cy="304800"/>
          </a:xfrm>
          <a:prstGeom prst="bevel">
            <a:avLst>
              <a:gd fmla="val 12500" name="adj"/>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Libre Baskerville"/>
              <a:ea typeface="Libre Baskerville"/>
              <a:cs typeface="Libre Baskerville"/>
              <a:sym typeface="Libre Baskerville"/>
            </a:endParaRPr>
          </a:p>
        </p:txBody>
      </p:sp>
      <p:sp>
        <p:nvSpPr>
          <p:cNvPr id="836" name="Google Shape;836;p110"/>
          <p:cNvSpPr/>
          <p:nvPr/>
        </p:nvSpPr>
        <p:spPr>
          <a:xfrm>
            <a:off x="6905625" y="4576762"/>
            <a:ext cx="381000" cy="304800"/>
          </a:xfrm>
          <a:prstGeom prst="bevel">
            <a:avLst>
              <a:gd fmla="val 12500" name="adj"/>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Libre Baskerville"/>
              <a:ea typeface="Libre Baskerville"/>
              <a:cs typeface="Libre Baskerville"/>
              <a:sym typeface="Libre Baskerville"/>
            </a:endParaRPr>
          </a:p>
        </p:txBody>
      </p:sp>
      <p:sp>
        <p:nvSpPr>
          <p:cNvPr id="837" name="Google Shape;837;p110"/>
          <p:cNvSpPr/>
          <p:nvPr/>
        </p:nvSpPr>
        <p:spPr>
          <a:xfrm>
            <a:off x="6905625" y="5719762"/>
            <a:ext cx="381000" cy="304800"/>
          </a:xfrm>
          <a:prstGeom prst="bevel">
            <a:avLst>
              <a:gd fmla="val 12500" name="adj"/>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Libre Baskerville"/>
              <a:ea typeface="Libre Baskerville"/>
              <a:cs typeface="Libre Baskerville"/>
              <a:sym typeface="Libre Baskerville"/>
            </a:endParaRPr>
          </a:p>
        </p:txBody>
      </p:sp>
      <p:cxnSp>
        <p:nvCxnSpPr>
          <p:cNvPr id="838" name="Google Shape;838;p110"/>
          <p:cNvCxnSpPr/>
          <p:nvPr/>
        </p:nvCxnSpPr>
        <p:spPr>
          <a:xfrm flipH="1" rot="10800000">
            <a:off x="6067425" y="5872162"/>
            <a:ext cx="838200" cy="152400"/>
          </a:xfrm>
          <a:prstGeom prst="straightConnector1">
            <a:avLst/>
          </a:prstGeom>
          <a:noFill/>
          <a:ln cap="flat" cmpd="sng" w="9525">
            <a:solidFill>
              <a:schemeClr val="dk1"/>
            </a:solidFill>
            <a:prstDash val="solid"/>
            <a:miter lim="800000"/>
            <a:headEnd len="sm" w="sm" type="none"/>
            <a:tailEnd len="sm" w="sm" type="none"/>
          </a:ln>
        </p:spPr>
      </p:cxnSp>
      <p:cxnSp>
        <p:nvCxnSpPr>
          <p:cNvPr id="839" name="Google Shape;839;p110"/>
          <p:cNvCxnSpPr/>
          <p:nvPr/>
        </p:nvCxnSpPr>
        <p:spPr>
          <a:xfrm flipH="1" rot="10800000">
            <a:off x="7286625" y="5262562"/>
            <a:ext cx="1219200" cy="609600"/>
          </a:xfrm>
          <a:prstGeom prst="straightConnector1">
            <a:avLst/>
          </a:prstGeom>
          <a:noFill/>
          <a:ln cap="flat" cmpd="sng" w="9525">
            <a:solidFill>
              <a:schemeClr val="dk1"/>
            </a:solidFill>
            <a:prstDash val="solid"/>
            <a:miter lim="800000"/>
            <a:headEnd len="sm" w="sm" type="none"/>
            <a:tailEnd len="sm" w="sm" type="none"/>
          </a:ln>
        </p:spPr>
      </p:cxnSp>
      <p:cxnSp>
        <p:nvCxnSpPr>
          <p:cNvPr id="840" name="Google Shape;840;p110"/>
          <p:cNvCxnSpPr/>
          <p:nvPr/>
        </p:nvCxnSpPr>
        <p:spPr>
          <a:xfrm>
            <a:off x="5810250" y="4729162"/>
            <a:ext cx="1095375" cy="0"/>
          </a:xfrm>
          <a:prstGeom prst="straightConnector1">
            <a:avLst/>
          </a:prstGeom>
          <a:noFill/>
          <a:ln cap="flat" cmpd="sng" w="9525">
            <a:solidFill>
              <a:schemeClr val="dk1"/>
            </a:solidFill>
            <a:prstDash val="solid"/>
            <a:miter lim="800000"/>
            <a:headEnd len="sm" w="sm" type="none"/>
            <a:tailEnd len="sm" w="sm" type="none"/>
          </a:ln>
        </p:spPr>
      </p:cxnSp>
      <p:cxnSp>
        <p:nvCxnSpPr>
          <p:cNvPr id="841" name="Google Shape;841;p110"/>
          <p:cNvCxnSpPr/>
          <p:nvPr/>
        </p:nvCxnSpPr>
        <p:spPr>
          <a:xfrm>
            <a:off x="7286625" y="4729162"/>
            <a:ext cx="1219200" cy="0"/>
          </a:xfrm>
          <a:prstGeom prst="straightConnector1">
            <a:avLst/>
          </a:prstGeom>
          <a:noFill/>
          <a:ln cap="flat" cmpd="sng" w="9525">
            <a:solidFill>
              <a:schemeClr val="dk1"/>
            </a:solidFill>
            <a:prstDash val="solid"/>
            <a:miter lim="800000"/>
            <a:headEnd len="sm" w="sm" type="none"/>
            <a:tailEnd len="sm" w="sm" type="none"/>
          </a:ln>
        </p:spPr>
      </p:cxnSp>
      <p:cxnSp>
        <p:nvCxnSpPr>
          <p:cNvPr id="842" name="Google Shape;842;p110"/>
          <p:cNvCxnSpPr/>
          <p:nvPr/>
        </p:nvCxnSpPr>
        <p:spPr>
          <a:xfrm>
            <a:off x="5991225" y="3433762"/>
            <a:ext cx="914400" cy="152400"/>
          </a:xfrm>
          <a:prstGeom prst="straightConnector1">
            <a:avLst/>
          </a:prstGeom>
          <a:noFill/>
          <a:ln cap="flat" cmpd="sng" w="9525">
            <a:solidFill>
              <a:schemeClr val="dk1"/>
            </a:solidFill>
            <a:prstDash val="solid"/>
            <a:miter lim="800000"/>
            <a:headEnd len="sm" w="sm" type="none"/>
            <a:tailEnd len="sm" w="sm" type="none"/>
          </a:ln>
        </p:spPr>
      </p:cxnSp>
      <p:cxnSp>
        <p:nvCxnSpPr>
          <p:cNvPr id="843" name="Google Shape;843;p110"/>
          <p:cNvCxnSpPr/>
          <p:nvPr/>
        </p:nvCxnSpPr>
        <p:spPr>
          <a:xfrm>
            <a:off x="7286625" y="3662362"/>
            <a:ext cx="1219200" cy="304800"/>
          </a:xfrm>
          <a:prstGeom prst="straightConnector1">
            <a:avLst/>
          </a:prstGeom>
          <a:noFill/>
          <a:ln cap="flat" cmpd="sng" w="9525">
            <a:solidFill>
              <a:schemeClr val="dk1"/>
            </a:solidFill>
            <a:prstDash val="solid"/>
            <a:miter lim="800000"/>
            <a:headEnd len="sm" w="sm" type="none"/>
            <a:tailEnd len="sm" w="sm" type="none"/>
          </a:ln>
        </p:spPr>
      </p:cxnSp>
      <p:sp>
        <p:nvSpPr>
          <p:cNvPr id="844" name="Google Shape;844;p110"/>
          <p:cNvSpPr/>
          <p:nvPr/>
        </p:nvSpPr>
        <p:spPr>
          <a:xfrm>
            <a:off x="7924800" y="5867400"/>
            <a:ext cx="228600" cy="228600"/>
          </a:xfrm>
          <a:prstGeom prst="bevel">
            <a:avLst>
              <a:gd fmla="val 12500" name="adj"/>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Libre Baskerville"/>
              <a:ea typeface="Libre Baskerville"/>
              <a:cs typeface="Libre Baskerville"/>
              <a:sym typeface="Libre Baskerville"/>
            </a:endParaRPr>
          </a:p>
        </p:txBody>
      </p:sp>
      <p:sp>
        <p:nvSpPr>
          <p:cNvPr id="845" name="Google Shape;845;p110"/>
          <p:cNvSpPr txBox="1"/>
          <p:nvPr/>
        </p:nvSpPr>
        <p:spPr>
          <a:xfrm>
            <a:off x="8229600" y="5867400"/>
            <a:ext cx="2095500" cy="6413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Data Processing</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Data Transformation</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9" name="Shape 849"/>
        <p:cNvGrpSpPr/>
        <p:nvPr/>
      </p:nvGrpSpPr>
      <p:grpSpPr>
        <a:xfrm>
          <a:off x="0" y="0"/>
          <a:ext cx="0" cy="0"/>
          <a:chOff x="0" y="0"/>
          <a:chExt cx="0" cy="0"/>
        </a:xfrm>
      </p:grpSpPr>
      <p:sp>
        <p:nvSpPr>
          <p:cNvPr id="850" name="Google Shape;850;p111"/>
          <p:cNvSpPr txBox="1"/>
          <p:nvPr>
            <p:ph idx="1" type="body"/>
          </p:nvPr>
        </p:nvSpPr>
        <p:spPr>
          <a:xfrm>
            <a:off x="1219200" y="1447800"/>
            <a:ext cx="10363200" cy="4572000"/>
          </a:xfrm>
          <a:prstGeom prst="rect">
            <a:avLst/>
          </a:prstGeom>
          <a:noFill/>
          <a:ln>
            <a:noFill/>
          </a:ln>
        </p:spPr>
        <p:txBody>
          <a:bodyPr anchorCtr="0" anchor="t" bIns="45700" lIns="91425" spcFirstLastPara="1" rIns="91425" wrap="square" tIns="45700">
            <a:noAutofit/>
          </a:bodyPr>
          <a:lstStyle/>
          <a:p>
            <a:pPr indent="-143510" lvl="0" marL="273050" marR="0" rtl="0" algn="l">
              <a:lnSpc>
                <a:spcPct val="100000"/>
              </a:lnSpc>
              <a:spcBef>
                <a:spcPts val="0"/>
              </a:spcBef>
              <a:spcAft>
                <a:spcPts val="0"/>
              </a:spcAft>
              <a:buClr>
                <a:schemeClr val="accent1"/>
              </a:buClr>
              <a:buSzPts val="2040"/>
              <a:buFont typeface="Noto Sans Symbols"/>
              <a:buNone/>
            </a:pPr>
            <a:r>
              <a:t/>
            </a:r>
            <a:endParaRPr b="0" i="0" sz="2400" u="none">
              <a:solidFill>
                <a:schemeClr val="dk1"/>
              </a:solidFill>
              <a:latin typeface="Libre Baskerville"/>
              <a:ea typeface="Libre Baskerville"/>
              <a:cs typeface="Libre Baskerville"/>
              <a:sym typeface="Libre Baskerville"/>
            </a:endParaRPr>
          </a:p>
          <a:p>
            <a:pPr indent="-143510" lvl="0" marL="273050" marR="0" rtl="0" algn="l">
              <a:lnSpc>
                <a:spcPct val="100000"/>
              </a:lnSpc>
              <a:spcBef>
                <a:spcPts val="500"/>
              </a:spcBef>
              <a:spcAft>
                <a:spcPts val="0"/>
              </a:spcAft>
              <a:buClr>
                <a:schemeClr val="accent1"/>
              </a:buClr>
              <a:buSzPts val="2040"/>
              <a:buFont typeface="Noto Sans Symbols"/>
              <a:buNone/>
            </a:pPr>
            <a:r>
              <a:t/>
            </a:r>
            <a:endParaRPr b="0" i="0" sz="2400" u="none">
              <a:solidFill>
                <a:schemeClr val="dk1"/>
              </a:solidFill>
              <a:latin typeface="Libre Baskerville"/>
              <a:ea typeface="Libre Baskerville"/>
              <a:cs typeface="Libre Baskerville"/>
              <a:sym typeface="Libre Baskerville"/>
            </a:endParaRPr>
          </a:p>
          <a:p>
            <a:pPr indent="-143510" lvl="0" marL="273050" marR="0" rtl="0" algn="l">
              <a:lnSpc>
                <a:spcPct val="100000"/>
              </a:lnSpc>
              <a:spcBef>
                <a:spcPts val="500"/>
              </a:spcBef>
              <a:spcAft>
                <a:spcPts val="0"/>
              </a:spcAft>
              <a:buClr>
                <a:schemeClr val="accent1"/>
              </a:buClr>
              <a:buSzPts val="2040"/>
              <a:buFont typeface="Noto Sans Symbols"/>
              <a:buNone/>
            </a:pPr>
            <a:r>
              <a:t/>
            </a:r>
            <a:endParaRPr b="0" i="0" sz="2400" u="none">
              <a:solidFill>
                <a:schemeClr val="dk1"/>
              </a:solidFill>
              <a:latin typeface="Libre Baskerville"/>
              <a:ea typeface="Libre Baskerville"/>
              <a:cs typeface="Libre Baskerville"/>
              <a:sym typeface="Libre Baskerville"/>
            </a:endParaRPr>
          </a:p>
          <a:p>
            <a:pPr indent="-143510" lvl="0" marL="273050" marR="0" rtl="0" algn="l">
              <a:lnSpc>
                <a:spcPct val="100000"/>
              </a:lnSpc>
              <a:spcBef>
                <a:spcPts val="500"/>
              </a:spcBef>
              <a:spcAft>
                <a:spcPts val="0"/>
              </a:spcAft>
              <a:buClr>
                <a:schemeClr val="accent1"/>
              </a:buClr>
              <a:buSzPts val="2040"/>
              <a:buFont typeface="Noto Sans Symbols"/>
              <a:buNone/>
            </a:pPr>
            <a:r>
              <a:t/>
            </a:r>
            <a:endParaRPr b="0" i="0" sz="2400" u="none">
              <a:solidFill>
                <a:schemeClr val="dk1"/>
              </a:solidFill>
              <a:latin typeface="Libre Baskerville"/>
              <a:ea typeface="Libre Baskerville"/>
              <a:cs typeface="Libre Baskerville"/>
              <a:sym typeface="Libre Baskerville"/>
            </a:endParaRPr>
          </a:p>
          <a:p>
            <a:pPr indent="-143510" lvl="0" marL="273050" marR="0" rtl="0" algn="l">
              <a:lnSpc>
                <a:spcPct val="100000"/>
              </a:lnSpc>
              <a:spcBef>
                <a:spcPts val="500"/>
              </a:spcBef>
              <a:spcAft>
                <a:spcPts val="0"/>
              </a:spcAft>
              <a:buClr>
                <a:schemeClr val="accent1"/>
              </a:buClr>
              <a:buSzPts val="2040"/>
              <a:buFont typeface="Noto Sans Symbols"/>
              <a:buNone/>
            </a:pPr>
            <a:r>
              <a:t/>
            </a:r>
            <a:endParaRPr b="0" i="0" sz="2400" u="none">
              <a:solidFill>
                <a:schemeClr val="dk1"/>
              </a:solidFill>
              <a:latin typeface="Libre Baskerville"/>
              <a:ea typeface="Libre Baskerville"/>
              <a:cs typeface="Libre Baskerville"/>
              <a:sym typeface="Libre Baskerville"/>
            </a:endParaRPr>
          </a:p>
          <a:p>
            <a:pPr indent="-143510" lvl="0" marL="273050" marR="0" rtl="0" algn="l">
              <a:lnSpc>
                <a:spcPct val="100000"/>
              </a:lnSpc>
              <a:spcBef>
                <a:spcPts val="500"/>
              </a:spcBef>
              <a:spcAft>
                <a:spcPts val="0"/>
              </a:spcAft>
              <a:buClr>
                <a:schemeClr val="accent1"/>
              </a:buClr>
              <a:buSzPts val="2040"/>
              <a:buFont typeface="Noto Sans Symbols"/>
              <a:buNone/>
            </a:pPr>
            <a:r>
              <a:t/>
            </a:r>
            <a:endParaRPr b="0" i="0" sz="2400" u="none">
              <a:solidFill>
                <a:schemeClr val="dk1"/>
              </a:solidFill>
              <a:latin typeface="Libre Baskerville"/>
              <a:ea typeface="Libre Baskerville"/>
              <a:cs typeface="Libre Baskerville"/>
              <a:sym typeface="Libre Baskerville"/>
            </a:endParaRPr>
          </a:p>
          <a:p>
            <a:pPr indent="-143510" lvl="0" marL="273050" marR="0" rtl="0" algn="l">
              <a:lnSpc>
                <a:spcPct val="100000"/>
              </a:lnSpc>
              <a:spcBef>
                <a:spcPts val="500"/>
              </a:spcBef>
              <a:spcAft>
                <a:spcPts val="0"/>
              </a:spcAft>
              <a:buClr>
                <a:schemeClr val="accent1"/>
              </a:buClr>
              <a:buSzPts val="2040"/>
              <a:buFont typeface="Noto Sans Symbols"/>
              <a:buNone/>
            </a:pPr>
            <a:r>
              <a:t/>
            </a:r>
            <a:endParaRPr b="0" i="0" sz="2400" u="none">
              <a:solidFill>
                <a:schemeClr val="dk1"/>
              </a:solidFill>
              <a:latin typeface="Libre Baskerville"/>
              <a:ea typeface="Libre Baskerville"/>
              <a:cs typeface="Libre Baskerville"/>
              <a:sym typeface="Libre Baskerville"/>
            </a:endParaRPr>
          </a:p>
          <a:p>
            <a:pPr indent="-273050" lvl="0" marL="273050" marR="0" rtl="0" algn="l">
              <a:lnSpc>
                <a:spcPct val="100000"/>
              </a:lnSpc>
              <a:spcBef>
                <a:spcPts val="500"/>
              </a:spcBef>
              <a:spcAft>
                <a:spcPts val="0"/>
              </a:spcAft>
              <a:buClr>
                <a:schemeClr val="accent1"/>
              </a:buClr>
              <a:buSzPts val="2040"/>
              <a:buFont typeface="Noto Sans Symbols"/>
              <a:buChar char="⚫"/>
            </a:pPr>
            <a:r>
              <a:rPr b="0" i="0" lang="en-US" sz="2400" u="none">
                <a:solidFill>
                  <a:schemeClr val="dk1"/>
                </a:solidFill>
                <a:latin typeface="Libre Baskerville"/>
                <a:ea typeface="Libre Baskerville"/>
                <a:cs typeface="Libre Baskerville"/>
                <a:sym typeface="Libre Baskerville"/>
              </a:rPr>
              <a:t> This integration enhances the effective analysis of data.</a:t>
            </a:r>
            <a:endParaRPr/>
          </a:p>
          <a:p>
            <a:pPr indent="-273050" lvl="0" marL="273050" marR="0" rtl="0" algn="l">
              <a:lnSpc>
                <a:spcPct val="100000"/>
              </a:lnSpc>
              <a:spcBef>
                <a:spcPts val="500"/>
              </a:spcBef>
              <a:spcAft>
                <a:spcPts val="0"/>
              </a:spcAft>
              <a:buClr>
                <a:schemeClr val="accent1"/>
              </a:buClr>
              <a:buSzPts val="2040"/>
              <a:buFont typeface="Noto Sans Symbols"/>
              <a:buChar char="⚫"/>
            </a:pPr>
            <a:r>
              <a:rPr b="0" i="0" lang="en-US" sz="2400" u="none">
                <a:solidFill>
                  <a:schemeClr val="dk1"/>
                </a:solidFill>
                <a:latin typeface="Libre Baskerville"/>
                <a:ea typeface="Libre Baskerville"/>
                <a:cs typeface="Libre Baskerville"/>
                <a:sym typeface="Libre Baskerville"/>
              </a:rPr>
              <a:t>Data Preprocessing are applied to ensure consistency.</a:t>
            </a:r>
            <a:endParaRPr/>
          </a:p>
          <a:p>
            <a:pPr indent="-143510" lvl="0" marL="273050" marR="0" rtl="0" algn="l">
              <a:lnSpc>
                <a:spcPct val="100000"/>
              </a:lnSpc>
              <a:spcBef>
                <a:spcPts val="575"/>
              </a:spcBef>
              <a:spcAft>
                <a:spcPts val="0"/>
              </a:spcAft>
              <a:buClr>
                <a:schemeClr val="accent1"/>
              </a:buClr>
              <a:buSzPts val="2040"/>
              <a:buFont typeface="Noto Sans Symbols"/>
              <a:buNone/>
            </a:pPr>
            <a:r>
              <a:t/>
            </a:r>
            <a:endParaRPr b="0" i="0" sz="2400" u="none">
              <a:solidFill>
                <a:schemeClr val="dk1"/>
              </a:solidFill>
              <a:latin typeface="Libre Baskerville"/>
              <a:ea typeface="Libre Baskerville"/>
              <a:cs typeface="Libre Baskerville"/>
              <a:sym typeface="Libre Baskerville"/>
            </a:endParaRPr>
          </a:p>
        </p:txBody>
      </p:sp>
      <p:pic>
        <p:nvPicPr>
          <p:cNvPr id="851" name="Google Shape;851;p111"/>
          <p:cNvPicPr preferRelativeResize="0"/>
          <p:nvPr/>
        </p:nvPicPr>
        <p:blipFill rotWithShape="1">
          <a:blip r:embed="rId3">
            <a:alphaModFix/>
          </a:blip>
          <a:srcRect b="0" l="0" r="0" t="0"/>
          <a:stretch/>
        </p:blipFill>
        <p:spPr>
          <a:xfrm>
            <a:off x="1812925" y="635000"/>
            <a:ext cx="6788150" cy="3441700"/>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5" name="Shape 855"/>
        <p:cNvGrpSpPr/>
        <p:nvPr/>
      </p:nvGrpSpPr>
      <p:grpSpPr>
        <a:xfrm>
          <a:off x="0" y="0"/>
          <a:ext cx="0" cy="0"/>
          <a:chOff x="0" y="0"/>
          <a:chExt cx="0" cy="0"/>
        </a:xfrm>
      </p:grpSpPr>
      <p:sp>
        <p:nvSpPr>
          <p:cNvPr id="856" name="Google Shape;856;p112"/>
          <p:cNvSpPr txBox="1"/>
          <p:nvPr>
            <p:ph type="title"/>
          </p:nvPr>
        </p:nvSpPr>
        <p:spPr>
          <a:xfrm>
            <a:off x="1219200" y="274637"/>
            <a:ext cx="10363200" cy="11430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SzPts val="1400"/>
              <a:buNone/>
            </a:pPr>
            <a:r>
              <a:t/>
            </a:r>
            <a:endParaRPr sz="4000">
              <a:solidFill>
                <a:schemeClr val="dk2"/>
              </a:solidFill>
              <a:latin typeface="Libre Franklin"/>
              <a:ea typeface="Libre Franklin"/>
              <a:cs typeface="Libre Franklin"/>
              <a:sym typeface="Libre Franklin"/>
            </a:endParaRPr>
          </a:p>
        </p:txBody>
      </p:sp>
      <p:sp>
        <p:nvSpPr>
          <p:cNvPr id="857" name="Google Shape;857;p112"/>
          <p:cNvSpPr txBox="1"/>
          <p:nvPr>
            <p:ph idx="1" type="body"/>
          </p:nvPr>
        </p:nvSpPr>
        <p:spPr>
          <a:xfrm>
            <a:off x="1219200" y="269875"/>
            <a:ext cx="10363200" cy="4572000"/>
          </a:xfrm>
          <a:prstGeom prst="rect">
            <a:avLst/>
          </a:prstGeom>
          <a:noFill/>
          <a:ln>
            <a:noFill/>
          </a:ln>
        </p:spPr>
        <p:txBody>
          <a:bodyPr anchorCtr="0" anchor="t" bIns="45700" lIns="91425" spcFirstLastPara="1" rIns="91425" wrap="square" tIns="45700">
            <a:noAutofit/>
          </a:bodyPr>
          <a:lstStyle/>
          <a:p>
            <a:pPr indent="-273050" lvl="0" marL="273050" marR="0" rtl="0" algn="l">
              <a:lnSpc>
                <a:spcPct val="90000"/>
              </a:lnSpc>
              <a:spcBef>
                <a:spcPts val="0"/>
              </a:spcBef>
              <a:spcAft>
                <a:spcPts val="0"/>
              </a:spcAft>
              <a:buClr>
                <a:schemeClr val="accent1"/>
              </a:buClr>
              <a:buSzPts val="2040"/>
              <a:buFont typeface="Noto Sans Symbols"/>
              <a:buChar char="⚫"/>
            </a:pPr>
            <a:r>
              <a:rPr b="0" i="0" lang="en-US" sz="2400" u="none">
                <a:solidFill>
                  <a:schemeClr val="dk1"/>
                </a:solidFill>
                <a:latin typeface="Libre Baskerville"/>
                <a:ea typeface="Libre Baskerville"/>
                <a:cs typeface="Libre Baskerville"/>
                <a:sym typeface="Libre Baskerville"/>
              </a:rPr>
              <a:t>Data comes from several applications</a:t>
            </a:r>
            <a:endParaRPr/>
          </a:p>
          <a:p>
            <a:pPr indent="-273050" lvl="0" marL="273050" marR="0" rtl="0" algn="l">
              <a:lnSpc>
                <a:spcPct val="90000"/>
              </a:lnSpc>
              <a:spcBef>
                <a:spcPts val="500"/>
              </a:spcBef>
              <a:spcAft>
                <a:spcPts val="0"/>
              </a:spcAft>
              <a:buClr>
                <a:schemeClr val="accent1"/>
              </a:buClr>
              <a:buSzPts val="2040"/>
              <a:buFont typeface="Noto Sans Symbols"/>
              <a:buChar char="⚫"/>
            </a:pPr>
            <a:r>
              <a:rPr b="0" i="0" lang="en-US" sz="2400" u="none">
                <a:solidFill>
                  <a:schemeClr val="dk1"/>
                </a:solidFill>
                <a:latin typeface="Libre Baskerville"/>
                <a:ea typeface="Libre Baskerville"/>
                <a:cs typeface="Libre Baskerville"/>
                <a:sym typeface="Libre Baskerville"/>
              </a:rPr>
              <a:t>Problems of integration comes into play</a:t>
            </a:r>
            <a:endParaRPr/>
          </a:p>
          <a:p>
            <a:pPr indent="-228599" lvl="1" marL="547687" marR="0" rtl="0" algn="l">
              <a:lnSpc>
                <a:spcPct val="90000"/>
              </a:lnSpc>
              <a:spcBef>
                <a:spcPts val="300"/>
              </a:spcBef>
              <a:spcAft>
                <a:spcPts val="0"/>
              </a:spcAft>
              <a:buClr>
                <a:schemeClr val="accent2"/>
              </a:buClr>
              <a:buSzPts val="2040"/>
              <a:buFont typeface="Noto Sans Symbols"/>
              <a:buChar char="⚫"/>
            </a:pPr>
            <a:r>
              <a:rPr b="0" i="0" lang="en-US" sz="2400" u="none" cap="none" strike="noStrike">
                <a:solidFill>
                  <a:schemeClr val="dk1"/>
                </a:solidFill>
                <a:latin typeface="Libre Baskerville"/>
                <a:ea typeface="Libre Baskerville"/>
                <a:cs typeface="Libre Baskerville"/>
                <a:sym typeface="Libre Baskerville"/>
              </a:rPr>
              <a:t>File layout, encoding, field names, systems, schema, data heterogeneity are the issues </a:t>
            </a:r>
            <a:endParaRPr/>
          </a:p>
          <a:p>
            <a:pPr indent="-228599" lvl="1" marL="547687" marR="0" rtl="0" algn="l">
              <a:lnSpc>
                <a:spcPct val="90000"/>
              </a:lnSpc>
              <a:spcBef>
                <a:spcPts val="300"/>
              </a:spcBef>
              <a:spcAft>
                <a:spcPts val="0"/>
              </a:spcAft>
              <a:buClr>
                <a:schemeClr val="accent2"/>
              </a:buClr>
              <a:buSzPts val="2040"/>
              <a:buFont typeface="Noto Sans Symbols"/>
              <a:buChar char="⚫"/>
            </a:pPr>
            <a:r>
              <a:rPr b="0" i="0" lang="en-US" sz="2400" u="none" cap="none" strike="noStrike">
                <a:solidFill>
                  <a:schemeClr val="dk1"/>
                </a:solidFill>
                <a:latin typeface="Libre Baskerville"/>
                <a:ea typeface="Libre Baskerville"/>
                <a:cs typeface="Libre Baskerville"/>
                <a:sym typeface="Libre Baskerville"/>
              </a:rPr>
              <a:t>Bank example, variance: naming convention, attributes for data item, account no, account type, size, currency </a:t>
            </a:r>
            <a:endParaRPr/>
          </a:p>
          <a:p>
            <a:pPr indent="-273050" lvl="0" marL="273050" marR="0" rtl="0" algn="l">
              <a:lnSpc>
                <a:spcPct val="90000"/>
              </a:lnSpc>
              <a:spcBef>
                <a:spcPts val="500"/>
              </a:spcBef>
              <a:spcAft>
                <a:spcPts val="0"/>
              </a:spcAft>
              <a:buClr>
                <a:schemeClr val="accent1"/>
              </a:buClr>
              <a:buSzPts val="2040"/>
              <a:buFont typeface="Noto Sans Symbols"/>
              <a:buChar char="⚫"/>
            </a:pPr>
            <a:r>
              <a:rPr b="0" i="0" lang="en-US" sz="2400" u="none">
                <a:solidFill>
                  <a:schemeClr val="dk1"/>
                </a:solidFill>
                <a:latin typeface="Libre Baskerville"/>
                <a:ea typeface="Libre Baskerville"/>
                <a:cs typeface="Libre Baskerville"/>
                <a:sym typeface="Libre Baskerville"/>
              </a:rPr>
              <a:t>In addition to internal, external data sources </a:t>
            </a:r>
            <a:endParaRPr/>
          </a:p>
          <a:p>
            <a:pPr indent="-228599" lvl="1" marL="547687" marR="0" rtl="0" algn="l">
              <a:lnSpc>
                <a:spcPct val="90000"/>
              </a:lnSpc>
              <a:spcBef>
                <a:spcPts val="300"/>
              </a:spcBef>
              <a:spcAft>
                <a:spcPts val="0"/>
              </a:spcAft>
              <a:buClr>
                <a:schemeClr val="accent2"/>
              </a:buClr>
              <a:buSzPts val="2040"/>
              <a:buFont typeface="Noto Sans Symbols"/>
              <a:buChar char="⚫"/>
            </a:pPr>
            <a:r>
              <a:rPr b="0" i="0" lang="en-US" sz="2400" u="none" cap="none" strike="noStrike">
                <a:solidFill>
                  <a:schemeClr val="dk1"/>
                </a:solidFill>
                <a:latin typeface="Libre Baskerville"/>
                <a:ea typeface="Libre Baskerville"/>
                <a:cs typeface="Libre Baskerville"/>
                <a:sym typeface="Libre Baskerville"/>
              </a:rPr>
              <a:t>External companies data sharing</a:t>
            </a:r>
            <a:endParaRPr/>
          </a:p>
          <a:p>
            <a:pPr indent="-228599" lvl="1" marL="547687" marR="0" rtl="0" algn="l">
              <a:lnSpc>
                <a:spcPct val="90000"/>
              </a:lnSpc>
              <a:spcBef>
                <a:spcPts val="300"/>
              </a:spcBef>
              <a:spcAft>
                <a:spcPts val="0"/>
              </a:spcAft>
              <a:buClr>
                <a:schemeClr val="accent2"/>
              </a:buClr>
              <a:buSzPts val="2040"/>
              <a:buFont typeface="Noto Sans Symbols"/>
              <a:buChar char="⚫"/>
            </a:pPr>
            <a:r>
              <a:rPr b="0" i="0" lang="en-US" sz="2400" u="none" cap="none" strike="noStrike">
                <a:solidFill>
                  <a:schemeClr val="dk1"/>
                </a:solidFill>
                <a:latin typeface="Libre Baskerville"/>
                <a:ea typeface="Libre Baskerville"/>
                <a:cs typeface="Libre Baskerville"/>
                <a:sym typeface="Libre Baskerville"/>
              </a:rPr>
              <a:t>Websites</a:t>
            </a:r>
            <a:endParaRPr/>
          </a:p>
          <a:p>
            <a:pPr indent="-228599" lvl="1" marL="547687" marR="0" rtl="0" algn="l">
              <a:lnSpc>
                <a:spcPct val="90000"/>
              </a:lnSpc>
              <a:spcBef>
                <a:spcPts val="300"/>
              </a:spcBef>
              <a:spcAft>
                <a:spcPts val="0"/>
              </a:spcAft>
              <a:buClr>
                <a:schemeClr val="accent2"/>
              </a:buClr>
              <a:buSzPts val="2040"/>
              <a:buFont typeface="Noto Sans Symbols"/>
              <a:buChar char="⚫"/>
            </a:pPr>
            <a:r>
              <a:rPr b="0" i="0" lang="en-US" sz="2400" u="none" cap="none" strike="noStrike">
                <a:solidFill>
                  <a:schemeClr val="dk1"/>
                </a:solidFill>
                <a:latin typeface="Libre Baskerville"/>
                <a:ea typeface="Libre Baskerville"/>
                <a:cs typeface="Libre Baskerville"/>
                <a:sym typeface="Libre Baskerville"/>
              </a:rPr>
              <a:t>Others</a:t>
            </a:r>
            <a:endParaRPr/>
          </a:p>
          <a:p>
            <a:pPr indent="-273050" lvl="0" marL="273050" marR="0" rtl="0" algn="l">
              <a:lnSpc>
                <a:spcPct val="90000"/>
              </a:lnSpc>
              <a:spcBef>
                <a:spcPts val="500"/>
              </a:spcBef>
              <a:spcAft>
                <a:spcPts val="0"/>
              </a:spcAft>
              <a:buClr>
                <a:schemeClr val="accent1"/>
              </a:buClr>
              <a:buSzPts val="2040"/>
              <a:buFont typeface="Noto Sans Symbols"/>
              <a:buChar char="⚫"/>
            </a:pPr>
            <a:r>
              <a:rPr b="0" i="0" lang="en-US" sz="2400" u="none">
                <a:solidFill>
                  <a:schemeClr val="dk1"/>
                </a:solidFill>
                <a:latin typeface="Libre Baskerville"/>
                <a:ea typeface="Libre Baskerville"/>
                <a:cs typeface="Libre Baskerville"/>
                <a:sym typeface="Libre Baskerville"/>
              </a:rPr>
              <a:t>Removal of inconsistency</a:t>
            </a:r>
            <a:endParaRPr/>
          </a:p>
          <a:p>
            <a:pPr indent="-228599" lvl="1" marL="547687" marR="0" rtl="0" algn="l">
              <a:lnSpc>
                <a:spcPct val="100000"/>
              </a:lnSpc>
              <a:spcBef>
                <a:spcPts val="300"/>
              </a:spcBef>
              <a:spcAft>
                <a:spcPts val="0"/>
              </a:spcAft>
              <a:buClr>
                <a:schemeClr val="accent2"/>
              </a:buClr>
              <a:buSzPts val="1870"/>
              <a:buFont typeface="Noto Sans Symbols"/>
              <a:buChar char="⚫"/>
            </a:pPr>
            <a:r>
              <a:rPr b="0" i="0" lang="en-US" sz="2200" u="none" cap="none" strike="noStrike">
                <a:solidFill>
                  <a:schemeClr val="dk1"/>
                </a:solidFill>
                <a:latin typeface="Libre Baskerville"/>
                <a:ea typeface="Libre Baskerville"/>
                <a:cs typeface="Libre Baskerville"/>
                <a:sym typeface="Libre Baskerville"/>
              </a:rPr>
              <a:t>Naming conventions</a:t>
            </a:r>
            <a:endParaRPr/>
          </a:p>
          <a:p>
            <a:pPr indent="-228599" lvl="1" marL="547687" marR="0" rtl="0" algn="l">
              <a:lnSpc>
                <a:spcPct val="100000"/>
              </a:lnSpc>
              <a:spcBef>
                <a:spcPts val="300"/>
              </a:spcBef>
              <a:spcAft>
                <a:spcPts val="0"/>
              </a:spcAft>
              <a:buClr>
                <a:schemeClr val="accent2"/>
              </a:buClr>
              <a:buSzPts val="1870"/>
              <a:buFont typeface="Noto Sans Symbols"/>
              <a:buChar char="⚫"/>
            </a:pPr>
            <a:r>
              <a:rPr b="0" i="0" lang="en-US" sz="2200" u="none" cap="none" strike="noStrike">
                <a:solidFill>
                  <a:schemeClr val="dk1"/>
                </a:solidFill>
                <a:latin typeface="Libre Baskerville"/>
                <a:ea typeface="Libre Baskerville"/>
                <a:cs typeface="Libre Baskerville"/>
                <a:sym typeface="Libre Baskerville"/>
              </a:rPr>
              <a:t> Codes</a:t>
            </a:r>
            <a:endParaRPr/>
          </a:p>
          <a:p>
            <a:pPr indent="-228599" lvl="1" marL="547687" marR="0" rtl="0" algn="l">
              <a:lnSpc>
                <a:spcPct val="100000"/>
              </a:lnSpc>
              <a:spcBef>
                <a:spcPts val="300"/>
              </a:spcBef>
              <a:spcAft>
                <a:spcPts val="0"/>
              </a:spcAft>
              <a:buClr>
                <a:schemeClr val="accent2"/>
              </a:buClr>
              <a:buSzPts val="1870"/>
              <a:buFont typeface="Noto Sans Symbols"/>
              <a:buChar char="⚫"/>
            </a:pPr>
            <a:r>
              <a:rPr b="0" i="0" lang="en-US" sz="2200" u="none" cap="none" strike="noStrike">
                <a:solidFill>
                  <a:schemeClr val="dk1"/>
                </a:solidFill>
                <a:latin typeface="Libre Baskerville"/>
                <a:ea typeface="Libre Baskerville"/>
                <a:cs typeface="Libre Baskerville"/>
                <a:sym typeface="Libre Baskerville"/>
              </a:rPr>
              <a:t> Data attributes</a:t>
            </a:r>
            <a:endParaRPr/>
          </a:p>
          <a:p>
            <a:pPr indent="-228599" lvl="1" marL="547687" marR="0" rtl="0" algn="l">
              <a:lnSpc>
                <a:spcPct val="100000"/>
              </a:lnSpc>
              <a:spcBef>
                <a:spcPts val="300"/>
              </a:spcBef>
              <a:spcAft>
                <a:spcPts val="0"/>
              </a:spcAft>
              <a:buClr>
                <a:schemeClr val="accent2"/>
              </a:buClr>
              <a:buSzPts val="1870"/>
              <a:buFont typeface="Noto Sans Symbols"/>
              <a:buChar char="⚫"/>
            </a:pPr>
            <a:r>
              <a:rPr b="0" i="0" lang="en-US" sz="2200" u="none" cap="none" strike="noStrike">
                <a:solidFill>
                  <a:schemeClr val="dk1"/>
                </a:solidFill>
                <a:latin typeface="Libre Baskerville"/>
                <a:ea typeface="Libre Baskerville"/>
                <a:cs typeface="Libre Baskerville"/>
                <a:sym typeface="Libre Baskerville"/>
              </a:rPr>
              <a:t> Measurements</a:t>
            </a:r>
            <a:endParaRPr/>
          </a:p>
          <a:p>
            <a:pPr indent="-273050" lvl="0" marL="273050" marR="0" rtl="0" algn="l">
              <a:lnSpc>
                <a:spcPct val="90000"/>
              </a:lnSpc>
              <a:spcBef>
                <a:spcPts val="500"/>
              </a:spcBef>
              <a:spcAft>
                <a:spcPts val="0"/>
              </a:spcAft>
              <a:buClr>
                <a:schemeClr val="accent1"/>
              </a:buClr>
              <a:buSzPts val="2040"/>
              <a:buFont typeface="Noto Sans Symbols"/>
              <a:buChar char="⚫"/>
            </a:pPr>
            <a:r>
              <a:rPr b="0" i="0" lang="en-US" sz="2400" u="none">
                <a:solidFill>
                  <a:schemeClr val="dk1"/>
                </a:solidFill>
                <a:latin typeface="Libre Baskerville"/>
                <a:ea typeface="Libre Baskerville"/>
                <a:cs typeface="Libre Baskerville"/>
                <a:sym typeface="Libre Baskerville"/>
              </a:rPr>
              <a:t>So process of extraction, transformation &amp; loading.</a:t>
            </a:r>
            <a:endParaRPr/>
          </a:p>
          <a:p>
            <a:pPr indent="-99059" lvl="1" marL="547687" marR="0" rtl="0" algn="l">
              <a:lnSpc>
                <a:spcPct val="90000"/>
              </a:lnSpc>
              <a:spcBef>
                <a:spcPts val="300"/>
              </a:spcBef>
              <a:spcAft>
                <a:spcPts val="0"/>
              </a:spcAft>
              <a:buClr>
                <a:schemeClr val="accent2"/>
              </a:buClr>
              <a:buSzPts val="2040"/>
              <a:buFont typeface="Noto Sans Symbols"/>
              <a:buNone/>
            </a:pPr>
            <a:r>
              <a:t/>
            </a:r>
            <a:endParaRPr b="0" i="0" sz="2400" u="none" cap="none" strike="noStrike">
              <a:solidFill>
                <a:schemeClr val="dk1"/>
              </a:solidFill>
              <a:latin typeface="Libre Baskerville"/>
              <a:ea typeface="Libre Baskerville"/>
              <a:cs typeface="Libre Baskerville"/>
              <a:sym typeface="Libre Baskerville"/>
            </a:endParaRPr>
          </a:p>
          <a:p>
            <a:pPr indent="-143510" lvl="0" marL="273050" marR="0" rtl="0" algn="l">
              <a:lnSpc>
                <a:spcPct val="100000"/>
              </a:lnSpc>
              <a:spcBef>
                <a:spcPts val="575"/>
              </a:spcBef>
              <a:spcAft>
                <a:spcPts val="0"/>
              </a:spcAft>
              <a:buClr>
                <a:schemeClr val="accent1"/>
              </a:buClr>
              <a:buSzPts val="2040"/>
              <a:buFont typeface="Noto Sans Symbols"/>
              <a:buNone/>
            </a:pPr>
            <a:r>
              <a:t/>
            </a:r>
            <a:endParaRPr b="0" i="0" sz="2400" u="none" cap="none" strike="noStrike">
              <a:solidFill>
                <a:schemeClr val="dk1"/>
              </a:solidFill>
              <a:latin typeface="Libre Baskerville"/>
              <a:ea typeface="Libre Baskerville"/>
              <a:cs typeface="Libre Baskerville"/>
              <a:sym typeface="Libre Baskerville"/>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1" name="Shape 861"/>
        <p:cNvGrpSpPr/>
        <p:nvPr/>
      </p:nvGrpSpPr>
      <p:grpSpPr>
        <a:xfrm>
          <a:off x="0" y="0"/>
          <a:ext cx="0" cy="0"/>
          <a:chOff x="0" y="0"/>
          <a:chExt cx="0" cy="0"/>
        </a:xfrm>
      </p:grpSpPr>
      <p:sp>
        <p:nvSpPr>
          <p:cNvPr id="862" name="Google Shape;862;p113"/>
          <p:cNvSpPr txBox="1"/>
          <p:nvPr>
            <p:ph type="title"/>
          </p:nvPr>
        </p:nvSpPr>
        <p:spPr>
          <a:xfrm>
            <a:off x="930275" y="779462"/>
            <a:ext cx="7772400" cy="3810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Libre Franklin"/>
              <a:buNone/>
            </a:pPr>
            <a:r>
              <a:rPr b="0" i="0" lang="en-US" sz="4000" u="none">
                <a:solidFill>
                  <a:schemeClr val="dk2"/>
                </a:solidFill>
                <a:latin typeface="Libre Franklin"/>
                <a:ea typeface="Libre Franklin"/>
                <a:cs typeface="Libre Franklin"/>
                <a:sym typeface="Libre Franklin"/>
              </a:rPr>
              <a:t>Time-variant</a:t>
            </a:r>
            <a:endParaRPr/>
          </a:p>
        </p:txBody>
      </p:sp>
      <p:sp>
        <p:nvSpPr>
          <p:cNvPr id="863" name="Google Shape;863;p113"/>
          <p:cNvSpPr txBox="1"/>
          <p:nvPr>
            <p:ph idx="1" type="body"/>
          </p:nvPr>
        </p:nvSpPr>
        <p:spPr>
          <a:xfrm>
            <a:off x="930275" y="1524000"/>
            <a:ext cx="9051925" cy="4572000"/>
          </a:xfrm>
          <a:prstGeom prst="rect">
            <a:avLst/>
          </a:prstGeom>
          <a:noFill/>
          <a:ln>
            <a:noFill/>
          </a:ln>
        </p:spPr>
        <p:txBody>
          <a:bodyPr anchorCtr="0" anchor="t" bIns="45700" lIns="91425" spcFirstLastPara="1" rIns="91425" wrap="square" tIns="45700">
            <a:noAutofit/>
          </a:bodyPr>
          <a:lstStyle/>
          <a:p>
            <a:pPr indent="-273050" lvl="0" marL="273050" marR="0" rtl="0" algn="l">
              <a:lnSpc>
                <a:spcPct val="100000"/>
              </a:lnSpc>
              <a:spcBef>
                <a:spcPts val="0"/>
              </a:spcBef>
              <a:spcAft>
                <a:spcPts val="0"/>
              </a:spcAft>
              <a:buClr>
                <a:schemeClr val="accent1"/>
              </a:buClr>
              <a:buSzPts val="2380"/>
              <a:buFont typeface="Noto Sans Symbols"/>
              <a:buChar char="⚫"/>
            </a:pPr>
            <a:r>
              <a:rPr b="0" i="0" lang="en-US" sz="2800" u="none">
                <a:solidFill>
                  <a:schemeClr val="dk1"/>
                </a:solidFill>
                <a:latin typeface="Libre Baskerville"/>
                <a:ea typeface="Libre Baskerville"/>
                <a:cs typeface="Libre Baskerville"/>
                <a:sym typeface="Libre Baskerville"/>
              </a:rPr>
              <a:t>Time variant means that the time dimension is explicitly included in the data so that trends and changes over time can be studied.</a:t>
            </a:r>
            <a:endParaRPr/>
          </a:p>
          <a:p>
            <a:pPr indent="-273050" lvl="0" marL="273050" marR="0" rtl="0" algn="l">
              <a:lnSpc>
                <a:spcPct val="100000"/>
              </a:lnSpc>
              <a:spcBef>
                <a:spcPts val="500"/>
              </a:spcBef>
              <a:spcAft>
                <a:spcPts val="0"/>
              </a:spcAft>
              <a:buClr>
                <a:schemeClr val="accent1"/>
              </a:buClr>
              <a:buSzPts val="2380"/>
              <a:buFont typeface="Noto Sans Symbols"/>
              <a:buChar char="⚫"/>
            </a:pPr>
            <a:r>
              <a:rPr b="0" i="0" lang="en-US" sz="2800" u="none">
                <a:solidFill>
                  <a:schemeClr val="dk1"/>
                </a:solidFill>
                <a:latin typeface="Libre Baskerville"/>
                <a:ea typeface="Libre Baskerville"/>
                <a:cs typeface="Libre Baskerville"/>
                <a:sym typeface="Libre Baskerville"/>
              </a:rPr>
              <a:t>Time variant simply means that the data available were identified on a particular period.</a:t>
            </a:r>
            <a:endParaRPr/>
          </a:p>
          <a:p>
            <a:pPr indent="-273050" lvl="0" marL="273050" marR="0" rtl="0" algn="l">
              <a:lnSpc>
                <a:spcPct val="100000"/>
              </a:lnSpc>
              <a:spcBef>
                <a:spcPts val="500"/>
              </a:spcBef>
              <a:spcAft>
                <a:spcPts val="0"/>
              </a:spcAft>
              <a:buClr>
                <a:schemeClr val="accent1"/>
              </a:buClr>
              <a:buSzPts val="2380"/>
              <a:buFont typeface="Noto Sans Symbols"/>
              <a:buChar char="⚫"/>
            </a:pPr>
            <a:r>
              <a:rPr b="0" i="0" lang="en-US" sz="2800" u="none">
                <a:solidFill>
                  <a:schemeClr val="dk1"/>
                </a:solidFill>
                <a:latin typeface="Libre Baskerville"/>
                <a:ea typeface="Libre Baskerville"/>
                <a:cs typeface="Libre Baskerville"/>
                <a:sym typeface="Libre Baskerville"/>
              </a:rPr>
              <a:t>Every key structure contains either implicitly or explicitly an element of time.</a:t>
            </a:r>
            <a:endParaRPr/>
          </a:p>
          <a:p>
            <a:pPr indent="-273050" lvl="0" marL="273050" marR="0" rtl="0" algn="l">
              <a:lnSpc>
                <a:spcPct val="100000"/>
              </a:lnSpc>
              <a:spcBef>
                <a:spcPts val="500"/>
              </a:spcBef>
              <a:spcAft>
                <a:spcPts val="0"/>
              </a:spcAft>
              <a:buClr>
                <a:schemeClr val="accent1"/>
              </a:buClr>
              <a:buSzPts val="2380"/>
              <a:buFont typeface="Noto Sans Symbols"/>
              <a:buChar char="⚫"/>
            </a:pPr>
            <a:r>
              <a:rPr b="0" i="0" lang="en-US" sz="2800" u="none">
                <a:solidFill>
                  <a:schemeClr val="dk1"/>
                </a:solidFill>
                <a:latin typeface="Libre Baskerville"/>
                <a:ea typeface="Libre Baskerville"/>
                <a:cs typeface="Libre Baskerville"/>
                <a:sym typeface="Libre Baskerville"/>
              </a:rPr>
              <a:t>Provides information from historical perspective e.g. past 5-10 years</a:t>
            </a:r>
            <a:endParaRPr/>
          </a:p>
          <a:p>
            <a:pPr indent="-121920" lvl="0" marL="273050" marR="0" rtl="0" algn="l">
              <a:lnSpc>
                <a:spcPct val="100000"/>
              </a:lnSpc>
              <a:spcBef>
                <a:spcPts val="575"/>
              </a:spcBef>
              <a:spcAft>
                <a:spcPts val="0"/>
              </a:spcAft>
              <a:buClr>
                <a:schemeClr val="accent1"/>
              </a:buClr>
              <a:buSzPts val="2380"/>
              <a:buFont typeface="Noto Sans Symbols"/>
              <a:buNone/>
            </a:pPr>
            <a:r>
              <a:t/>
            </a:r>
            <a:endParaRPr b="0" i="0" sz="2800" u="none">
              <a:solidFill>
                <a:schemeClr val="dk1"/>
              </a:solidFill>
              <a:latin typeface="Libre Baskerville"/>
              <a:ea typeface="Libre Baskerville"/>
              <a:cs typeface="Libre Baskerville"/>
              <a:sym typeface="Libre Baskerville"/>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7" name="Shape 867"/>
        <p:cNvGrpSpPr/>
        <p:nvPr/>
      </p:nvGrpSpPr>
      <p:grpSpPr>
        <a:xfrm>
          <a:off x="0" y="0"/>
          <a:ext cx="0" cy="0"/>
          <a:chOff x="0" y="0"/>
          <a:chExt cx="0" cy="0"/>
        </a:xfrm>
      </p:grpSpPr>
      <p:sp>
        <p:nvSpPr>
          <p:cNvPr id="868" name="Google Shape;868;p114"/>
          <p:cNvSpPr txBox="1"/>
          <p:nvPr>
            <p:ph type="title"/>
          </p:nvPr>
        </p:nvSpPr>
        <p:spPr>
          <a:xfrm>
            <a:off x="1219200" y="274637"/>
            <a:ext cx="10363200" cy="11430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SzPts val="1400"/>
              <a:buNone/>
            </a:pPr>
            <a:r>
              <a:t/>
            </a:r>
            <a:endParaRPr sz="4000">
              <a:solidFill>
                <a:schemeClr val="dk2"/>
              </a:solidFill>
              <a:latin typeface="Libre Franklin"/>
              <a:ea typeface="Libre Franklin"/>
              <a:cs typeface="Libre Franklin"/>
              <a:sym typeface="Libre Franklin"/>
            </a:endParaRPr>
          </a:p>
        </p:txBody>
      </p:sp>
      <p:sp>
        <p:nvSpPr>
          <p:cNvPr id="869" name="Google Shape;869;p114"/>
          <p:cNvSpPr txBox="1"/>
          <p:nvPr>
            <p:ph idx="1" type="body"/>
          </p:nvPr>
        </p:nvSpPr>
        <p:spPr>
          <a:xfrm>
            <a:off x="1219200" y="1447800"/>
            <a:ext cx="10363200" cy="4572000"/>
          </a:xfrm>
          <a:prstGeom prst="rect">
            <a:avLst/>
          </a:prstGeom>
          <a:noFill/>
          <a:ln>
            <a:noFill/>
          </a:ln>
        </p:spPr>
        <p:txBody>
          <a:bodyPr anchorCtr="0" anchor="t" bIns="45700" lIns="91425" spcFirstLastPara="1" rIns="91425" wrap="square" tIns="45700">
            <a:noAutofit/>
          </a:bodyPr>
          <a:lstStyle/>
          <a:p>
            <a:pPr indent="-273050" lvl="0" marL="273050" marR="0" rtl="0" algn="l">
              <a:lnSpc>
                <a:spcPct val="100000"/>
              </a:lnSpc>
              <a:spcBef>
                <a:spcPts val="0"/>
              </a:spcBef>
              <a:spcAft>
                <a:spcPts val="0"/>
              </a:spcAft>
              <a:buClr>
                <a:schemeClr val="accent1"/>
              </a:buClr>
              <a:buSzPts val="2040"/>
              <a:buFont typeface="Noto Sans Symbols"/>
              <a:buChar char="⚫"/>
            </a:pPr>
            <a:r>
              <a:rPr b="0" i="0" lang="en-US" sz="2400" u="none">
                <a:solidFill>
                  <a:schemeClr val="dk1"/>
                </a:solidFill>
                <a:latin typeface="Libre Baskerville"/>
                <a:ea typeface="Libre Baskerville"/>
                <a:cs typeface="Libre Baskerville"/>
                <a:sym typeface="Libre Baskerville"/>
              </a:rPr>
              <a:t>Operational data has current values</a:t>
            </a:r>
            <a:endParaRPr/>
          </a:p>
          <a:p>
            <a:pPr indent="-273050" lvl="0" marL="273050" marR="0" rtl="0" algn="l">
              <a:lnSpc>
                <a:spcPct val="100000"/>
              </a:lnSpc>
              <a:spcBef>
                <a:spcPts val="500"/>
              </a:spcBef>
              <a:spcAft>
                <a:spcPts val="0"/>
              </a:spcAft>
              <a:buClr>
                <a:schemeClr val="accent1"/>
              </a:buClr>
              <a:buSzPts val="2040"/>
              <a:buFont typeface="Noto Sans Symbols"/>
              <a:buChar char="⚫"/>
            </a:pPr>
            <a:r>
              <a:rPr b="0" i="0" lang="en-US" sz="2400" u="none">
                <a:solidFill>
                  <a:schemeClr val="dk1"/>
                </a:solidFill>
                <a:latin typeface="Libre Baskerville"/>
                <a:ea typeface="Libre Baskerville"/>
                <a:cs typeface="Libre Baskerville"/>
                <a:sym typeface="Libre Baskerville"/>
              </a:rPr>
              <a:t>Comparative analysis is one of the best techniques for business performance evaluation </a:t>
            </a:r>
            <a:endParaRPr/>
          </a:p>
          <a:p>
            <a:pPr indent="-273050" lvl="0" marL="273050" marR="0" rtl="0" algn="l">
              <a:lnSpc>
                <a:spcPct val="100000"/>
              </a:lnSpc>
              <a:spcBef>
                <a:spcPts val="500"/>
              </a:spcBef>
              <a:spcAft>
                <a:spcPts val="0"/>
              </a:spcAft>
              <a:buClr>
                <a:schemeClr val="accent1"/>
              </a:buClr>
              <a:buSzPts val="2040"/>
              <a:buFont typeface="Noto Sans Symbols"/>
              <a:buChar char="⚫"/>
            </a:pPr>
            <a:r>
              <a:rPr b="0" i="0" lang="en-US" sz="2400" u="none">
                <a:solidFill>
                  <a:schemeClr val="dk1"/>
                </a:solidFill>
                <a:latin typeface="Libre Baskerville"/>
                <a:ea typeface="Libre Baskerville"/>
                <a:cs typeface="Libre Baskerville"/>
                <a:sym typeface="Libre Baskerville"/>
              </a:rPr>
              <a:t>Time is critical factor for comparative analysis.</a:t>
            </a:r>
            <a:endParaRPr/>
          </a:p>
          <a:p>
            <a:pPr indent="-273050" lvl="0" marL="273050" marR="0" rtl="0" algn="l">
              <a:lnSpc>
                <a:spcPct val="100000"/>
              </a:lnSpc>
              <a:spcBef>
                <a:spcPts val="500"/>
              </a:spcBef>
              <a:spcAft>
                <a:spcPts val="0"/>
              </a:spcAft>
              <a:buClr>
                <a:schemeClr val="accent1"/>
              </a:buClr>
              <a:buSzPts val="2040"/>
              <a:buFont typeface="Noto Sans Symbols"/>
              <a:buChar char="⚫"/>
            </a:pPr>
            <a:r>
              <a:rPr b="0" i="0" lang="en-US" sz="2400" u="none">
                <a:solidFill>
                  <a:schemeClr val="dk1"/>
                </a:solidFill>
                <a:latin typeface="Libre Baskerville"/>
                <a:ea typeface="Libre Baskerville"/>
                <a:cs typeface="Libre Baskerville"/>
                <a:sym typeface="Libre Baskerville"/>
              </a:rPr>
              <a:t>Every data structure in DW contains time element.</a:t>
            </a:r>
            <a:endParaRPr/>
          </a:p>
          <a:p>
            <a:pPr indent="-273050" lvl="0" marL="273050" marR="0" rtl="0" algn="l">
              <a:lnSpc>
                <a:spcPct val="100000"/>
              </a:lnSpc>
              <a:spcBef>
                <a:spcPts val="500"/>
              </a:spcBef>
              <a:spcAft>
                <a:spcPts val="0"/>
              </a:spcAft>
              <a:buClr>
                <a:schemeClr val="accent1"/>
              </a:buClr>
              <a:buSzPts val="2040"/>
              <a:buFont typeface="Noto Sans Symbols"/>
              <a:buChar char="⚫"/>
            </a:pPr>
            <a:r>
              <a:rPr b="0" i="0" lang="en-US" sz="2400" u="none">
                <a:solidFill>
                  <a:schemeClr val="dk1"/>
                </a:solidFill>
                <a:latin typeface="Libre Baskerville"/>
                <a:ea typeface="Libre Baskerville"/>
                <a:cs typeface="Libre Baskerville"/>
                <a:sym typeface="Libre Baskerville"/>
              </a:rPr>
              <a:t>In order to promote product in certain, analyst has to know about current and historical values</a:t>
            </a:r>
            <a:endParaRPr/>
          </a:p>
          <a:p>
            <a:pPr indent="-273050" lvl="0" marL="273050" marR="0" rtl="0" algn="l">
              <a:lnSpc>
                <a:spcPct val="100000"/>
              </a:lnSpc>
              <a:spcBef>
                <a:spcPts val="500"/>
              </a:spcBef>
              <a:spcAft>
                <a:spcPts val="0"/>
              </a:spcAft>
              <a:buClr>
                <a:schemeClr val="accent1"/>
              </a:buClr>
              <a:buSzPts val="2040"/>
              <a:buFont typeface="Noto Sans Symbols"/>
              <a:buChar char="⚫"/>
            </a:pPr>
            <a:r>
              <a:rPr b="0" i="0" lang="en-US" sz="2400" u="none">
                <a:solidFill>
                  <a:schemeClr val="dk1"/>
                </a:solidFill>
                <a:latin typeface="Libre Baskerville"/>
                <a:ea typeface="Libre Baskerville"/>
                <a:cs typeface="Libre Baskerville"/>
                <a:sym typeface="Libre Baskerville"/>
              </a:rPr>
              <a:t>The advantages are</a:t>
            </a:r>
            <a:endParaRPr/>
          </a:p>
          <a:p>
            <a:pPr indent="-228599" lvl="1" marL="547687" marR="0" rtl="0" algn="l">
              <a:lnSpc>
                <a:spcPct val="100000"/>
              </a:lnSpc>
              <a:spcBef>
                <a:spcPts val="300"/>
              </a:spcBef>
              <a:spcAft>
                <a:spcPts val="0"/>
              </a:spcAft>
              <a:buClr>
                <a:schemeClr val="accent2"/>
              </a:buClr>
              <a:buSzPts val="2040"/>
              <a:buFont typeface="Noto Sans Symbols"/>
              <a:buChar char="⚫"/>
            </a:pPr>
            <a:r>
              <a:rPr b="0" i="0" lang="en-US" sz="2400" u="none" cap="none" strike="noStrike">
                <a:solidFill>
                  <a:schemeClr val="dk1"/>
                </a:solidFill>
                <a:latin typeface="Libre Baskerville"/>
                <a:ea typeface="Libre Baskerville"/>
                <a:cs typeface="Libre Baskerville"/>
                <a:sym typeface="Libre Baskerville"/>
              </a:rPr>
              <a:t>Allows for analysis of the past</a:t>
            </a:r>
            <a:endParaRPr/>
          </a:p>
          <a:p>
            <a:pPr indent="-228599" lvl="1" marL="547687" marR="0" rtl="0" algn="l">
              <a:lnSpc>
                <a:spcPct val="100000"/>
              </a:lnSpc>
              <a:spcBef>
                <a:spcPts val="300"/>
              </a:spcBef>
              <a:spcAft>
                <a:spcPts val="0"/>
              </a:spcAft>
              <a:buClr>
                <a:schemeClr val="accent2"/>
              </a:buClr>
              <a:buSzPts val="2040"/>
              <a:buFont typeface="Noto Sans Symbols"/>
              <a:buChar char="⚫"/>
            </a:pPr>
            <a:r>
              <a:rPr b="0" i="0" lang="en-US" sz="2400" u="none" cap="none" strike="noStrike">
                <a:solidFill>
                  <a:schemeClr val="dk1"/>
                </a:solidFill>
                <a:latin typeface="Libre Baskerville"/>
                <a:ea typeface="Libre Baskerville"/>
                <a:cs typeface="Libre Baskerville"/>
                <a:sym typeface="Libre Baskerville"/>
              </a:rPr>
              <a:t>Relates information to the present</a:t>
            </a:r>
            <a:endParaRPr/>
          </a:p>
          <a:p>
            <a:pPr indent="-228599" lvl="1" marL="547687" marR="0" rtl="0" algn="l">
              <a:lnSpc>
                <a:spcPct val="100000"/>
              </a:lnSpc>
              <a:spcBef>
                <a:spcPts val="300"/>
              </a:spcBef>
              <a:spcAft>
                <a:spcPts val="0"/>
              </a:spcAft>
              <a:buClr>
                <a:schemeClr val="accent2"/>
              </a:buClr>
              <a:buSzPts val="2040"/>
              <a:buFont typeface="Noto Sans Symbols"/>
              <a:buChar char="⚫"/>
            </a:pPr>
            <a:r>
              <a:rPr b="0" i="0" lang="en-US" sz="2400" u="none" cap="none" strike="noStrike">
                <a:solidFill>
                  <a:schemeClr val="dk1"/>
                </a:solidFill>
                <a:latin typeface="Libre Baskerville"/>
                <a:ea typeface="Libre Baskerville"/>
                <a:cs typeface="Libre Baskerville"/>
                <a:sym typeface="Libre Baskerville"/>
              </a:rPr>
              <a:t>Enables forecasts for the future</a:t>
            </a:r>
            <a:endParaRPr/>
          </a:p>
          <a:p>
            <a:pPr indent="-99059" lvl="1" marL="547687" marR="0" rtl="0" algn="l">
              <a:lnSpc>
                <a:spcPct val="100000"/>
              </a:lnSpc>
              <a:spcBef>
                <a:spcPts val="300"/>
              </a:spcBef>
              <a:spcAft>
                <a:spcPts val="0"/>
              </a:spcAft>
              <a:buClr>
                <a:schemeClr val="accent2"/>
              </a:buClr>
              <a:buSzPts val="2040"/>
              <a:buFont typeface="Noto Sans Symbols"/>
              <a:buNone/>
            </a:pPr>
            <a:r>
              <a:t/>
            </a:r>
            <a:endParaRPr b="0" i="0" sz="2400" u="none" cap="none" strike="noStrike">
              <a:solidFill>
                <a:schemeClr val="dk1"/>
              </a:solidFill>
              <a:latin typeface="Libre Baskerville"/>
              <a:ea typeface="Libre Baskerville"/>
              <a:cs typeface="Libre Baskerville"/>
              <a:sym typeface="Libre Baskerville"/>
            </a:endParaRPr>
          </a:p>
          <a:p>
            <a:pPr indent="-143510" lvl="0" marL="273050" marR="0" rtl="0" algn="l">
              <a:lnSpc>
                <a:spcPct val="100000"/>
              </a:lnSpc>
              <a:spcBef>
                <a:spcPts val="500"/>
              </a:spcBef>
              <a:spcAft>
                <a:spcPts val="0"/>
              </a:spcAft>
              <a:buClr>
                <a:schemeClr val="accent1"/>
              </a:buClr>
              <a:buSzPts val="2040"/>
              <a:buFont typeface="Noto Sans Symbols"/>
              <a:buNone/>
            </a:pPr>
            <a:r>
              <a:t/>
            </a:r>
            <a:endParaRPr b="0" i="0" sz="2400" u="none">
              <a:solidFill>
                <a:schemeClr val="dk1"/>
              </a:solidFill>
              <a:latin typeface="Libre Baskerville"/>
              <a:ea typeface="Libre Baskerville"/>
              <a:cs typeface="Libre Baskerville"/>
              <a:sym typeface="Libre Baskerville"/>
            </a:endParaRPr>
          </a:p>
          <a:p>
            <a:pPr indent="-143510" lvl="0" marL="273050" marR="0" rtl="0" algn="l">
              <a:lnSpc>
                <a:spcPct val="100000"/>
              </a:lnSpc>
              <a:spcBef>
                <a:spcPts val="575"/>
              </a:spcBef>
              <a:spcAft>
                <a:spcPts val="0"/>
              </a:spcAft>
              <a:buClr>
                <a:schemeClr val="accent1"/>
              </a:buClr>
              <a:buSzPts val="2040"/>
              <a:buFont typeface="Noto Sans Symbols"/>
              <a:buNone/>
            </a:pPr>
            <a:r>
              <a:t/>
            </a:r>
            <a:endParaRPr b="0" i="0" sz="2400" u="none">
              <a:solidFill>
                <a:schemeClr val="dk1"/>
              </a:solidFill>
              <a:latin typeface="Libre Baskerville"/>
              <a:ea typeface="Libre Baskerville"/>
              <a:cs typeface="Libre Baskerville"/>
              <a:sym typeface="Libre Baskerville"/>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3" name="Shape 873"/>
        <p:cNvGrpSpPr/>
        <p:nvPr/>
      </p:nvGrpSpPr>
      <p:grpSpPr>
        <a:xfrm>
          <a:off x="0" y="0"/>
          <a:ext cx="0" cy="0"/>
          <a:chOff x="0" y="0"/>
          <a:chExt cx="0" cy="0"/>
        </a:xfrm>
      </p:grpSpPr>
      <p:sp>
        <p:nvSpPr>
          <p:cNvPr id="874" name="Google Shape;874;p115"/>
          <p:cNvSpPr txBox="1"/>
          <p:nvPr>
            <p:ph type="title"/>
          </p:nvPr>
        </p:nvSpPr>
        <p:spPr>
          <a:xfrm>
            <a:off x="2209800" y="0"/>
            <a:ext cx="7772400" cy="6096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Libre Franklin"/>
              <a:buNone/>
            </a:pPr>
            <a:r>
              <a:rPr b="0" i="0" lang="en-US" sz="4000" u="none">
                <a:solidFill>
                  <a:schemeClr val="dk2"/>
                </a:solidFill>
                <a:latin typeface="Libre Franklin"/>
                <a:ea typeface="Libre Franklin"/>
                <a:cs typeface="Libre Franklin"/>
                <a:sym typeface="Libre Franklin"/>
              </a:rPr>
              <a:t>Nonvolatile</a:t>
            </a:r>
            <a:endParaRPr/>
          </a:p>
        </p:txBody>
      </p:sp>
      <p:sp>
        <p:nvSpPr>
          <p:cNvPr id="875" name="Google Shape;875;p115"/>
          <p:cNvSpPr txBox="1"/>
          <p:nvPr>
            <p:ph idx="1" type="body"/>
          </p:nvPr>
        </p:nvSpPr>
        <p:spPr>
          <a:xfrm>
            <a:off x="744537" y="568325"/>
            <a:ext cx="9237662" cy="2286000"/>
          </a:xfrm>
          <a:prstGeom prst="rect">
            <a:avLst/>
          </a:prstGeom>
          <a:noFill/>
          <a:ln>
            <a:noFill/>
          </a:ln>
        </p:spPr>
        <p:txBody>
          <a:bodyPr anchorCtr="0" anchor="t" bIns="45700" lIns="91425" spcFirstLastPara="1" rIns="91425" wrap="square" tIns="45700">
            <a:noAutofit/>
          </a:bodyPr>
          <a:lstStyle/>
          <a:p>
            <a:pPr indent="-273050" lvl="0" marL="273050" marR="0" rtl="0" algn="l">
              <a:lnSpc>
                <a:spcPct val="90000"/>
              </a:lnSpc>
              <a:spcBef>
                <a:spcPts val="0"/>
              </a:spcBef>
              <a:spcAft>
                <a:spcPts val="0"/>
              </a:spcAft>
              <a:buClr>
                <a:schemeClr val="accent1"/>
              </a:buClr>
              <a:buSzPts val="2380"/>
              <a:buFont typeface="Noto Sans Symbols"/>
              <a:buChar char="⚫"/>
            </a:pPr>
            <a:r>
              <a:rPr b="0" i="0" lang="en-US" sz="2800" u="none">
                <a:solidFill>
                  <a:schemeClr val="dk1"/>
                </a:solidFill>
                <a:latin typeface="Libre Baskerville"/>
                <a:ea typeface="Libre Baskerville"/>
                <a:cs typeface="Libre Baskerville"/>
                <a:sym typeface="Libre Baskerville"/>
              </a:rPr>
              <a:t>Data don’t keep changing. New data may be added on a schedule basis , but old data aren’t discarded. </a:t>
            </a:r>
            <a:endParaRPr/>
          </a:p>
          <a:p>
            <a:pPr indent="-273050" lvl="0" marL="273050" marR="0" rtl="0" algn="l">
              <a:lnSpc>
                <a:spcPct val="90000"/>
              </a:lnSpc>
              <a:spcBef>
                <a:spcPts val="500"/>
              </a:spcBef>
              <a:spcAft>
                <a:spcPts val="0"/>
              </a:spcAft>
              <a:buClr>
                <a:schemeClr val="accent1"/>
              </a:buClr>
              <a:buSzPts val="2380"/>
              <a:buFont typeface="Noto Sans Symbols"/>
              <a:buChar char="⚫"/>
            </a:pPr>
            <a:r>
              <a:rPr b="0" i="0" lang="en-US" sz="2800" u="none">
                <a:solidFill>
                  <a:schemeClr val="dk1"/>
                </a:solidFill>
                <a:latin typeface="Libre Baskerville"/>
                <a:ea typeface="Libre Baskerville"/>
                <a:cs typeface="Libre Baskerville"/>
                <a:sym typeface="Libre Baskerville"/>
              </a:rPr>
              <a:t>Data once recorded cannot be updated.</a:t>
            </a:r>
            <a:endParaRPr/>
          </a:p>
          <a:p>
            <a:pPr indent="-273050" lvl="0" marL="273050" marR="0" rtl="0" algn="l">
              <a:lnSpc>
                <a:spcPct val="90000"/>
              </a:lnSpc>
              <a:spcBef>
                <a:spcPts val="500"/>
              </a:spcBef>
              <a:spcAft>
                <a:spcPts val="0"/>
              </a:spcAft>
              <a:buClr>
                <a:schemeClr val="accent1"/>
              </a:buClr>
              <a:buSzPts val="2380"/>
              <a:buFont typeface="Noto Sans Symbols"/>
              <a:buChar char="⚫"/>
            </a:pPr>
            <a:r>
              <a:rPr b="0" i="0" lang="en-US" sz="2800" u="none">
                <a:solidFill>
                  <a:schemeClr val="dk1"/>
                </a:solidFill>
                <a:latin typeface="Libre Baskerville"/>
                <a:ea typeface="Libre Baskerville"/>
                <a:cs typeface="Libre Baskerville"/>
                <a:sym typeface="Libre Baskerville"/>
              </a:rPr>
              <a:t>Data warehouse requires two operations in data accessing</a:t>
            </a:r>
            <a:endParaRPr/>
          </a:p>
          <a:p>
            <a:pPr indent="-228599" lvl="1" marL="547687" marR="0" rtl="0" algn="l">
              <a:lnSpc>
                <a:spcPct val="90000"/>
              </a:lnSpc>
              <a:spcBef>
                <a:spcPts val="300"/>
              </a:spcBef>
              <a:spcAft>
                <a:spcPts val="0"/>
              </a:spcAft>
              <a:buClr>
                <a:schemeClr val="accent2"/>
              </a:buClr>
              <a:buSzPts val="2040"/>
              <a:buFont typeface="Noto Sans Symbols"/>
              <a:buChar char="⚫"/>
            </a:pPr>
            <a:r>
              <a:rPr b="0" i="0" lang="en-US" sz="2400" u="none" cap="none" strike="noStrike">
                <a:solidFill>
                  <a:schemeClr val="dk1"/>
                </a:solidFill>
                <a:latin typeface="Libre Baskerville"/>
                <a:ea typeface="Libre Baskerville"/>
                <a:cs typeface="Libre Baskerville"/>
                <a:sym typeface="Libre Baskerville"/>
              </a:rPr>
              <a:t>Initial loading of data</a:t>
            </a:r>
            <a:endParaRPr/>
          </a:p>
          <a:p>
            <a:pPr indent="-228599" lvl="1" marL="547687" marR="0" rtl="0" algn="l">
              <a:lnSpc>
                <a:spcPct val="90000"/>
              </a:lnSpc>
              <a:spcBef>
                <a:spcPts val="300"/>
              </a:spcBef>
              <a:spcAft>
                <a:spcPts val="0"/>
              </a:spcAft>
              <a:buClr>
                <a:schemeClr val="accent2"/>
              </a:buClr>
              <a:buSzPts val="2040"/>
              <a:buFont typeface="Noto Sans Symbols"/>
              <a:buChar char="⚫"/>
            </a:pPr>
            <a:r>
              <a:rPr b="0" i="0" lang="en-US" sz="2400" u="none" cap="none" strike="noStrike">
                <a:solidFill>
                  <a:schemeClr val="dk1"/>
                </a:solidFill>
                <a:latin typeface="Libre Baskerville"/>
                <a:ea typeface="Libre Baskerville"/>
                <a:cs typeface="Libre Baskerville"/>
                <a:sym typeface="Libre Baskerville"/>
              </a:rPr>
              <a:t>Access of data</a:t>
            </a:r>
            <a:endParaRPr/>
          </a:p>
        </p:txBody>
      </p:sp>
      <p:pic>
        <p:nvPicPr>
          <p:cNvPr id="876" name="Google Shape;876;p115"/>
          <p:cNvPicPr preferRelativeResize="0"/>
          <p:nvPr/>
        </p:nvPicPr>
        <p:blipFill rotWithShape="1">
          <a:blip r:embed="rId3">
            <a:alphaModFix/>
          </a:blip>
          <a:srcRect b="0" l="0" r="0" t="0"/>
          <a:stretch/>
        </p:blipFill>
        <p:spPr>
          <a:xfrm>
            <a:off x="946150" y="3422650"/>
            <a:ext cx="8383587" cy="3225800"/>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0" name="Shape 880"/>
        <p:cNvGrpSpPr/>
        <p:nvPr/>
      </p:nvGrpSpPr>
      <p:grpSpPr>
        <a:xfrm>
          <a:off x="0" y="0"/>
          <a:ext cx="0" cy="0"/>
          <a:chOff x="0" y="0"/>
          <a:chExt cx="0" cy="0"/>
        </a:xfrm>
      </p:grpSpPr>
      <p:sp>
        <p:nvSpPr>
          <p:cNvPr id="881" name="Google Shape;881;p116"/>
          <p:cNvSpPr txBox="1"/>
          <p:nvPr>
            <p:ph type="title"/>
          </p:nvPr>
        </p:nvSpPr>
        <p:spPr>
          <a:xfrm>
            <a:off x="1219200" y="274637"/>
            <a:ext cx="10363200" cy="11430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SzPts val="1400"/>
              <a:buNone/>
            </a:pPr>
            <a:r>
              <a:t/>
            </a:r>
            <a:endParaRPr sz="4000">
              <a:solidFill>
                <a:schemeClr val="dk2"/>
              </a:solidFill>
              <a:latin typeface="Libre Franklin"/>
              <a:ea typeface="Libre Franklin"/>
              <a:cs typeface="Libre Franklin"/>
              <a:sym typeface="Libre Franklin"/>
            </a:endParaRPr>
          </a:p>
        </p:txBody>
      </p:sp>
      <p:sp>
        <p:nvSpPr>
          <p:cNvPr id="882" name="Google Shape;882;p116"/>
          <p:cNvSpPr txBox="1"/>
          <p:nvPr>
            <p:ph idx="1" type="body"/>
          </p:nvPr>
        </p:nvSpPr>
        <p:spPr>
          <a:xfrm>
            <a:off x="1219200" y="1447800"/>
            <a:ext cx="10363200" cy="4572000"/>
          </a:xfrm>
          <a:prstGeom prst="rect">
            <a:avLst/>
          </a:prstGeom>
          <a:noFill/>
          <a:ln>
            <a:noFill/>
          </a:ln>
        </p:spPr>
        <p:txBody>
          <a:bodyPr anchorCtr="0" anchor="t" bIns="45700" lIns="91425" spcFirstLastPara="1" rIns="91425" wrap="square" tIns="45700">
            <a:noAutofit/>
          </a:bodyPr>
          <a:lstStyle/>
          <a:p>
            <a:pPr indent="-273050" lvl="0" marL="273050" marR="0" rtl="0" algn="l">
              <a:lnSpc>
                <a:spcPct val="100000"/>
              </a:lnSpc>
              <a:spcBef>
                <a:spcPts val="0"/>
              </a:spcBef>
              <a:spcAft>
                <a:spcPts val="0"/>
              </a:spcAft>
              <a:buClr>
                <a:schemeClr val="accent1"/>
              </a:buClr>
              <a:buSzPts val="2380"/>
              <a:buFont typeface="Noto Sans Symbols"/>
              <a:buChar char="⚫"/>
            </a:pPr>
            <a:r>
              <a:rPr b="0" i="0" lang="en-US" sz="2800" u="none">
                <a:solidFill>
                  <a:schemeClr val="dk1"/>
                </a:solidFill>
                <a:latin typeface="Libre Baskerville"/>
                <a:ea typeface="Libre Baskerville"/>
                <a:cs typeface="Libre Baskerville"/>
                <a:sym typeface="Libre Baskerville"/>
              </a:rPr>
              <a:t>Data from operational systems are moved into DW after specific intervals</a:t>
            </a:r>
            <a:endParaRPr/>
          </a:p>
          <a:p>
            <a:pPr indent="-273050" lvl="0" marL="273050" marR="0" rtl="0" algn="l">
              <a:lnSpc>
                <a:spcPct val="100000"/>
              </a:lnSpc>
              <a:spcBef>
                <a:spcPts val="500"/>
              </a:spcBef>
              <a:spcAft>
                <a:spcPts val="0"/>
              </a:spcAft>
              <a:buClr>
                <a:schemeClr val="accent1"/>
              </a:buClr>
              <a:buSzPts val="2380"/>
              <a:buFont typeface="Noto Sans Symbols"/>
              <a:buChar char="⚫"/>
            </a:pPr>
            <a:r>
              <a:rPr b="0" i="0" lang="en-US" sz="2800" u="none">
                <a:solidFill>
                  <a:schemeClr val="dk1"/>
                </a:solidFill>
                <a:latin typeface="Libre Baskerville"/>
                <a:ea typeface="Libre Baskerville"/>
                <a:cs typeface="Libre Baskerville"/>
                <a:sym typeface="Libre Baskerville"/>
              </a:rPr>
              <a:t>Data is persistent/ not removed i.e. non volatile</a:t>
            </a:r>
            <a:endParaRPr/>
          </a:p>
          <a:p>
            <a:pPr indent="-273050" lvl="0" marL="273050" marR="0" rtl="0" algn="l">
              <a:lnSpc>
                <a:spcPct val="100000"/>
              </a:lnSpc>
              <a:spcBef>
                <a:spcPts val="500"/>
              </a:spcBef>
              <a:spcAft>
                <a:spcPts val="0"/>
              </a:spcAft>
              <a:buClr>
                <a:schemeClr val="accent1"/>
              </a:buClr>
              <a:buSzPts val="2380"/>
              <a:buFont typeface="Noto Sans Symbols"/>
              <a:buChar char="⚫"/>
            </a:pPr>
            <a:r>
              <a:rPr b="0" i="0" lang="en-US" sz="2800" u="none">
                <a:solidFill>
                  <a:schemeClr val="dk1"/>
                </a:solidFill>
                <a:latin typeface="Libre Baskerville"/>
                <a:ea typeface="Libre Baskerville"/>
                <a:cs typeface="Libre Baskerville"/>
                <a:sym typeface="Libre Baskerville"/>
              </a:rPr>
              <a:t>Every business transaction don’t update in DW</a:t>
            </a:r>
            <a:endParaRPr/>
          </a:p>
          <a:p>
            <a:pPr indent="-273050" lvl="0" marL="273050" marR="0" rtl="0" algn="l">
              <a:lnSpc>
                <a:spcPct val="100000"/>
              </a:lnSpc>
              <a:spcBef>
                <a:spcPts val="500"/>
              </a:spcBef>
              <a:spcAft>
                <a:spcPts val="0"/>
              </a:spcAft>
              <a:buClr>
                <a:schemeClr val="accent1"/>
              </a:buClr>
              <a:buSzPts val="2380"/>
              <a:buFont typeface="Noto Sans Symbols"/>
              <a:buChar char="⚫"/>
            </a:pPr>
            <a:r>
              <a:rPr b="0" i="0" lang="en-US" sz="2800" u="none">
                <a:solidFill>
                  <a:schemeClr val="dk1"/>
                </a:solidFill>
                <a:latin typeface="Libre Baskerville"/>
                <a:ea typeface="Libre Baskerville"/>
                <a:cs typeface="Libre Baskerville"/>
                <a:sym typeface="Libre Baskerville"/>
              </a:rPr>
              <a:t>Data from DW is not deleted</a:t>
            </a:r>
            <a:endParaRPr/>
          </a:p>
          <a:p>
            <a:pPr indent="-273050" lvl="0" marL="273050" marR="0" rtl="0" algn="l">
              <a:lnSpc>
                <a:spcPct val="100000"/>
              </a:lnSpc>
              <a:spcBef>
                <a:spcPts val="500"/>
              </a:spcBef>
              <a:spcAft>
                <a:spcPts val="0"/>
              </a:spcAft>
              <a:buClr>
                <a:schemeClr val="accent1"/>
              </a:buClr>
              <a:buSzPts val="2380"/>
              <a:buFont typeface="Noto Sans Symbols"/>
              <a:buChar char="⚫"/>
            </a:pPr>
            <a:r>
              <a:rPr b="0" i="0" lang="en-US" sz="2800" u="none">
                <a:solidFill>
                  <a:schemeClr val="dk1"/>
                </a:solidFill>
                <a:latin typeface="Libre Baskerville"/>
                <a:ea typeface="Libre Baskerville"/>
                <a:cs typeface="Libre Baskerville"/>
                <a:sym typeface="Libre Baskerville"/>
              </a:rPr>
              <a:t>Data is neither changed by individual transactions</a:t>
            </a:r>
            <a:endParaRPr/>
          </a:p>
          <a:p>
            <a:pPr indent="-273050" lvl="0" marL="273050" marR="0" rtl="0" algn="l">
              <a:lnSpc>
                <a:spcPct val="100000"/>
              </a:lnSpc>
              <a:spcBef>
                <a:spcPts val="500"/>
              </a:spcBef>
              <a:spcAft>
                <a:spcPts val="0"/>
              </a:spcAft>
              <a:buClr>
                <a:schemeClr val="accent1"/>
              </a:buClr>
              <a:buSzPts val="2380"/>
              <a:buFont typeface="Noto Sans Symbols"/>
              <a:buNone/>
            </a:pPr>
            <a:r>
              <a:t/>
            </a:r>
            <a:endParaRPr b="0" i="0" sz="2800" u="none">
              <a:solidFill>
                <a:schemeClr val="dk1"/>
              </a:solidFill>
              <a:latin typeface="Libre Baskerville"/>
              <a:ea typeface="Libre Baskerville"/>
              <a:cs typeface="Libre Baskerville"/>
              <a:sym typeface="Libre Baskerville"/>
            </a:endParaRPr>
          </a:p>
          <a:p>
            <a:pPr indent="-121920" lvl="0" marL="273050" marR="0" rtl="0" algn="l">
              <a:lnSpc>
                <a:spcPct val="100000"/>
              </a:lnSpc>
              <a:spcBef>
                <a:spcPts val="500"/>
              </a:spcBef>
              <a:spcAft>
                <a:spcPts val="0"/>
              </a:spcAft>
              <a:buClr>
                <a:schemeClr val="accent1"/>
              </a:buClr>
              <a:buSzPts val="2380"/>
              <a:buFont typeface="Noto Sans Symbols"/>
              <a:buNone/>
            </a:pPr>
            <a:r>
              <a:t/>
            </a:r>
            <a:endParaRPr b="0" i="0" sz="2800" u="none">
              <a:solidFill>
                <a:schemeClr val="dk1"/>
              </a:solidFill>
              <a:latin typeface="Libre Baskerville"/>
              <a:ea typeface="Libre Baskerville"/>
              <a:cs typeface="Libre Baskerville"/>
              <a:sym typeface="Libre Baskerville"/>
            </a:endParaRPr>
          </a:p>
          <a:p>
            <a:pPr indent="-121920" lvl="0" marL="273050" marR="0" rtl="0" algn="l">
              <a:lnSpc>
                <a:spcPct val="100000"/>
              </a:lnSpc>
              <a:spcBef>
                <a:spcPts val="575"/>
              </a:spcBef>
              <a:spcAft>
                <a:spcPts val="0"/>
              </a:spcAft>
              <a:buClr>
                <a:schemeClr val="accent1"/>
              </a:buClr>
              <a:buSzPts val="2380"/>
              <a:buFont typeface="Noto Sans Symbols"/>
              <a:buNone/>
            </a:pPr>
            <a:r>
              <a:t/>
            </a:r>
            <a:endParaRPr b="0" i="0" sz="2800" u="none">
              <a:solidFill>
                <a:schemeClr val="dk1"/>
              </a:solidFill>
              <a:latin typeface="Libre Baskerville"/>
              <a:ea typeface="Libre Baskerville"/>
              <a:cs typeface="Libre Baskerville"/>
              <a:sym typeface="Libre Baskerville"/>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6" name="Shape 886"/>
        <p:cNvGrpSpPr/>
        <p:nvPr/>
      </p:nvGrpSpPr>
      <p:grpSpPr>
        <a:xfrm>
          <a:off x="0" y="0"/>
          <a:ext cx="0" cy="0"/>
          <a:chOff x="0" y="0"/>
          <a:chExt cx="0" cy="0"/>
        </a:xfrm>
      </p:grpSpPr>
      <p:sp>
        <p:nvSpPr>
          <p:cNvPr id="887" name="Google Shape;887;p117"/>
          <p:cNvSpPr txBox="1"/>
          <p:nvPr>
            <p:ph type="title"/>
          </p:nvPr>
        </p:nvSpPr>
        <p:spPr>
          <a:xfrm>
            <a:off x="1219200" y="274637"/>
            <a:ext cx="10363200" cy="11430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Libre Franklin"/>
              <a:buNone/>
            </a:pPr>
            <a:r>
              <a:rPr b="0" i="0" lang="en-US" sz="4000" u="none">
                <a:solidFill>
                  <a:schemeClr val="dk2"/>
                </a:solidFill>
                <a:latin typeface="Libre Franklin"/>
                <a:ea typeface="Libre Franklin"/>
                <a:cs typeface="Libre Franklin"/>
                <a:sym typeface="Libre Franklin"/>
              </a:rPr>
              <a:t>Data Warehouse components:</a:t>
            </a:r>
            <a:endParaRPr/>
          </a:p>
        </p:txBody>
      </p:sp>
      <p:pic>
        <p:nvPicPr>
          <p:cNvPr id="888" name="Google Shape;888;p117"/>
          <p:cNvPicPr preferRelativeResize="0"/>
          <p:nvPr>
            <p:ph idx="1" type="body"/>
          </p:nvPr>
        </p:nvPicPr>
        <p:blipFill rotWithShape="1">
          <a:blip r:embed="rId3">
            <a:alphaModFix/>
          </a:blip>
          <a:srcRect b="0" l="0" r="0" t="0"/>
          <a:stretch/>
        </p:blipFill>
        <p:spPr>
          <a:xfrm>
            <a:off x="946150" y="1565275"/>
            <a:ext cx="7315200" cy="50990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1" name="Shape 421"/>
        <p:cNvGrpSpPr/>
        <p:nvPr/>
      </p:nvGrpSpPr>
      <p:grpSpPr>
        <a:xfrm>
          <a:off x="0" y="0"/>
          <a:ext cx="0" cy="0"/>
          <a:chOff x="0" y="0"/>
          <a:chExt cx="0" cy="0"/>
        </a:xfrm>
      </p:grpSpPr>
      <p:sp>
        <p:nvSpPr>
          <p:cNvPr id="422" name="Google Shape;422;p73"/>
          <p:cNvSpPr txBox="1"/>
          <p:nvPr>
            <p:ph type="title"/>
          </p:nvPr>
        </p:nvSpPr>
        <p:spPr>
          <a:xfrm>
            <a:off x="2209800" y="609600"/>
            <a:ext cx="7772400" cy="7620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3600"/>
              <a:buFont typeface="Libre Franklin"/>
              <a:buNone/>
            </a:pPr>
            <a:r>
              <a:rPr b="0" i="0" lang="en-US" sz="3600" u="none">
                <a:solidFill>
                  <a:schemeClr val="dk2"/>
                </a:solidFill>
                <a:latin typeface="Libre Franklin"/>
                <a:ea typeface="Libre Franklin"/>
                <a:cs typeface="Libre Franklin"/>
                <a:sym typeface="Libre Franklin"/>
              </a:rPr>
              <a:t>Solution 1:ABC Pvt Ltd.</a:t>
            </a:r>
            <a:endParaRPr/>
          </a:p>
        </p:txBody>
      </p:sp>
      <p:sp>
        <p:nvSpPr>
          <p:cNvPr id="423" name="Google Shape;423;p73"/>
          <p:cNvSpPr/>
          <p:nvPr/>
        </p:nvSpPr>
        <p:spPr>
          <a:xfrm>
            <a:off x="2209800" y="1447800"/>
            <a:ext cx="990600" cy="914400"/>
          </a:xfrm>
          <a:prstGeom prst="can">
            <a:avLst>
              <a:gd fmla="val 25000" name="adj"/>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Mumbai</a:t>
            </a:r>
            <a:endParaRPr b="0" i="0" sz="1400" u="none" cap="none" strike="noStrike">
              <a:solidFill>
                <a:srgbClr val="000000"/>
              </a:solidFill>
              <a:latin typeface="Arial"/>
              <a:ea typeface="Arial"/>
              <a:cs typeface="Arial"/>
              <a:sym typeface="Arial"/>
            </a:endParaRPr>
          </a:p>
        </p:txBody>
      </p:sp>
      <p:sp>
        <p:nvSpPr>
          <p:cNvPr id="424" name="Google Shape;424;p73"/>
          <p:cNvSpPr/>
          <p:nvPr/>
        </p:nvSpPr>
        <p:spPr>
          <a:xfrm>
            <a:off x="2209800" y="2686050"/>
            <a:ext cx="990600" cy="914400"/>
          </a:xfrm>
          <a:prstGeom prst="can">
            <a:avLst>
              <a:gd fmla="val 25000" name="adj"/>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Delhi</a:t>
            </a:r>
            <a:endParaRPr b="0" i="0" sz="1400" u="none" cap="none" strike="noStrike">
              <a:solidFill>
                <a:srgbClr val="000000"/>
              </a:solidFill>
              <a:latin typeface="Arial"/>
              <a:ea typeface="Arial"/>
              <a:cs typeface="Arial"/>
              <a:sym typeface="Arial"/>
            </a:endParaRPr>
          </a:p>
        </p:txBody>
      </p:sp>
      <p:sp>
        <p:nvSpPr>
          <p:cNvPr id="425" name="Google Shape;425;p73"/>
          <p:cNvSpPr/>
          <p:nvPr/>
        </p:nvSpPr>
        <p:spPr>
          <a:xfrm>
            <a:off x="2209800" y="3943350"/>
            <a:ext cx="990600" cy="914400"/>
          </a:xfrm>
          <a:prstGeom prst="can">
            <a:avLst>
              <a:gd fmla="val 25000" name="adj"/>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Chennai</a:t>
            </a:r>
            <a:endParaRPr b="0" i="0" sz="1400" u="none" cap="none" strike="noStrike">
              <a:solidFill>
                <a:srgbClr val="000000"/>
              </a:solidFill>
              <a:latin typeface="Arial"/>
              <a:ea typeface="Arial"/>
              <a:cs typeface="Arial"/>
              <a:sym typeface="Arial"/>
            </a:endParaRPr>
          </a:p>
        </p:txBody>
      </p:sp>
      <p:sp>
        <p:nvSpPr>
          <p:cNvPr id="426" name="Google Shape;426;p73"/>
          <p:cNvSpPr/>
          <p:nvPr/>
        </p:nvSpPr>
        <p:spPr>
          <a:xfrm>
            <a:off x="2209800" y="5191125"/>
            <a:ext cx="990600" cy="914400"/>
          </a:xfrm>
          <a:prstGeom prst="can">
            <a:avLst>
              <a:gd fmla="val 25000" name="adj"/>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Banglore</a:t>
            </a:r>
            <a:endParaRPr b="0" i="0" sz="1400" u="none" cap="none" strike="noStrike">
              <a:solidFill>
                <a:srgbClr val="000000"/>
              </a:solidFill>
              <a:latin typeface="Arial"/>
              <a:ea typeface="Arial"/>
              <a:cs typeface="Arial"/>
              <a:sym typeface="Arial"/>
            </a:endParaRPr>
          </a:p>
        </p:txBody>
      </p:sp>
      <p:sp>
        <p:nvSpPr>
          <p:cNvPr id="427" name="Google Shape;427;p73"/>
          <p:cNvSpPr/>
          <p:nvPr/>
        </p:nvSpPr>
        <p:spPr>
          <a:xfrm>
            <a:off x="4776787" y="2228850"/>
            <a:ext cx="1371600" cy="2667000"/>
          </a:xfrm>
          <a:prstGeom prst="can">
            <a:avLst>
              <a:gd fmla="val 2854" name="adj"/>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Data</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Warehouse</a:t>
            </a:r>
            <a:endParaRPr b="0" i="0" sz="1400" u="none" cap="none" strike="noStrike">
              <a:solidFill>
                <a:srgbClr val="000000"/>
              </a:solidFill>
              <a:latin typeface="Arial"/>
              <a:ea typeface="Arial"/>
              <a:cs typeface="Arial"/>
              <a:sym typeface="Arial"/>
            </a:endParaRPr>
          </a:p>
        </p:txBody>
      </p:sp>
      <p:cxnSp>
        <p:nvCxnSpPr>
          <p:cNvPr id="428" name="Google Shape;428;p73"/>
          <p:cNvCxnSpPr/>
          <p:nvPr/>
        </p:nvCxnSpPr>
        <p:spPr>
          <a:xfrm>
            <a:off x="3176587" y="1924050"/>
            <a:ext cx="1600200" cy="762000"/>
          </a:xfrm>
          <a:prstGeom prst="straightConnector1">
            <a:avLst/>
          </a:prstGeom>
          <a:noFill/>
          <a:ln cap="flat" cmpd="sng" w="9525">
            <a:solidFill>
              <a:schemeClr val="dk1"/>
            </a:solidFill>
            <a:prstDash val="solid"/>
            <a:miter lim="800000"/>
            <a:headEnd len="sm" w="sm" type="none"/>
            <a:tailEnd len="med" w="med" type="triangle"/>
          </a:ln>
        </p:spPr>
      </p:cxnSp>
      <p:cxnSp>
        <p:nvCxnSpPr>
          <p:cNvPr id="429" name="Google Shape;429;p73"/>
          <p:cNvCxnSpPr/>
          <p:nvPr/>
        </p:nvCxnSpPr>
        <p:spPr>
          <a:xfrm>
            <a:off x="3176587" y="3067050"/>
            <a:ext cx="1600200" cy="0"/>
          </a:xfrm>
          <a:prstGeom prst="straightConnector1">
            <a:avLst/>
          </a:prstGeom>
          <a:noFill/>
          <a:ln cap="flat" cmpd="sng" w="9525">
            <a:solidFill>
              <a:schemeClr val="dk1"/>
            </a:solidFill>
            <a:prstDash val="solid"/>
            <a:miter lim="800000"/>
            <a:headEnd len="sm" w="sm" type="none"/>
            <a:tailEnd len="med" w="med" type="triangle"/>
          </a:ln>
        </p:spPr>
      </p:cxnSp>
      <p:cxnSp>
        <p:nvCxnSpPr>
          <p:cNvPr id="430" name="Google Shape;430;p73"/>
          <p:cNvCxnSpPr/>
          <p:nvPr/>
        </p:nvCxnSpPr>
        <p:spPr>
          <a:xfrm flipH="1" rot="10800000">
            <a:off x="3176587" y="3829050"/>
            <a:ext cx="1600200" cy="533400"/>
          </a:xfrm>
          <a:prstGeom prst="straightConnector1">
            <a:avLst/>
          </a:prstGeom>
          <a:noFill/>
          <a:ln cap="flat" cmpd="sng" w="9525">
            <a:solidFill>
              <a:schemeClr val="dk1"/>
            </a:solidFill>
            <a:prstDash val="solid"/>
            <a:miter lim="800000"/>
            <a:headEnd len="sm" w="sm" type="none"/>
            <a:tailEnd len="med" w="med" type="triangle"/>
          </a:ln>
        </p:spPr>
      </p:cxnSp>
      <p:cxnSp>
        <p:nvCxnSpPr>
          <p:cNvPr id="431" name="Google Shape;431;p73"/>
          <p:cNvCxnSpPr/>
          <p:nvPr/>
        </p:nvCxnSpPr>
        <p:spPr>
          <a:xfrm flipH="1" rot="10800000">
            <a:off x="3176587" y="4438650"/>
            <a:ext cx="1600200" cy="1219200"/>
          </a:xfrm>
          <a:prstGeom prst="straightConnector1">
            <a:avLst/>
          </a:prstGeom>
          <a:noFill/>
          <a:ln cap="flat" cmpd="sng" w="9525">
            <a:solidFill>
              <a:schemeClr val="dk1"/>
            </a:solidFill>
            <a:prstDash val="solid"/>
            <a:miter lim="800000"/>
            <a:headEnd len="sm" w="sm" type="none"/>
            <a:tailEnd len="med" w="med" type="triangle"/>
          </a:ln>
        </p:spPr>
      </p:cxnSp>
      <p:cxnSp>
        <p:nvCxnSpPr>
          <p:cNvPr id="432" name="Google Shape;432;p73"/>
          <p:cNvCxnSpPr/>
          <p:nvPr/>
        </p:nvCxnSpPr>
        <p:spPr>
          <a:xfrm>
            <a:off x="6162675" y="3448050"/>
            <a:ext cx="747712" cy="0"/>
          </a:xfrm>
          <a:prstGeom prst="straightConnector1">
            <a:avLst/>
          </a:prstGeom>
          <a:noFill/>
          <a:ln cap="flat" cmpd="sng" w="9525">
            <a:solidFill>
              <a:schemeClr val="dk1"/>
            </a:solidFill>
            <a:prstDash val="solid"/>
            <a:miter lim="800000"/>
            <a:headEnd len="sm" w="sm" type="none"/>
            <a:tailEnd len="med" w="med" type="triangle"/>
          </a:ln>
        </p:spPr>
      </p:cxnSp>
      <p:sp>
        <p:nvSpPr>
          <p:cNvPr id="433" name="Google Shape;433;p73"/>
          <p:cNvSpPr/>
          <p:nvPr/>
        </p:nvSpPr>
        <p:spPr>
          <a:xfrm>
            <a:off x="9144000" y="3143250"/>
            <a:ext cx="1295400" cy="762000"/>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Sales</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Manager</a:t>
            </a:r>
            <a:endParaRPr b="0" i="0" sz="1400" u="none" cap="none" strike="noStrike">
              <a:solidFill>
                <a:srgbClr val="000000"/>
              </a:solidFill>
              <a:latin typeface="Arial"/>
              <a:ea typeface="Arial"/>
              <a:cs typeface="Arial"/>
              <a:sym typeface="Arial"/>
            </a:endParaRPr>
          </a:p>
        </p:txBody>
      </p:sp>
      <p:cxnSp>
        <p:nvCxnSpPr>
          <p:cNvPr id="434" name="Google Shape;434;p73"/>
          <p:cNvCxnSpPr/>
          <p:nvPr/>
        </p:nvCxnSpPr>
        <p:spPr>
          <a:xfrm>
            <a:off x="8458200" y="3524250"/>
            <a:ext cx="685800" cy="0"/>
          </a:xfrm>
          <a:prstGeom prst="straightConnector1">
            <a:avLst/>
          </a:prstGeom>
          <a:noFill/>
          <a:ln cap="flat" cmpd="sng" w="9525">
            <a:solidFill>
              <a:schemeClr val="dk1"/>
            </a:solidFill>
            <a:prstDash val="solid"/>
            <a:miter lim="800000"/>
            <a:headEnd len="sm" w="sm" type="none"/>
            <a:tailEnd len="med" w="med" type="triangle"/>
          </a:ln>
        </p:spPr>
      </p:cxnSp>
      <p:sp>
        <p:nvSpPr>
          <p:cNvPr id="435" name="Google Shape;435;p73"/>
          <p:cNvSpPr txBox="1"/>
          <p:nvPr/>
        </p:nvSpPr>
        <p:spPr>
          <a:xfrm>
            <a:off x="6858000" y="2914650"/>
            <a:ext cx="1600200" cy="1143000"/>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Query &amp;</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Analysis tools</a:t>
            </a:r>
            <a:endParaRPr b="0" i="0" sz="1400" u="none" cap="none" strike="noStrike">
              <a:solidFill>
                <a:srgbClr val="000000"/>
              </a:solidFill>
              <a:latin typeface="Arial"/>
              <a:ea typeface="Arial"/>
              <a:cs typeface="Arial"/>
              <a:sym typeface="Arial"/>
            </a:endParaRPr>
          </a:p>
        </p:txBody>
      </p:sp>
      <p:sp>
        <p:nvSpPr>
          <p:cNvPr id="436" name="Google Shape;436;p73"/>
          <p:cNvSpPr txBox="1"/>
          <p:nvPr/>
        </p:nvSpPr>
        <p:spPr>
          <a:xfrm>
            <a:off x="8534400" y="2514600"/>
            <a:ext cx="609600" cy="685800"/>
          </a:xfrm>
          <a:prstGeom prst="rect">
            <a:avLst/>
          </a:prstGeom>
          <a:solidFill>
            <a:schemeClr val="accent2"/>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Report</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3" name="Shape 893"/>
        <p:cNvGrpSpPr/>
        <p:nvPr/>
      </p:nvGrpSpPr>
      <p:grpSpPr>
        <a:xfrm>
          <a:off x="0" y="0"/>
          <a:ext cx="0" cy="0"/>
          <a:chOff x="0" y="0"/>
          <a:chExt cx="0" cy="0"/>
        </a:xfrm>
      </p:grpSpPr>
      <p:sp>
        <p:nvSpPr>
          <p:cNvPr id="894" name="Google Shape;894;p118"/>
          <p:cNvSpPr/>
          <p:nvPr/>
        </p:nvSpPr>
        <p:spPr>
          <a:xfrm>
            <a:off x="195262" y="6210300"/>
            <a:ext cx="609600" cy="457200"/>
          </a:xfrm>
          <a:prstGeom prst="ellipse">
            <a:avLst/>
          </a:prstGeom>
          <a:solidFill>
            <a:schemeClr val="accent1"/>
          </a:solid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FFFFFF"/>
              </a:buClr>
              <a:buSzPts val="1400"/>
              <a:buFont typeface="Libre Franklin"/>
              <a:buNone/>
            </a:pPr>
            <a:fld id="{00000000-1234-1234-1234-123412341234}" type="slidenum">
              <a:rPr b="0" i="0" lang="en-US" sz="1400" u="none" cap="none" strike="noStrike">
                <a:solidFill>
                  <a:srgbClr val="FFFFFF"/>
                </a:solidFill>
                <a:latin typeface="Libre Franklin"/>
                <a:ea typeface="Libre Franklin"/>
                <a:cs typeface="Libre Franklin"/>
                <a:sym typeface="Libre Franklin"/>
              </a:rPr>
              <a:t>‹#›</a:t>
            </a:fld>
            <a:endParaRPr b="0" i="0" sz="1400" u="none" cap="none" strike="noStrike">
              <a:solidFill>
                <a:srgbClr val="000000"/>
              </a:solidFill>
              <a:latin typeface="Arial"/>
              <a:ea typeface="Arial"/>
              <a:cs typeface="Arial"/>
              <a:sym typeface="Arial"/>
            </a:endParaRPr>
          </a:p>
        </p:txBody>
      </p:sp>
      <p:sp>
        <p:nvSpPr>
          <p:cNvPr id="895" name="Google Shape;895;p118"/>
          <p:cNvSpPr txBox="1"/>
          <p:nvPr>
            <p:ph type="title"/>
          </p:nvPr>
        </p:nvSpPr>
        <p:spPr>
          <a:xfrm>
            <a:off x="2209800" y="457200"/>
            <a:ext cx="7772400" cy="11430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3400"/>
              <a:buFont typeface="Libre Franklin"/>
              <a:buNone/>
            </a:pPr>
            <a:r>
              <a:rPr b="0" i="0" lang="en-US" sz="3400" u="none">
                <a:solidFill>
                  <a:schemeClr val="dk2"/>
                </a:solidFill>
                <a:latin typeface="Libre Franklin"/>
                <a:ea typeface="Libre Franklin"/>
                <a:cs typeface="Libre Franklin"/>
                <a:sym typeface="Libre Franklin"/>
              </a:rPr>
              <a:t>Components</a:t>
            </a:r>
            <a:endParaRPr/>
          </a:p>
        </p:txBody>
      </p:sp>
      <p:sp>
        <p:nvSpPr>
          <p:cNvPr id="896" name="Google Shape;896;p118"/>
          <p:cNvSpPr txBox="1"/>
          <p:nvPr>
            <p:ph idx="1" type="body"/>
          </p:nvPr>
        </p:nvSpPr>
        <p:spPr>
          <a:xfrm>
            <a:off x="2209800" y="1524000"/>
            <a:ext cx="7772400" cy="4572000"/>
          </a:xfrm>
          <a:prstGeom prst="rect">
            <a:avLst/>
          </a:prstGeom>
          <a:noFill/>
          <a:ln>
            <a:noFill/>
          </a:ln>
        </p:spPr>
        <p:txBody>
          <a:bodyPr anchorCtr="0" anchor="t" bIns="45700" lIns="91425" spcFirstLastPara="1" rIns="91425" wrap="square" tIns="45700">
            <a:noAutofit/>
          </a:bodyPr>
          <a:lstStyle/>
          <a:p>
            <a:pPr indent="-685800" lvl="0" marL="685800" marR="0" rtl="0" algn="l">
              <a:lnSpc>
                <a:spcPct val="100000"/>
              </a:lnSpc>
              <a:spcBef>
                <a:spcPts val="0"/>
              </a:spcBef>
              <a:spcAft>
                <a:spcPts val="0"/>
              </a:spcAft>
              <a:buClr>
                <a:schemeClr val="accent1"/>
              </a:buClr>
              <a:buSzPts val="2210"/>
              <a:buFont typeface="Noto Sans Symbols"/>
              <a:buChar char="⚫"/>
            </a:pPr>
            <a:r>
              <a:rPr b="0" i="0" lang="en-US" sz="2600" u="none">
                <a:solidFill>
                  <a:schemeClr val="dk1"/>
                </a:solidFill>
                <a:latin typeface="Libre Baskerville"/>
                <a:ea typeface="Libre Baskerville"/>
                <a:cs typeface="Libre Baskerville"/>
                <a:sym typeface="Libre Baskerville"/>
              </a:rPr>
              <a:t>Major components</a:t>
            </a:r>
            <a:endParaRPr/>
          </a:p>
          <a:p>
            <a:pPr indent="-609600" lvl="1" marL="1066800" marR="0" rtl="0" algn="l">
              <a:lnSpc>
                <a:spcPct val="100000"/>
              </a:lnSpc>
              <a:spcBef>
                <a:spcPts val="300"/>
              </a:spcBef>
              <a:spcAft>
                <a:spcPts val="0"/>
              </a:spcAft>
              <a:buClr>
                <a:schemeClr val="accent2"/>
              </a:buClr>
              <a:buSzPts val="2040"/>
              <a:buFont typeface="Noto Sans Symbols"/>
              <a:buChar char="⚫"/>
            </a:pPr>
            <a:r>
              <a:rPr b="0" i="0" lang="en-US" sz="2400" u="none" cap="none" strike="noStrike">
                <a:solidFill>
                  <a:schemeClr val="dk1"/>
                </a:solidFill>
                <a:latin typeface="Libre Baskerville"/>
                <a:ea typeface="Libre Baskerville"/>
                <a:cs typeface="Libre Baskerville"/>
                <a:sym typeface="Libre Baskerville"/>
              </a:rPr>
              <a:t>Source data component</a:t>
            </a:r>
            <a:endParaRPr/>
          </a:p>
          <a:p>
            <a:pPr indent="-609600" lvl="1" marL="1066800" marR="0" rtl="0" algn="l">
              <a:lnSpc>
                <a:spcPct val="100000"/>
              </a:lnSpc>
              <a:spcBef>
                <a:spcPts val="300"/>
              </a:spcBef>
              <a:spcAft>
                <a:spcPts val="0"/>
              </a:spcAft>
              <a:buClr>
                <a:schemeClr val="accent2"/>
              </a:buClr>
              <a:buSzPts val="2040"/>
              <a:buFont typeface="Noto Sans Symbols"/>
              <a:buChar char="⚫"/>
            </a:pPr>
            <a:r>
              <a:rPr b="0" i="0" lang="en-US" sz="2400" u="none" cap="none" strike="noStrike">
                <a:solidFill>
                  <a:schemeClr val="dk1"/>
                </a:solidFill>
                <a:latin typeface="Libre Baskerville"/>
                <a:ea typeface="Libre Baskerville"/>
                <a:cs typeface="Libre Baskerville"/>
                <a:sym typeface="Libre Baskerville"/>
              </a:rPr>
              <a:t>Data staging component</a:t>
            </a:r>
            <a:endParaRPr/>
          </a:p>
          <a:p>
            <a:pPr indent="-609600" lvl="1" marL="1066800" marR="0" rtl="0" algn="l">
              <a:lnSpc>
                <a:spcPct val="100000"/>
              </a:lnSpc>
              <a:spcBef>
                <a:spcPts val="300"/>
              </a:spcBef>
              <a:spcAft>
                <a:spcPts val="0"/>
              </a:spcAft>
              <a:buClr>
                <a:schemeClr val="accent2"/>
              </a:buClr>
              <a:buSzPts val="2040"/>
              <a:buFont typeface="Noto Sans Symbols"/>
              <a:buChar char="⚫"/>
            </a:pPr>
            <a:r>
              <a:rPr b="0" i="0" lang="en-US" sz="2400" u="none" cap="none" strike="noStrike">
                <a:solidFill>
                  <a:schemeClr val="dk1"/>
                </a:solidFill>
                <a:latin typeface="Libre Baskerville"/>
                <a:ea typeface="Libre Baskerville"/>
                <a:cs typeface="Libre Baskerville"/>
                <a:sym typeface="Libre Baskerville"/>
              </a:rPr>
              <a:t>Information delivery component</a:t>
            </a:r>
            <a:endParaRPr/>
          </a:p>
          <a:p>
            <a:pPr indent="-609600" lvl="1" marL="1066800" marR="0" rtl="0" algn="l">
              <a:lnSpc>
                <a:spcPct val="100000"/>
              </a:lnSpc>
              <a:spcBef>
                <a:spcPts val="300"/>
              </a:spcBef>
              <a:spcAft>
                <a:spcPts val="0"/>
              </a:spcAft>
              <a:buClr>
                <a:schemeClr val="accent2"/>
              </a:buClr>
              <a:buSzPts val="2040"/>
              <a:buFont typeface="Noto Sans Symbols"/>
              <a:buChar char="⚫"/>
            </a:pPr>
            <a:r>
              <a:rPr b="0" i="0" lang="en-US" sz="2400" u="none" cap="none" strike="noStrike">
                <a:solidFill>
                  <a:schemeClr val="dk1"/>
                </a:solidFill>
                <a:latin typeface="Libre Baskerville"/>
                <a:ea typeface="Libre Baskerville"/>
                <a:cs typeface="Libre Baskerville"/>
                <a:sym typeface="Libre Baskerville"/>
              </a:rPr>
              <a:t>Metadata component</a:t>
            </a:r>
            <a:endParaRPr/>
          </a:p>
          <a:p>
            <a:pPr indent="-609600" lvl="1" marL="1066800" marR="0" rtl="0" algn="l">
              <a:lnSpc>
                <a:spcPct val="100000"/>
              </a:lnSpc>
              <a:spcBef>
                <a:spcPts val="300"/>
              </a:spcBef>
              <a:spcAft>
                <a:spcPts val="0"/>
              </a:spcAft>
              <a:buClr>
                <a:schemeClr val="accent2"/>
              </a:buClr>
              <a:buSzPts val="2040"/>
              <a:buFont typeface="Noto Sans Symbols"/>
              <a:buChar char="⚫"/>
            </a:pPr>
            <a:r>
              <a:rPr b="0" i="0" lang="en-US" sz="2400" u="none" cap="none" strike="noStrike">
                <a:solidFill>
                  <a:schemeClr val="dk1"/>
                </a:solidFill>
                <a:latin typeface="Libre Baskerville"/>
                <a:ea typeface="Libre Baskerville"/>
                <a:cs typeface="Libre Baskerville"/>
                <a:sym typeface="Libre Baskerville"/>
              </a:rPr>
              <a:t>Management and control component</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1" name="Shape 901"/>
        <p:cNvGrpSpPr/>
        <p:nvPr/>
      </p:nvGrpSpPr>
      <p:grpSpPr>
        <a:xfrm>
          <a:off x="0" y="0"/>
          <a:ext cx="0" cy="0"/>
          <a:chOff x="0" y="0"/>
          <a:chExt cx="0" cy="0"/>
        </a:xfrm>
      </p:grpSpPr>
      <p:sp>
        <p:nvSpPr>
          <p:cNvPr id="902" name="Google Shape;902;p119"/>
          <p:cNvSpPr/>
          <p:nvPr/>
        </p:nvSpPr>
        <p:spPr>
          <a:xfrm>
            <a:off x="195262" y="6210300"/>
            <a:ext cx="609600" cy="457200"/>
          </a:xfrm>
          <a:prstGeom prst="ellipse">
            <a:avLst/>
          </a:prstGeom>
          <a:solidFill>
            <a:schemeClr val="accent1"/>
          </a:solid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FFFFFF"/>
              </a:buClr>
              <a:buSzPts val="1400"/>
              <a:buFont typeface="Libre Franklin"/>
              <a:buNone/>
            </a:pPr>
            <a:fld id="{00000000-1234-1234-1234-123412341234}" type="slidenum">
              <a:rPr b="0" i="0" lang="en-US" sz="1400" u="none" cap="none" strike="noStrike">
                <a:solidFill>
                  <a:srgbClr val="FFFFFF"/>
                </a:solidFill>
                <a:latin typeface="Libre Franklin"/>
                <a:ea typeface="Libre Franklin"/>
                <a:cs typeface="Libre Franklin"/>
                <a:sym typeface="Libre Franklin"/>
              </a:rPr>
              <a:t>‹#›</a:t>
            </a:fld>
            <a:endParaRPr b="0" i="0" sz="1400" u="none" cap="none" strike="noStrike">
              <a:solidFill>
                <a:srgbClr val="000000"/>
              </a:solidFill>
              <a:latin typeface="Arial"/>
              <a:ea typeface="Arial"/>
              <a:cs typeface="Arial"/>
              <a:sym typeface="Arial"/>
            </a:endParaRPr>
          </a:p>
        </p:txBody>
      </p:sp>
      <p:sp>
        <p:nvSpPr>
          <p:cNvPr id="903" name="Google Shape;903;p119"/>
          <p:cNvSpPr txBox="1"/>
          <p:nvPr>
            <p:ph type="title"/>
          </p:nvPr>
        </p:nvSpPr>
        <p:spPr>
          <a:xfrm>
            <a:off x="2286000" y="0"/>
            <a:ext cx="7772400" cy="11430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3400"/>
              <a:buFont typeface="Libre Franklin"/>
              <a:buNone/>
            </a:pPr>
            <a:r>
              <a:rPr b="0" i="0" lang="en-US" sz="3400" u="none">
                <a:solidFill>
                  <a:schemeClr val="dk2"/>
                </a:solidFill>
                <a:latin typeface="Libre Franklin"/>
                <a:ea typeface="Libre Franklin"/>
                <a:cs typeface="Libre Franklin"/>
                <a:sym typeface="Libre Franklin"/>
              </a:rPr>
              <a:t>1. Source Data Components</a:t>
            </a:r>
            <a:endParaRPr/>
          </a:p>
        </p:txBody>
      </p:sp>
      <p:sp>
        <p:nvSpPr>
          <p:cNvPr id="904" name="Google Shape;904;p119"/>
          <p:cNvSpPr txBox="1"/>
          <p:nvPr>
            <p:ph idx="1" type="body"/>
          </p:nvPr>
        </p:nvSpPr>
        <p:spPr>
          <a:xfrm>
            <a:off x="573087" y="1143000"/>
            <a:ext cx="11206162" cy="5724525"/>
          </a:xfrm>
          <a:prstGeom prst="rect">
            <a:avLst/>
          </a:prstGeom>
          <a:noFill/>
          <a:ln>
            <a:noFill/>
          </a:ln>
        </p:spPr>
        <p:txBody>
          <a:bodyPr anchorCtr="0" anchor="t" bIns="45700" lIns="91425" spcFirstLastPara="1" rIns="91425" wrap="square" tIns="45700">
            <a:noAutofit/>
          </a:bodyPr>
          <a:lstStyle/>
          <a:p>
            <a:pPr indent="-273050" lvl="0" marL="273050" marR="0" rtl="0" algn="l">
              <a:lnSpc>
                <a:spcPct val="80000"/>
              </a:lnSpc>
              <a:spcBef>
                <a:spcPts val="0"/>
              </a:spcBef>
              <a:spcAft>
                <a:spcPts val="0"/>
              </a:spcAft>
              <a:buClr>
                <a:schemeClr val="accent1"/>
              </a:buClr>
              <a:buSzPts val="1870"/>
              <a:buFont typeface="Noto Sans Symbols"/>
              <a:buChar char="⚫"/>
            </a:pPr>
            <a:r>
              <a:rPr b="0" i="0" lang="en-US" sz="2200" u="none">
                <a:solidFill>
                  <a:schemeClr val="dk1"/>
                </a:solidFill>
                <a:latin typeface="Libre Baskerville"/>
                <a:ea typeface="Libre Baskerville"/>
                <a:cs typeface="Libre Baskerville"/>
                <a:sym typeface="Libre Baskerville"/>
              </a:rPr>
              <a:t>Source data can be grouped into 4 components</a:t>
            </a:r>
            <a:endParaRPr/>
          </a:p>
          <a:p>
            <a:pPr indent="-273050" lvl="0" marL="273050" marR="0" rtl="0" algn="l">
              <a:lnSpc>
                <a:spcPct val="80000"/>
              </a:lnSpc>
              <a:spcBef>
                <a:spcPts val="500"/>
              </a:spcBef>
              <a:spcAft>
                <a:spcPts val="0"/>
              </a:spcAft>
              <a:buClr>
                <a:schemeClr val="accent1"/>
              </a:buClr>
              <a:buSzPts val="2210"/>
              <a:buFont typeface="Noto Sans Symbols"/>
              <a:buChar char="❖"/>
            </a:pPr>
            <a:r>
              <a:rPr b="0" i="0" lang="en-US" sz="2600" u="none">
                <a:solidFill>
                  <a:schemeClr val="dk1"/>
                </a:solidFill>
                <a:latin typeface="Libre Baskerville"/>
                <a:ea typeface="Libre Baskerville"/>
                <a:cs typeface="Libre Baskerville"/>
                <a:sym typeface="Libre Baskerville"/>
              </a:rPr>
              <a:t>Production data</a:t>
            </a:r>
            <a:endParaRPr/>
          </a:p>
          <a:p>
            <a:pPr indent="-228599" lvl="1" marL="547687" marR="0" rtl="0" algn="l">
              <a:lnSpc>
                <a:spcPct val="100000"/>
              </a:lnSpc>
              <a:spcBef>
                <a:spcPts val="300"/>
              </a:spcBef>
              <a:spcAft>
                <a:spcPts val="0"/>
              </a:spcAft>
              <a:buClr>
                <a:schemeClr val="accent2"/>
              </a:buClr>
              <a:buSzPts val="2040"/>
              <a:buFont typeface="Noto Sans Symbols"/>
              <a:buChar char="⚫"/>
            </a:pPr>
            <a:r>
              <a:rPr b="0" i="0" lang="en-US" sz="2400" u="none" cap="none" strike="noStrike">
                <a:solidFill>
                  <a:schemeClr val="dk1"/>
                </a:solidFill>
                <a:latin typeface="Libre Baskerville"/>
                <a:ea typeface="Libre Baskerville"/>
                <a:cs typeface="Libre Baskerville"/>
                <a:sym typeface="Libre Baskerville"/>
              </a:rPr>
              <a:t>This category of data comes from the various operational systems of </a:t>
            </a:r>
            <a:r>
              <a:rPr b="0" i="0" lang="en-US" sz="2800" u="none" cap="none" strike="noStrike">
                <a:solidFill>
                  <a:schemeClr val="dk1"/>
                </a:solidFill>
                <a:latin typeface="Libre Baskerville"/>
                <a:ea typeface="Libre Baskerville"/>
                <a:cs typeface="Libre Baskerville"/>
                <a:sym typeface="Libre Baskerville"/>
              </a:rPr>
              <a:t>the enterprise. </a:t>
            </a:r>
            <a:endParaRPr b="0" i="0" sz="2800" u="none" cap="none" strike="noStrike">
              <a:solidFill>
                <a:schemeClr val="dk1"/>
              </a:solidFill>
              <a:latin typeface="Libre Baskerville"/>
              <a:ea typeface="Libre Baskerville"/>
              <a:cs typeface="Libre Baskerville"/>
              <a:sym typeface="Libre Baskerville"/>
            </a:endParaRPr>
          </a:p>
          <a:p>
            <a:pPr indent="-228599" lvl="1" marL="547687" marR="0" rtl="0" algn="l">
              <a:lnSpc>
                <a:spcPct val="100000"/>
              </a:lnSpc>
              <a:spcBef>
                <a:spcPts val="300"/>
              </a:spcBef>
              <a:spcAft>
                <a:spcPts val="0"/>
              </a:spcAft>
              <a:buClr>
                <a:schemeClr val="accent2"/>
              </a:buClr>
              <a:buSzPts val="2040"/>
              <a:buFont typeface="Noto Sans Symbols"/>
              <a:buChar char="⚫"/>
            </a:pPr>
            <a:r>
              <a:rPr b="0" i="0" lang="en-US" sz="2400" u="none" cap="none" strike="noStrike">
                <a:solidFill>
                  <a:schemeClr val="dk1"/>
                </a:solidFill>
                <a:latin typeface="Libre Baskerville"/>
                <a:ea typeface="Libre Baskerville"/>
                <a:cs typeface="Libre Baskerville"/>
                <a:sym typeface="Libre Baskerville"/>
              </a:rPr>
              <a:t>Based on the information requirements in the data warehouse, you choose</a:t>
            </a:r>
            <a:endParaRPr/>
          </a:p>
          <a:p>
            <a:pPr indent="-228599" lvl="1" marL="547687" marR="0" rtl="0" algn="l">
              <a:lnSpc>
                <a:spcPct val="100000"/>
              </a:lnSpc>
              <a:spcBef>
                <a:spcPts val="300"/>
              </a:spcBef>
              <a:spcAft>
                <a:spcPts val="0"/>
              </a:spcAft>
              <a:buClr>
                <a:schemeClr val="accent2"/>
              </a:buClr>
              <a:buSzPts val="2040"/>
              <a:buFont typeface="Noto Sans Symbols"/>
              <a:buNone/>
            </a:pPr>
            <a:r>
              <a:rPr b="0" i="0" lang="en-US" sz="2400" u="none" cap="none" strike="noStrike">
                <a:solidFill>
                  <a:schemeClr val="dk1"/>
                </a:solidFill>
                <a:latin typeface="Libre Baskerville"/>
                <a:ea typeface="Libre Baskerville"/>
                <a:cs typeface="Libre Baskerville"/>
                <a:sym typeface="Libre Baskerville"/>
              </a:rPr>
              <a:t>    segments of data from the different operational systems. </a:t>
            </a:r>
            <a:endParaRPr b="0" i="0" sz="2400" u="none" cap="none" strike="noStrike">
              <a:solidFill>
                <a:schemeClr val="dk1"/>
              </a:solidFill>
              <a:latin typeface="Libre Baskerville"/>
              <a:ea typeface="Libre Baskerville"/>
              <a:cs typeface="Libre Baskerville"/>
              <a:sym typeface="Libre Baskerville"/>
            </a:endParaRPr>
          </a:p>
          <a:p>
            <a:pPr indent="-228599" lvl="1" marL="547687" marR="0" rtl="0" algn="l">
              <a:lnSpc>
                <a:spcPct val="100000"/>
              </a:lnSpc>
              <a:spcBef>
                <a:spcPts val="300"/>
              </a:spcBef>
              <a:spcAft>
                <a:spcPts val="0"/>
              </a:spcAft>
              <a:buClr>
                <a:schemeClr val="accent2"/>
              </a:buClr>
              <a:buSzPts val="2040"/>
              <a:buFont typeface="Noto Sans Symbols"/>
              <a:buChar char="⚫"/>
            </a:pPr>
            <a:r>
              <a:rPr b="0" i="0" lang="en-US" sz="2400" u="none" cap="none" strike="noStrike">
                <a:solidFill>
                  <a:schemeClr val="dk1"/>
                </a:solidFill>
                <a:latin typeface="Libre Baskerville"/>
                <a:ea typeface="Libre Baskerville"/>
                <a:cs typeface="Libre Baskerville"/>
                <a:sym typeface="Libre Baskerville"/>
              </a:rPr>
              <a:t>While dealing with this data, you come across many variations in the data formats. You also notice that the data resides on different hardware platforms. </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8" name="Shape 908"/>
        <p:cNvGrpSpPr/>
        <p:nvPr/>
      </p:nvGrpSpPr>
      <p:grpSpPr>
        <a:xfrm>
          <a:off x="0" y="0"/>
          <a:ext cx="0" cy="0"/>
          <a:chOff x="0" y="0"/>
          <a:chExt cx="0" cy="0"/>
        </a:xfrm>
      </p:grpSpPr>
      <p:sp>
        <p:nvSpPr>
          <p:cNvPr id="909" name="Google Shape;909;p120"/>
          <p:cNvSpPr txBox="1"/>
          <p:nvPr>
            <p:ph type="title"/>
          </p:nvPr>
        </p:nvSpPr>
        <p:spPr>
          <a:xfrm>
            <a:off x="1219200" y="274637"/>
            <a:ext cx="10363200" cy="11430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SzPts val="1400"/>
              <a:buNone/>
            </a:pPr>
            <a:r>
              <a:t/>
            </a:r>
            <a:endParaRPr sz="4000">
              <a:solidFill>
                <a:schemeClr val="dk2"/>
              </a:solidFill>
              <a:latin typeface="Libre Franklin"/>
              <a:ea typeface="Libre Franklin"/>
              <a:cs typeface="Libre Franklin"/>
              <a:sym typeface="Libre Franklin"/>
            </a:endParaRPr>
          </a:p>
        </p:txBody>
      </p:sp>
      <p:sp>
        <p:nvSpPr>
          <p:cNvPr id="910" name="Google Shape;910;p120"/>
          <p:cNvSpPr txBox="1"/>
          <p:nvPr>
            <p:ph idx="1" type="body"/>
          </p:nvPr>
        </p:nvSpPr>
        <p:spPr>
          <a:xfrm>
            <a:off x="1219200" y="439737"/>
            <a:ext cx="10363200" cy="4572000"/>
          </a:xfrm>
          <a:prstGeom prst="rect">
            <a:avLst/>
          </a:prstGeom>
          <a:noFill/>
          <a:ln>
            <a:noFill/>
          </a:ln>
        </p:spPr>
        <p:txBody>
          <a:bodyPr anchorCtr="0" anchor="t" bIns="45700" lIns="91425" spcFirstLastPara="1" rIns="91425" wrap="square" tIns="45700">
            <a:noAutofit/>
          </a:bodyPr>
          <a:lstStyle/>
          <a:p>
            <a:pPr indent="-228599" lvl="1" marL="547687" marR="0" rtl="0" algn="l">
              <a:lnSpc>
                <a:spcPct val="80000"/>
              </a:lnSpc>
              <a:spcBef>
                <a:spcPts val="0"/>
              </a:spcBef>
              <a:spcAft>
                <a:spcPts val="0"/>
              </a:spcAft>
              <a:buClr>
                <a:schemeClr val="accent2"/>
              </a:buClr>
              <a:buSzPts val="2040"/>
              <a:buFont typeface="Noto Sans Symbols"/>
              <a:buChar char="⚫"/>
            </a:pPr>
            <a:r>
              <a:rPr b="0" i="0" lang="en-US" sz="2400" u="none" cap="none" strike="noStrike">
                <a:solidFill>
                  <a:schemeClr val="dk1"/>
                </a:solidFill>
                <a:latin typeface="Libre Baskerville"/>
                <a:ea typeface="Libre Baskerville"/>
                <a:cs typeface="Libre Baskerville"/>
                <a:sym typeface="Libre Baskerville"/>
              </a:rPr>
              <a:t>Internal data</a:t>
            </a:r>
            <a:endParaRPr/>
          </a:p>
          <a:p>
            <a:pPr indent="-228600" lvl="2" marL="822325" marR="0" rtl="0" algn="l">
              <a:lnSpc>
                <a:spcPct val="80000"/>
              </a:lnSpc>
              <a:spcBef>
                <a:spcPts val="300"/>
              </a:spcBef>
              <a:spcAft>
                <a:spcPts val="0"/>
              </a:spcAft>
              <a:buClr>
                <a:srgbClr val="E6B1AB"/>
              </a:buClr>
              <a:buSzPts val="2040"/>
              <a:buFont typeface="Noto Sans Symbols"/>
              <a:buChar char="⚫"/>
            </a:pPr>
            <a:r>
              <a:rPr b="0" i="0" lang="en-US" sz="2400" u="none" cap="none" strike="noStrike">
                <a:solidFill>
                  <a:schemeClr val="dk1"/>
                </a:solidFill>
                <a:latin typeface="Libre Baskerville"/>
                <a:ea typeface="Libre Baskerville"/>
                <a:cs typeface="Libre Baskerville"/>
                <a:sym typeface="Libre Baskerville"/>
              </a:rPr>
              <a:t>Private datasheet, documents, customer profiles etc.</a:t>
            </a:r>
            <a:endParaRPr/>
          </a:p>
          <a:p>
            <a:pPr indent="-228600" lvl="2" marL="822325" marR="0" rtl="0" algn="l">
              <a:lnSpc>
                <a:spcPct val="80000"/>
              </a:lnSpc>
              <a:spcBef>
                <a:spcPts val="300"/>
              </a:spcBef>
              <a:spcAft>
                <a:spcPts val="0"/>
              </a:spcAft>
              <a:buClr>
                <a:srgbClr val="E6B1AB"/>
              </a:buClr>
              <a:buSzPts val="2040"/>
              <a:buFont typeface="Noto Sans Symbols"/>
              <a:buChar char="⚫"/>
            </a:pPr>
            <a:r>
              <a:rPr b="0" i="0" lang="en-US" sz="2400" u="none" cap="none" strike="noStrike">
                <a:solidFill>
                  <a:schemeClr val="dk1"/>
                </a:solidFill>
                <a:latin typeface="Libre Baskerville"/>
                <a:ea typeface="Libre Baskerville"/>
                <a:cs typeface="Libre Baskerville"/>
                <a:sym typeface="Libre Baskerville"/>
              </a:rPr>
              <a:t>E.g. Customer profiles for specific offering</a:t>
            </a:r>
            <a:endParaRPr/>
          </a:p>
          <a:p>
            <a:pPr indent="-228600" lvl="2" marL="822325" marR="0" rtl="0" algn="l">
              <a:lnSpc>
                <a:spcPct val="80000"/>
              </a:lnSpc>
              <a:spcBef>
                <a:spcPts val="300"/>
              </a:spcBef>
              <a:spcAft>
                <a:spcPts val="0"/>
              </a:spcAft>
              <a:buClr>
                <a:srgbClr val="E6B1AB"/>
              </a:buClr>
              <a:buSzPts val="2040"/>
              <a:buFont typeface="Noto Sans Symbols"/>
              <a:buChar char="⚫"/>
            </a:pPr>
            <a:r>
              <a:rPr b="0" i="0" lang="en-US" sz="2400" u="none" cap="none" strike="noStrike">
                <a:solidFill>
                  <a:schemeClr val="dk1"/>
                </a:solidFill>
                <a:latin typeface="Libre Baskerville"/>
                <a:ea typeface="Libre Baskerville"/>
                <a:cs typeface="Libre Baskerville"/>
                <a:sym typeface="Libre Baskerville"/>
              </a:rPr>
              <a:t>Special strategies to transform ‘it’ to DW (text document)</a:t>
            </a:r>
            <a:endParaRPr/>
          </a:p>
          <a:p>
            <a:pPr indent="-228599" lvl="1" marL="547687" marR="0" rtl="0" algn="l">
              <a:lnSpc>
                <a:spcPct val="80000"/>
              </a:lnSpc>
              <a:spcBef>
                <a:spcPts val="300"/>
              </a:spcBef>
              <a:spcAft>
                <a:spcPts val="0"/>
              </a:spcAft>
              <a:buClr>
                <a:schemeClr val="accent2"/>
              </a:buClr>
              <a:buSzPts val="2040"/>
              <a:buFont typeface="Noto Sans Symbols"/>
              <a:buChar char="⚫"/>
            </a:pPr>
            <a:r>
              <a:rPr b="0" i="0" lang="en-US" sz="2400" u="none" cap="none" strike="noStrike">
                <a:solidFill>
                  <a:schemeClr val="dk1"/>
                </a:solidFill>
                <a:latin typeface="Libre Baskerville"/>
                <a:ea typeface="Libre Baskerville"/>
                <a:cs typeface="Libre Baskerville"/>
                <a:sym typeface="Libre Baskerville"/>
              </a:rPr>
              <a:t>Archived data</a:t>
            </a:r>
            <a:endParaRPr/>
          </a:p>
          <a:p>
            <a:pPr indent="-228600" lvl="2" marL="822325" marR="0" rtl="0" algn="l">
              <a:lnSpc>
                <a:spcPct val="80000"/>
              </a:lnSpc>
              <a:spcBef>
                <a:spcPts val="300"/>
              </a:spcBef>
              <a:spcAft>
                <a:spcPts val="0"/>
              </a:spcAft>
              <a:buClr>
                <a:srgbClr val="E6B1AB"/>
              </a:buClr>
              <a:buSzPts val="2040"/>
              <a:buFont typeface="Noto Sans Symbols"/>
              <a:buChar char="⚫"/>
            </a:pPr>
            <a:r>
              <a:rPr b="0" i="0" lang="en-US" sz="2400" u="none" cap="none" strike="noStrike">
                <a:solidFill>
                  <a:schemeClr val="dk1"/>
                </a:solidFill>
                <a:latin typeface="Libre Baskerville"/>
                <a:ea typeface="Libre Baskerville"/>
                <a:cs typeface="Libre Baskerville"/>
                <a:sym typeface="Libre Baskerville"/>
              </a:rPr>
              <a:t>Old data is archived. </a:t>
            </a:r>
            <a:endParaRPr/>
          </a:p>
          <a:p>
            <a:pPr indent="-228600" lvl="2" marL="822325" marR="0" rtl="0" algn="l">
              <a:lnSpc>
                <a:spcPct val="80000"/>
              </a:lnSpc>
              <a:spcBef>
                <a:spcPts val="300"/>
              </a:spcBef>
              <a:spcAft>
                <a:spcPts val="0"/>
              </a:spcAft>
              <a:buClr>
                <a:srgbClr val="E6B1AB"/>
              </a:buClr>
              <a:buSzPts val="2040"/>
              <a:buFont typeface="Noto Sans Symbols"/>
              <a:buChar char="⚫"/>
            </a:pPr>
            <a:r>
              <a:rPr b="0" i="0" lang="en-US" sz="2400" u="none" cap="none" strike="noStrike">
                <a:solidFill>
                  <a:schemeClr val="dk1"/>
                </a:solidFill>
                <a:latin typeface="Libre Baskerville"/>
                <a:ea typeface="Libre Baskerville"/>
                <a:cs typeface="Libre Baskerville"/>
                <a:sym typeface="Libre Baskerville"/>
              </a:rPr>
              <a:t>DW have snapshots of historical data.</a:t>
            </a:r>
            <a:endParaRPr/>
          </a:p>
          <a:p>
            <a:pPr indent="-228599" lvl="1" marL="547687" marR="0" rtl="0" algn="l">
              <a:lnSpc>
                <a:spcPct val="80000"/>
              </a:lnSpc>
              <a:spcBef>
                <a:spcPts val="300"/>
              </a:spcBef>
              <a:spcAft>
                <a:spcPts val="0"/>
              </a:spcAft>
              <a:buClr>
                <a:schemeClr val="accent2"/>
              </a:buClr>
              <a:buSzPts val="2040"/>
              <a:buFont typeface="Noto Sans Symbols"/>
              <a:buChar char="⚫"/>
            </a:pPr>
            <a:r>
              <a:rPr b="0" i="0" lang="en-US" sz="2400" u="none" cap="none" strike="noStrike">
                <a:solidFill>
                  <a:schemeClr val="dk1"/>
                </a:solidFill>
                <a:latin typeface="Libre Baskerville"/>
                <a:ea typeface="Libre Baskerville"/>
                <a:cs typeface="Libre Baskerville"/>
                <a:sym typeface="Libre Baskerville"/>
              </a:rPr>
              <a:t>External data</a:t>
            </a:r>
            <a:endParaRPr/>
          </a:p>
          <a:p>
            <a:pPr indent="-228600" lvl="2" marL="822325" marR="0" rtl="0" algn="l">
              <a:lnSpc>
                <a:spcPct val="80000"/>
              </a:lnSpc>
              <a:spcBef>
                <a:spcPts val="300"/>
              </a:spcBef>
              <a:spcAft>
                <a:spcPts val="0"/>
              </a:spcAft>
              <a:buClr>
                <a:srgbClr val="E6B1AB"/>
              </a:buClr>
              <a:buSzPts val="2040"/>
              <a:buFont typeface="Noto Sans Symbols"/>
              <a:buChar char="⚫"/>
            </a:pPr>
            <a:r>
              <a:rPr b="0" i="0" lang="en-US" sz="2400" u="none" cap="none" strike="noStrike">
                <a:solidFill>
                  <a:schemeClr val="dk1"/>
                </a:solidFill>
                <a:latin typeface="Libre Baskerville"/>
                <a:ea typeface="Libre Baskerville"/>
                <a:cs typeface="Libre Baskerville"/>
                <a:sym typeface="Libre Baskerville"/>
              </a:rPr>
              <a:t>Executives depend upon external sources</a:t>
            </a:r>
            <a:endParaRPr/>
          </a:p>
          <a:p>
            <a:pPr indent="-228600" lvl="2" marL="822325" marR="0" rtl="0" algn="l">
              <a:lnSpc>
                <a:spcPct val="80000"/>
              </a:lnSpc>
              <a:spcBef>
                <a:spcPts val="300"/>
              </a:spcBef>
              <a:spcAft>
                <a:spcPts val="0"/>
              </a:spcAft>
              <a:buClr>
                <a:srgbClr val="E6B1AB"/>
              </a:buClr>
              <a:buSzPts val="2040"/>
              <a:buFont typeface="Noto Sans Symbols"/>
              <a:buChar char="⚫"/>
            </a:pPr>
            <a:r>
              <a:rPr b="0" i="0" lang="en-US" sz="2400" u="none" cap="none" strike="noStrike">
                <a:solidFill>
                  <a:schemeClr val="dk1"/>
                </a:solidFill>
                <a:latin typeface="Libre Baskerville"/>
                <a:ea typeface="Libre Baskerville"/>
                <a:cs typeface="Libre Baskerville"/>
                <a:sym typeface="Libre Baskerville"/>
              </a:rPr>
              <a:t>E.g. market data of competitors, etc.</a:t>
            </a:r>
            <a:endParaRPr/>
          </a:p>
          <a:p>
            <a:pPr indent="-228600" lvl="2" marL="822325" marR="0" rtl="0" algn="l">
              <a:lnSpc>
                <a:spcPct val="100000"/>
              </a:lnSpc>
              <a:spcBef>
                <a:spcPts val="300"/>
              </a:spcBef>
              <a:spcAft>
                <a:spcPts val="0"/>
              </a:spcAft>
              <a:buClr>
                <a:srgbClr val="E6B1AB"/>
              </a:buClr>
              <a:buSzPts val="2040"/>
              <a:buFont typeface="Noto Sans Symbols"/>
              <a:buChar char="⚫"/>
            </a:pPr>
            <a:r>
              <a:rPr b="0" i="0" lang="en-US" sz="2400" u="none" cap="none" strike="noStrike">
                <a:solidFill>
                  <a:schemeClr val="dk1"/>
                </a:solidFill>
                <a:latin typeface="Libre Baskerville"/>
                <a:ea typeface="Libre Baskerville"/>
                <a:cs typeface="Libre Baskerville"/>
                <a:sym typeface="Libre Baskerville"/>
              </a:rPr>
              <a:t>Most executives depend on data from external sources for a high percentage of the information they use.</a:t>
            </a:r>
            <a:endParaRPr/>
          </a:p>
          <a:p>
            <a:pPr indent="-228600" lvl="2" marL="822325" marR="0" rtl="0" algn="l">
              <a:lnSpc>
                <a:spcPct val="100000"/>
              </a:lnSpc>
              <a:spcBef>
                <a:spcPts val="300"/>
              </a:spcBef>
              <a:spcAft>
                <a:spcPts val="0"/>
              </a:spcAft>
              <a:buClr>
                <a:srgbClr val="E6B1AB"/>
              </a:buClr>
              <a:buSzPts val="2040"/>
              <a:buFont typeface="Noto Sans Symbols"/>
              <a:buChar char="⚫"/>
            </a:pPr>
            <a:r>
              <a:rPr b="0" i="0" lang="en-US" sz="2400" u="none" cap="none" strike="noStrike">
                <a:solidFill>
                  <a:schemeClr val="dk1"/>
                </a:solidFill>
                <a:latin typeface="Libre Baskerville"/>
                <a:ea typeface="Libre Baskerville"/>
                <a:cs typeface="Libre Baskerville"/>
                <a:sym typeface="Libre Baskerville"/>
              </a:rPr>
              <a:t>They use statistics relating to their industry produced by external agencies. </a:t>
            </a:r>
            <a:endParaRPr/>
          </a:p>
          <a:p>
            <a:pPr indent="-228600" lvl="2" marL="822325" marR="0" rtl="0" algn="l">
              <a:lnSpc>
                <a:spcPct val="100000"/>
              </a:lnSpc>
              <a:spcBef>
                <a:spcPts val="300"/>
              </a:spcBef>
              <a:spcAft>
                <a:spcPts val="0"/>
              </a:spcAft>
              <a:buClr>
                <a:srgbClr val="E6B1AB"/>
              </a:buClr>
              <a:buSzPts val="2040"/>
              <a:buFont typeface="Noto Sans Symbols"/>
              <a:buChar char="⚫"/>
            </a:pPr>
            <a:r>
              <a:rPr b="0" i="0" lang="en-US" sz="2400" u="none" cap="none" strike="noStrike">
                <a:solidFill>
                  <a:schemeClr val="dk1"/>
                </a:solidFill>
                <a:latin typeface="Libre Baskerville"/>
                <a:ea typeface="Libre Baskerville"/>
                <a:cs typeface="Libre Baskerville"/>
                <a:sym typeface="Libre Baskerville"/>
              </a:rPr>
              <a:t>They use market share data of competitors. </a:t>
            </a:r>
            <a:endParaRPr/>
          </a:p>
          <a:p>
            <a:pPr indent="-228600" lvl="2" marL="822325" marR="0" rtl="0" algn="l">
              <a:lnSpc>
                <a:spcPct val="100000"/>
              </a:lnSpc>
              <a:spcBef>
                <a:spcPts val="300"/>
              </a:spcBef>
              <a:spcAft>
                <a:spcPts val="0"/>
              </a:spcAft>
              <a:buClr>
                <a:srgbClr val="E6B1AB"/>
              </a:buClr>
              <a:buSzPts val="2040"/>
              <a:buFont typeface="Noto Sans Symbols"/>
              <a:buChar char="⚫"/>
            </a:pPr>
            <a:r>
              <a:rPr b="0" i="0" lang="en-US" sz="2400" u="none" cap="none" strike="noStrike">
                <a:solidFill>
                  <a:schemeClr val="dk1"/>
                </a:solidFill>
                <a:latin typeface="Libre Baskerville"/>
                <a:ea typeface="Libre Baskerville"/>
                <a:cs typeface="Libre Baskerville"/>
                <a:sym typeface="Libre Baskerville"/>
              </a:rPr>
              <a:t>They use standard values of financial indicators for their business to check on their performance.</a:t>
            </a:r>
            <a:endParaRPr/>
          </a:p>
          <a:p>
            <a:pPr indent="-143510" lvl="0" marL="273050" marR="0" rtl="0" algn="l">
              <a:lnSpc>
                <a:spcPct val="100000"/>
              </a:lnSpc>
              <a:spcBef>
                <a:spcPts val="575"/>
              </a:spcBef>
              <a:spcAft>
                <a:spcPts val="0"/>
              </a:spcAft>
              <a:buClr>
                <a:schemeClr val="accent1"/>
              </a:buClr>
              <a:buSzPts val="2040"/>
              <a:buFont typeface="Noto Sans Symbols"/>
              <a:buNone/>
            </a:pPr>
            <a:r>
              <a:t/>
            </a:r>
            <a:endParaRPr b="0" i="0" sz="2400" u="none" cap="none" strike="noStrike">
              <a:solidFill>
                <a:schemeClr val="dk1"/>
              </a:solidFill>
              <a:latin typeface="Libre Baskerville"/>
              <a:ea typeface="Libre Baskerville"/>
              <a:cs typeface="Libre Baskerville"/>
              <a:sym typeface="Libre Baskerville"/>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5" name="Shape 915"/>
        <p:cNvGrpSpPr/>
        <p:nvPr/>
      </p:nvGrpSpPr>
      <p:grpSpPr>
        <a:xfrm>
          <a:off x="0" y="0"/>
          <a:ext cx="0" cy="0"/>
          <a:chOff x="0" y="0"/>
          <a:chExt cx="0" cy="0"/>
        </a:xfrm>
      </p:grpSpPr>
      <p:sp>
        <p:nvSpPr>
          <p:cNvPr id="916" name="Google Shape;916;p121"/>
          <p:cNvSpPr/>
          <p:nvPr/>
        </p:nvSpPr>
        <p:spPr>
          <a:xfrm>
            <a:off x="195262" y="6210300"/>
            <a:ext cx="609600" cy="457200"/>
          </a:xfrm>
          <a:prstGeom prst="ellipse">
            <a:avLst/>
          </a:prstGeom>
          <a:solidFill>
            <a:schemeClr val="accent1"/>
          </a:solid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FFFFFF"/>
              </a:buClr>
              <a:buSzPts val="1400"/>
              <a:buFont typeface="Libre Franklin"/>
              <a:buNone/>
            </a:pPr>
            <a:fld id="{00000000-1234-1234-1234-123412341234}" type="slidenum">
              <a:rPr b="0" i="0" lang="en-US" sz="1400" u="none" cap="none" strike="noStrike">
                <a:solidFill>
                  <a:srgbClr val="FFFFFF"/>
                </a:solidFill>
                <a:latin typeface="Libre Franklin"/>
                <a:ea typeface="Libre Franklin"/>
                <a:cs typeface="Libre Franklin"/>
                <a:sym typeface="Libre Franklin"/>
              </a:rPr>
              <a:t>‹#›</a:t>
            </a:fld>
            <a:endParaRPr b="0" i="0" sz="1400" u="none" cap="none" strike="noStrike">
              <a:solidFill>
                <a:srgbClr val="000000"/>
              </a:solidFill>
              <a:latin typeface="Arial"/>
              <a:ea typeface="Arial"/>
              <a:cs typeface="Arial"/>
              <a:sym typeface="Arial"/>
            </a:endParaRPr>
          </a:p>
        </p:txBody>
      </p:sp>
      <p:sp>
        <p:nvSpPr>
          <p:cNvPr id="917" name="Google Shape;917;p121"/>
          <p:cNvSpPr txBox="1"/>
          <p:nvPr>
            <p:ph type="title"/>
          </p:nvPr>
        </p:nvSpPr>
        <p:spPr>
          <a:xfrm>
            <a:off x="2209800" y="-117475"/>
            <a:ext cx="7772400" cy="11430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3400"/>
              <a:buFont typeface="Libre Franklin"/>
              <a:buNone/>
            </a:pPr>
            <a:r>
              <a:rPr b="0" i="0" lang="en-US" sz="3400" u="none">
                <a:solidFill>
                  <a:schemeClr val="dk2"/>
                </a:solidFill>
                <a:latin typeface="Libre Franklin"/>
                <a:ea typeface="Libre Franklin"/>
                <a:cs typeface="Libre Franklin"/>
                <a:sym typeface="Libre Franklin"/>
              </a:rPr>
              <a:t>2. Data Staging Components</a:t>
            </a:r>
            <a:endParaRPr/>
          </a:p>
        </p:txBody>
      </p:sp>
      <p:sp>
        <p:nvSpPr>
          <p:cNvPr id="918" name="Google Shape;918;p121"/>
          <p:cNvSpPr txBox="1"/>
          <p:nvPr>
            <p:ph idx="1" type="body"/>
          </p:nvPr>
        </p:nvSpPr>
        <p:spPr>
          <a:xfrm>
            <a:off x="554037" y="1025525"/>
            <a:ext cx="11390312" cy="5105400"/>
          </a:xfrm>
          <a:prstGeom prst="rect">
            <a:avLst/>
          </a:prstGeom>
          <a:noFill/>
          <a:ln>
            <a:noFill/>
          </a:ln>
        </p:spPr>
        <p:txBody>
          <a:bodyPr anchorCtr="0" anchor="t" bIns="45700" lIns="91425" spcFirstLastPara="1" rIns="91425" wrap="square" tIns="45700">
            <a:noAutofit/>
          </a:bodyPr>
          <a:lstStyle/>
          <a:p>
            <a:pPr indent="-273050" lvl="0" marL="273050" marR="0" rtl="0" algn="l">
              <a:lnSpc>
                <a:spcPct val="100000"/>
              </a:lnSpc>
              <a:spcBef>
                <a:spcPts val="0"/>
              </a:spcBef>
              <a:spcAft>
                <a:spcPts val="0"/>
              </a:spcAft>
              <a:buClr>
                <a:schemeClr val="accent1"/>
              </a:buClr>
              <a:buSzPts val="2210"/>
              <a:buFont typeface="Noto Sans Symbols"/>
              <a:buChar char="⚫"/>
            </a:pPr>
            <a:r>
              <a:rPr b="0" i="0" lang="en-US" sz="2600" u="none">
                <a:solidFill>
                  <a:schemeClr val="dk1"/>
                </a:solidFill>
                <a:latin typeface="Libre Baskerville"/>
                <a:ea typeface="Libre Baskerville"/>
                <a:cs typeface="Libre Baskerville"/>
                <a:sym typeface="Libre Baskerville"/>
              </a:rPr>
              <a:t>After data is extracted  from various operational systems and from external</a:t>
            </a:r>
            <a:endParaRPr/>
          </a:p>
          <a:p>
            <a:pPr indent="-273050" lvl="0" marL="273050" marR="0" rtl="0" algn="l">
              <a:lnSpc>
                <a:spcPct val="100000"/>
              </a:lnSpc>
              <a:spcBef>
                <a:spcPts val="500"/>
              </a:spcBef>
              <a:spcAft>
                <a:spcPts val="0"/>
              </a:spcAft>
              <a:buClr>
                <a:schemeClr val="accent1"/>
              </a:buClr>
              <a:buSzPts val="2210"/>
              <a:buFont typeface="Noto Sans Symbols"/>
              <a:buNone/>
            </a:pPr>
            <a:r>
              <a:rPr b="0" i="0" lang="en-US" sz="2600" u="none">
                <a:solidFill>
                  <a:schemeClr val="dk1"/>
                </a:solidFill>
                <a:latin typeface="Libre Baskerville"/>
                <a:ea typeface="Libre Baskerville"/>
                <a:cs typeface="Libre Baskerville"/>
                <a:sym typeface="Libre Baskerville"/>
              </a:rPr>
              <a:t>  sources, you have to prepare the data for storing in the data warehouse. </a:t>
            </a:r>
            <a:endParaRPr/>
          </a:p>
          <a:p>
            <a:pPr indent="-273050" lvl="0" marL="273050" marR="0" rtl="0" algn="l">
              <a:lnSpc>
                <a:spcPct val="100000"/>
              </a:lnSpc>
              <a:spcBef>
                <a:spcPts val="500"/>
              </a:spcBef>
              <a:spcAft>
                <a:spcPts val="0"/>
              </a:spcAft>
              <a:buClr>
                <a:schemeClr val="accent1"/>
              </a:buClr>
              <a:buSzPts val="2210"/>
              <a:buFont typeface="Noto Sans Symbols"/>
              <a:buChar char="⚫"/>
            </a:pPr>
            <a:r>
              <a:rPr b="0" i="0" lang="en-US" sz="2600" u="none">
                <a:solidFill>
                  <a:schemeClr val="dk1"/>
                </a:solidFill>
                <a:latin typeface="Libre Baskerville"/>
                <a:ea typeface="Libre Baskerville"/>
                <a:cs typeface="Libre Baskerville"/>
                <a:sym typeface="Libre Baskerville"/>
              </a:rPr>
              <a:t>The extracted data coming from several disparate sources needs to be changed, converted, and made ready in a format that is suitable to be stored for querying and analysis.</a:t>
            </a:r>
            <a:endParaRPr/>
          </a:p>
          <a:p>
            <a:pPr indent="-273050" lvl="0" marL="273050" marR="0" rtl="0" algn="l">
              <a:lnSpc>
                <a:spcPct val="80000"/>
              </a:lnSpc>
              <a:spcBef>
                <a:spcPts val="500"/>
              </a:spcBef>
              <a:spcAft>
                <a:spcPts val="0"/>
              </a:spcAft>
              <a:buClr>
                <a:schemeClr val="accent1"/>
              </a:buClr>
              <a:buSzPts val="2210"/>
              <a:buFont typeface="Noto Sans Symbols"/>
              <a:buChar char="⚫"/>
            </a:pPr>
            <a:r>
              <a:rPr b="0" i="0" lang="en-US" sz="2600" u="none">
                <a:solidFill>
                  <a:schemeClr val="dk1"/>
                </a:solidFill>
                <a:latin typeface="Libre Baskerville"/>
                <a:ea typeface="Libre Baskerville"/>
                <a:cs typeface="Libre Baskerville"/>
                <a:sym typeface="Libre Baskerville"/>
              </a:rPr>
              <a:t>Three major functions to make data ready </a:t>
            </a:r>
            <a:endParaRPr/>
          </a:p>
          <a:p>
            <a:pPr indent="-228599" lvl="1" marL="547687" marR="0" rtl="0" algn="l">
              <a:lnSpc>
                <a:spcPct val="80000"/>
              </a:lnSpc>
              <a:spcBef>
                <a:spcPts val="300"/>
              </a:spcBef>
              <a:spcAft>
                <a:spcPts val="0"/>
              </a:spcAft>
              <a:buClr>
                <a:schemeClr val="accent2"/>
              </a:buClr>
              <a:buSzPts val="1870"/>
              <a:buFont typeface="Noto Sans Symbols"/>
              <a:buChar char="⚫"/>
            </a:pPr>
            <a:r>
              <a:rPr b="0" i="0" lang="en-US" sz="2200" u="none" cap="none" strike="noStrike">
                <a:solidFill>
                  <a:schemeClr val="dk1"/>
                </a:solidFill>
                <a:latin typeface="Libre Baskerville"/>
                <a:ea typeface="Libre Baskerville"/>
                <a:cs typeface="Libre Baskerville"/>
                <a:sym typeface="Libre Baskerville"/>
              </a:rPr>
              <a:t>Extract</a:t>
            </a:r>
            <a:endParaRPr/>
          </a:p>
          <a:p>
            <a:pPr indent="-228599" lvl="1" marL="547687" marR="0" rtl="0" algn="l">
              <a:lnSpc>
                <a:spcPct val="80000"/>
              </a:lnSpc>
              <a:spcBef>
                <a:spcPts val="300"/>
              </a:spcBef>
              <a:spcAft>
                <a:spcPts val="0"/>
              </a:spcAft>
              <a:buClr>
                <a:schemeClr val="accent2"/>
              </a:buClr>
              <a:buSzPts val="1870"/>
              <a:buFont typeface="Noto Sans Symbols"/>
              <a:buChar char="⚫"/>
            </a:pPr>
            <a:r>
              <a:rPr b="0" i="0" lang="en-US" sz="2200" u="none" cap="none" strike="noStrike">
                <a:solidFill>
                  <a:schemeClr val="dk1"/>
                </a:solidFill>
                <a:latin typeface="Libre Baskerville"/>
                <a:ea typeface="Libre Baskerville"/>
                <a:cs typeface="Libre Baskerville"/>
                <a:sym typeface="Libre Baskerville"/>
              </a:rPr>
              <a:t>Transform</a:t>
            </a:r>
            <a:endParaRPr/>
          </a:p>
          <a:p>
            <a:pPr indent="-228599" lvl="1" marL="547687" marR="0" rtl="0" algn="l">
              <a:lnSpc>
                <a:spcPct val="80000"/>
              </a:lnSpc>
              <a:spcBef>
                <a:spcPts val="300"/>
              </a:spcBef>
              <a:spcAft>
                <a:spcPts val="0"/>
              </a:spcAft>
              <a:buClr>
                <a:schemeClr val="accent2"/>
              </a:buClr>
              <a:buSzPts val="1870"/>
              <a:buFont typeface="Noto Sans Symbols"/>
              <a:buChar char="⚫"/>
            </a:pPr>
            <a:r>
              <a:rPr b="0" i="0" lang="en-US" sz="2200" u="none" cap="none" strike="noStrike">
                <a:solidFill>
                  <a:schemeClr val="dk1"/>
                </a:solidFill>
                <a:latin typeface="Libre Baskerville"/>
                <a:ea typeface="Libre Baskerville"/>
                <a:cs typeface="Libre Baskerville"/>
                <a:sym typeface="Libre Baskerville"/>
              </a:rPr>
              <a:t>Load</a:t>
            </a:r>
            <a:endParaRPr/>
          </a:p>
          <a:p>
            <a:pPr indent="-273050" lvl="0" marL="273050" marR="0" rtl="0" algn="l">
              <a:lnSpc>
                <a:spcPct val="100000"/>
              </a:lnSpc>
              <a:spcBef>
                <a:spcPts val="500"/>
              </a:spcBef>
              <a:spcAft>
                <a:spcPts val="0"/>
              </a:spcAft>
              <a:buClr>
                <a:schemeClr val="accent1"/>
              </a:buClr>
              <a:buSzPts val="2380"/>
              <a:buFont typeface="Noto Sans Symbols"/>
              <a:buChar char="⚫"/>
            </a:pPr>
            <a:r>
              <a:rPr b="0" i="0" lang="en-US" sz="2800" u="none">
                <a:solidFill>
                  <a:schemeClr val="dk1"/>
                </a:solidFill>
                <a:latin typeface="Libre Baskerville"/>
                <a:ea typeface="Libre Baskerville"/>
                <a:cs typeface="Libre Baskerville"/>
                <a:sym typeface="Libre Baskerville"/>
              </a:rPr>
              <a:t>These three major functions of extraction, transformation, and preparation for loading take place in a staging area. </a:t>
            </a:r>
            <a:endParaRPr/>
          </a:p>
          <a:p>
            <a:pPr indent="-273050" lvl="0" marL="273050" marR="0" rtl="0" algn="l">
              <a:lnSpc>
                <a:spcPct val="100000"/>
              </a:lnSpc>
              <a:spcBef>
                <a:spcPts val="500"/>
              </a:spcBef>
              <a:spcAft>
                <a:spcPts val="0"/>
              </a:spcAft>
              <a:buClr>
                <a:schemeClr val="accent1"/>
              </a:buClr>
              <a:buSzPts val="2380"/>
              <a:buFont typeface="Noto Sans Symbols"/>
              <a:buChar char="⚫"/>
            </a:pPr>
            <a:r>
              <a:rPr b="0" i="0" lang="en-US" sz="2800" u="none">
                <a:solidFill>
                  <a:schemeClr val="dk1"/>
                </a:solidFill>
                <a:latin typeface="Libre Baskerville"/>
                <a:ea typeface="Libre Baskerville"/>
                <a:cs typeface="Libre Baskerville"/>
                <a:sym typeface="Libre Baskerville"/>
              </a:rPr>
              <a:t>The data staging component consists of a workbench for these</a:t>
            </a:r>
            <a:endParaRPr/>
          </a:p>
          <a:p>
            <a:pPr indent="-273050" lvl="0" marL="273050" marR="0" rtl="0" algn="l">
              <a:lnSpc>
                <a:spcPct val="100000"/>
              </a:lnSpc>
              <a:spcBef>
                <a:spcPts val="500"/>
              </a:spcBef>
              <a:spcAft>
                <a:spcPts val="0"/>
              </a:spcAft>
              <a:buClr>
                <a:schemeClr val="accent1"/>
              </a:buClr>
              <a:buSzPts val="2380"/>
              <a:buFont typeface="Noto Sans Symbols"/>
              <a:buChar char="⚫"/>
            </a:pPr>
            <a:r>
              <a:rPr b="0" i="0" lang="en-US" sz="2800" u="none">
                <a:solidFill>
                  <a:schemeClr val="dk1"/>
                </a:solidFill>
                <a:latin typeface="Libre Baskerville"/>
                <a:ea typeface="Libre Baskerville"/>
                <a:cs typeface="Libre Baskerville"/>
                <a:sym typeface="Libre Baskerville"/>
              </a:rPr>
              <a:t>functions</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2" name="Shape 922"/>
        <p:cNvGrpSpPr/>
        <p:nvPr/>
      </p:nvGrpSpPr>
      <p:grpSpPr>
        <a:xfrm>
          <a:off x="0" y="0"/>
          <a:ext cx="0" cy="0"/>
          <a:chOff x="0" y="0"/>
          <a:chExt cx="0" cy="0"/>
        </a:xfrm>
      </p:grpSpPr>
      <p:sp>
        <p:nvSpPr>
          <p:cNvPr id="923" name="Google Shape;923;p122"/>
          <p:cNvSpPr txBox="1"/>
          <p:nvPr>
            <p:ph type="title"/>
          </p:nvPr>
        </p:nvSpPr>
        <p:spPr>
          <a:xfrm>
            <a:off x="1219200" y="274637"/>
            <a:ext cx="10363200" cy="11430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SzPts val="1400"/>
              <a:buNone/>
            </a:pPr>
            <a:r>
              <a:t/>
            </a:r>
            <a:endParaRPr sz="4000">
              <a:solidFill>
                <a:schemeClr val="dk2"/>
              </a:solidFill>
              <a:latin typeface="Libre Franklin"/>
              <a:ea typeface="Libre Franklin"/>
              <a:cs typeface="Libre Franklin"/>
              <a:sym typeface="Libre Franklin"/>
            </a:endParaRPr>
          </a:p>
        </p:txBody>
      </p:sp>
      <p:sp>
        <p:nvSpPr>
          <p:cNvPr id="924" name="Google Shape;924;p122"/>
          <p:cNvSpPr txBox="1"/>
          <p:nvPr>
            <p:ph idx="1" type="body"/>
          </p:nvPr>
        </p:nvSpPr>
        <p:spPr>
          <a:xfrm>
            <a:off x="1219200" y="-71437"/>
            <a:ext cx="10363200" cy="4572000"/>
          </a:xfrm>
          <a:prstGeom prst="rect">
            <a:avLst/>
          </a:prstGeom>
          <a:noFill/>
          <a:ln>
            <a:noFill/>
          </a:ln>
        </p:spPr>
        <p:txBody>
          <a:bodyPr anchorCtr="0" anchor="t" bIns="45700" lIns="91425" spcFirstLastPara="1" rIns="91425" wrap="square" tIns="45700">
            <a:noAutofit/>
          </a:bodyPr>
          <a:lstStyle/>
          <a:p>
            <a:pPr indent="-273050" lvl="0" marL="273050" marR="0" rtl="0" algn="l">
              <a:lnSpc>
                <a:spcPct val="100000"/>
              </a:lnSpc>
              <a:spcBef>
                <a:spcPts val="0"/>
              </a:spcBef>
              <a:spcAft>
                <a:spcPts val="0"/>
              </a:spcAft>
              <a:buClr>
                <a:schemeClr val="accent1"/>
              </a:buClr>
              <a:buSzPts val="2380"/>
              <a:buFont typeface="Noto Sans Symbols"/>
              <a:buChar char="⚫"/>
            </a:pPr>
            <a:r>
              <a:rPr b="0" i="0" lang="en-US" sz="2800" u="none">
                <a:solidFill>
                  <a:schemeClr val="dk1"/>
                </a:solidFill>
                <a:latin typeface="Libre Baskerville"/>
                <a:ea typeface="Libre Baskerville"/>
                <a:cs typeface="Libre Baskerville"/>
                <a:sym typeface="Libre Baskerville"/>
              </a:rPr>
              <a:t>Data staging provides a place and an area with a set of functions to clean,</a:t>
            </a:r>
            <a:endParaRPr/>
          </a:p>
          <a:p>
            <a:pPr indent="-273050" lvl="0" marL="273050" marR="0" rtl="0" algn="l">
              <a:lnSpc>
                <a:spcPct val="100000"/>
              </a:lnSpc>
              <a:spcBef>
                <a:spcPts val="500"/>
              </a:spcBef>
              <a:spcAft>
                <a:spcPts val="0"/>
              </a:spcAft>
              <a:buClr>
                <a:schemeClr val="accent1"/>
              </a:buClr>
              <a:buSzPts val="2380"/>
              <a:buFont typeface="Noto Sans Symbols"/>
              <a:buNone/>
            </a:pPr>
            <a:r>
              <a:rPr b="0" i="0" lang="en-US" sz="2800" u="none">
                <a:solidFill>
                  <a:schemeClr val="dk1"/>
                </a:solidFill>
                <a:latin typeface="Libre Baskerville"/>
                <a:ea typeface="Libre Baskerville"/>
                <a:cs typeface="Libre Baskerville"/>
                <a:sym typeface="Libre Baskerville"/>
              </a:rPr>
              <a:t>  change, combine, convert, DE duplicate, and prepare source data for storage </a:t>
            </a:r>
            <a:endParaRPr/>
          </a:p>
          <a:p>
            <a:pPr indent="-273050" lvl="0" marL="273050" marR="0" rtl="0" algn="l">
              <a:lnSpc>
                <a:spcPct val="100000"/>
              </a:lnSpc>
              <a:spcBef>
                <a:spcPts val="500"/>
              </a:spcBef>
              <a:spcAft>
                <a:spcPts val="0"/>
              </a:spcAft>
              <a:buClr>
                <a:schemeClr val="accent1"/>
              </a:buClr>
              <a:buSzPts val="2380"/>
              <a:buFont typeface="Noto Sans Symbols"/>
              <a:buNone/>
            </a:pPr>
            <a:r>
              <a:rPr b="0" i="0" lang="en-US" sz="2800" u="none">
                <a:solidFill>
                  <a:schemeClr val="dk1"/>
                </a:solidFill>
                <a:latin typeface="Libre Baskerville"/>
                <a:ea typeface="Libre Baskerville"/>
                <a:cs typeface="Libre Baskerville"/>
                <a:sym typeface="Libre Baskerville"/>
              </a:rPr>
              <a:t>  and use in the data warehouse.</a:t>
            </a:r>
            <a:endParaRPr b="0" i="0" sz="6600" u="none">
              <a:solidFill>
                <a:schemeClr val="dk1"/>
              </a:solidFill>
              <a:latin typeface="Libre Baskerville"/>
              <a:ea typeface="Libre Baskerville"/>
              <a:cs typeface="Libre Baskerville"/>
              <a:sym typeface="Libre Baskerville"/>
            </a:endParaRPr>
          </a:p>
          <a:p>
            <a:pPr indent="-273050" lvl="0" marL="273050" marR="0" rtl="0" algn="l">
              <a:lnSpc>
                <a:spcPct val="100000"/>
              </a:lnSpc>
              <a:spcBef>
                <a:spcPts val="500"/>
              </a:spcBef>
              <a:spcAft>
                <a:spcPts val="0"/>
              </a:spcAft>
              <a:buClr>
                <a:schemeClr val="accent1"/>
              </a:buClr>
              <a:buSzPts val="2380"/>
              <a:buFont typeface="Noto Sans Symbols"/>
              <a:buChar char="⚫"/>
            </a:pPr>
            <a:r>
              <a:rPr b="1" i="1" lang="en-US" sz="2800" u="none">
                <a:solidFill>
                  <a:schemeClr val="dk1"/>
                </a:solidFill>
                <a:latin typeface="Libre Baskerville"/>
                <a:ea typeface="Libre Baskerville"/>
                <a:cs typeface="Libre Baskerville"/>
                <a:sym typeface="Libre Baskerville"/>
              </a:rPr>
              <a:t>Data Extraction. </a:t>
            </a:r>
            <a:r>
              <a:rPr b="0" i="0" lang="en-US" sz="2800" u="none">
                <a:solidFill>
                  <a:schemeClr val="dk1"/>
                </a:solidFill>
                <a:latin typeface="Libre Baskerville"/>
                <a:ea typeface="Libre Baskerville"/>
                <a:cs typeface="Libre Baskerville"/>
                <a:sym typeface="Libre Baskerville"/>
              </a:rPr>
              <a:t>This function has to deal with numerous data sources. You have to employ the appropriate technique for each data source. </a:t>
            </a:r>
            <a:endParaRPr/>
          </a:p>
          <a:p>
            <a:pPr indent="-273050" lvl="0" marL="273050" marR="0" rtl="0" algn="l">
              <a:lnSpc>
                <a:spcPct val="100000"/>
              </a:lnSpc>
              <a:spcBef>
                <a:spcPts val="500"/>
              </a:spcBef>
              <a:spcAft>
                <a:spcPts val="0"/>
              </a:spcAft>
              <a:buClr>
                <a:schemeClr val="accent1"/>
              </a:buClr>
              <a:buSzPts val="2380"/>
              <a:buFont typeface="Noto Sans Symbols"/>
              <a:buChar char="⚫"/>
            </a:pPr>
            <a:r>
              <a:rPr b="0" i="0" lang="en-US" sz="2800" u="none">
                <a:solidFill>
                  <a:schemeClr val="dk1"/>
                </a:solidFill>
                <a:latin typeface="Libre Baskerville"/>
                <a:ea typeface="Libre Baskerville"/>
                <a:cs typeface="Libre Baskerville"/>
                <a:sym typeface="Libre Baskerville"/>
              </a:rPr>
              <a:t>Source data may be from different source machines in diverse data formats. Part of the source data may be in relational database systems. </a:t>
            </a:r>
            <a:endParaRPr/>
          </a:p>
          <a:p>
            <a:pPr indent="-273050" lvl="0" marL="273050" marR="0" rtl="0" algn="l">
              <a:lnSpc>
                <a:spcPct val="100000"/>
              </a:lnSpc>
              <a:spcBef>
                <a:spcPts val="500"/>
              </a:spcBef>
              <a:spcAft>
                <a:spcPts val="0"/>
              </a:spcAft>
              <a:buClr>
                <a:schemeClr val="accent1"/>
              </a:buClr>
              <a:buSzPts val="2380"/>
              <a:buFont typeface="Noto Sans Symbols"/>
              <a:buChar char="⚫"/>
            </a:pPr>
            <a:r>
              <a:rPr b="0" i="0" lang="en-US" sz="2800" u="none">
                <a:solidFill>
                  <a:schemeClr val="dk1"/>
                </a:solidFill>
                <a:latin typeface="Libre Baskerville"/>
                <a:ea typeface="Libre Baskerville"/>
                <a:cs typeface="Libre Baskerville"/>
                <a:sym typeface="Libre Baskerville"/>
              </a:rPr>
              <a:t>Some data may be on other legacy network and hierarchical data models. </a:t>
            </a:r>
            <a:endParaRPr/>
          </a:p>
          <a:p>
            <a:pPr indent="-273050" lvl="0" marL="273050" marR="0" rtl="0" algn="l">
              <a:lnSpc>
                <a:spcPct val="100000"/>
              </a:lnSpc>
              <a:spcBef>
                <a:spcPts val="500"/>
              </a:spcBef>
              <a:spcAft>
                <a:spcPts val="0"/>
              </a:spcAft>
              <a:buClr>
                <a:schemeClr val="accent1"/>
              </a:buClr>
              <a:buSzPts val="2380"/>
              <a:buFont typeface="Noto Sans Symbols"/>
              <a:buChar char="⚫"/>
            </a:pPr>
            <a:r>
              <a:rPr b="0" i="0" lang="en-US" sz="2800" u="none">
                <a:solidFill>
                  <a:schemeClr val="dk1"/>
                </a:solidFill>
                <a:latin typeface="Libre Baskerville"/>
                <a:ea typeface="Libre Baskerville"/>
                <a:cs typeface="Libre Baskerville"/>
                <a:sym typeface="Libre Baskerville"/>
              </a:rPr>
              <a:t>Many data sources may still be in flat files. You may want to include data from</a:t>
            </a:r>
            <a:endParaRPr/>
          </a:p>
          <a:p>
            <a:pPr indent="-273050" lvl="0" marL="273050" marR="0" rtl="0" algn="l">
              <a:lnSpc>
                <a:spcPct val="100000"/>
              </a:lnSpc>
              <a:spcBef>
                <a:spcPts val="500"/>
              </a:spcBef>
              <a:spcAft>
                <a:spcPts val="0"/>
              </a:spcAft>
              <a:buClr>
                <a:schemeClr val="accent1"/>
              </a:buClr>
              <a:buSzPts val="2380"/>
              <a:buFont typeface="Noto Sans Symbols"/>
              <a:buChar char="⚫"/>
            </a:pPr>
            <a:r>
              <a:rPr b="0" i="0" lang="en-US" sz="2800" u="none">
                <a:solidFill>
                  <a:schemeClr val="dk1"/>
                </a:solidFill>
                <a:latin typeface="Libre Baskerville"/>
                <a:ea typeface="Libre Baskerville"/>
                <a:cs typeface="Libre Baskerville"/>
                <a:sym typeface="Libre Baskerville"/>
              </a:rPr>
              <a:t>spreadsheets and local departmental data sets. Data extraction may become quite complex.</a:t>
            </a:r>
            <a:endParaRPr b="0" i="0" sz="6600" u="none">
              <a:solidFill>
                <a:schemeClr val="dk1"/>
              </a:solidFill>
              <a:latin typeface="Libre Baskerville"/>
              <a:ea typeface="Libre Baskerville"/>
              <a:cs typeface="Libre Baskerville"/>
              <a:sym typeface="Libre Baskerville"/>
            </a:endParaRPr>
          </a:p>
          <a:p>
            <a:pPr indent="-273050" lvl="0" marL="273050" marR="0" rtl="0" algn="l">
              <a:lnSpc>
                <a:spcPct val="80000"/>
              </a:lnSpc>
              <a:spcBef>
                <a:spcPts val="500"/>
              </a:spcBef>
              <a:spcAft>
                <a:spcPts val="0"/>
              </a:spcAft>
              <a:buClr>
                <a:schemeClr val="accent1"/>
              </a:buClr>
              <a:buSzPts val="2210"/>
              <a:buFont typeface="Noto Sans Symbols"/>
              <a:buChar char="⚫"/>
            </a:pPr>
            <a:r>
              <a:rPr b="0" i="0" lang="en-US" sz="2600" u="none">
                <a:solidFill>
                  <a:schemeClr val="dk1"/>
                </a:solidFill>
                <a:latin typeface="Libre Baskerville"/>
                <a:ea typeface="Libre Baskerville"/>
                <a:cs typeface="Libre Baskerville"/>
                <a:sym typeface="Libre Baskerville"/>
              </a:rPr>
              <a:t>Staging area provides a place and area with a set of functions to</a:t>
            </a:r>
            <a:endParaRPr/>
          </a:p>
          <a:p>
            <a:pPr indent="-228599" lvl="1" marL="547687" marR="0" rtl="0" algn="l">
              <a:lnSpc>
                <a:spcPct val="80000"/>
              </a:lnSpc>
              <a:spcBef>
                <a:spcPts val="300"/>
              </a:spcBef>
              <a:spcAft>
                <a:spcPts val="0"/>
              </a:spcAft>
              <a:buClr>
                <a:schemeClr val="accent2"/>
              </a:buClr>
              <a:buSzPts val="1870"/>
              <a:buFont typeface="Noto Sans Symbols"/>
              <a:buChar char="⚫"/>
            </a:pPr>
            <a:r>
              <a:rPr b="0" i="0" lang="en-US" sz="2200" u="none" cap="none" strike="noStrike">
                <a:solidFill>
                  <a:schemeClr val="dk1"/>
                </a:solidFill>
                <a:latin typeface="Libre Baskerville"/>
                <a:ea typeface="Libre Baskerville"/>
                <a:cs typeface="Libre Baskerville"/>
                <a:sym typeface="Libre Baskerville"/>
              </a:rPr>
              <a:t>Clean</a:t>
            </a:r>
            <a:endParaRPr/>
          </a:p>
          <a:p>
            <a:pPr indent="-228599" lvl="1" marL="547687" marR="0" rtl="0" algn="l">
              <a:lnSpc>
                <a:spcPct val="80000"/>
              </a:lnSpc>
              <a:spcBef>
                <a:spcPts val="300"/>
              </a:spcBef>
              <a:spcAft>
                <a:spcPts val="0"/>
              </a:spcAft>
              <a:buClr>
                <a:schemeClr val="accent2"/>
              </a:buClr>
              <a:buSzPts val="1870"/>
              <a:buFont typeface="Noto Sans Symbols"/>
              <a:buChar char="⚫"/>
            </a:pPr>
            <a:r>
              <a:rPr b="0" i="0" lang="en-US" sz="2200" u="none" cap="none" strike="noStrike">
                <a:solidFill>
                  <a:schemeClr val="dk1"/>
                </a:solidFill>
                <a:latin typeface="Libre Baskerville"/>
                <a:ea typeface="Libre Baskerville"/>
                <a:cs typeface="Libre Baskerville"/>
                <a:sym typeface="Libre Baskerville"/>
              </a:rPr>
              <a:t>Change</a:t>
            </a:r>
            <a:endParaRPr/>
          </a:p>
          <a:p>
            <a:pPr indent="-228599" lvl="1" marL="547687" marR="0" rtl="0" algn="l">
              <a:lnSpc>
                <a:spcPct val="80000"/>
              </a:lnSpc>
              <a:spcBef>
                <a:spcPts val="300"/>
              </a:spcBef>
              <a:spcAft>
                <a:spcPts val="0"/>
              </a:spcAft>
              <a:buClr>
                <a:schemeClr val="accent2"/>
              </a:buClr>
              <a:buSzPts val="1870"/>
              <a:buFont typeface="Noto Sans Symbols"/>
              <a:buChar char="⚫"/>
            </a:pPr>
            <a:r>
              <a:rPr b="0" i="0" lang="en-US" sz="2200" u="none" cap="none" strike="noStrike">
                <a:solidFill>
                  <a:schemeClr val="dk1"/>
                </a:solidFill>
                <a:latin typeface="Libre Baskerville"/>
                <a:ea typeface="Libre Baskerville"/>
                <a:cs typeface="Libre Baskerville"/>
                <a:sym typeface="Libre Baskerville"/>
              </a:rPr>
              <a:t>Combine</a:t>
            </a:r>
            <a:endParaRPr/>
          </a:p>
          <a:p>
            <a:pPr indent="-228599" lvl="1" marL="547687" marR="0" rtl="0" algn="l">
              <a:lnSpc>
                <a:spcPct val="80000"/>
              </a:lnSpc>
              <a:spcBef>
                <a:spcPts val="300"/>
              </a:spcBef>
              <a:spcAft>
                <a:spcPts val="0"/>
              </a:spcAft>
              <a:buClr>
                <a:schemeClr val="accent2"/>
              </a:buClr>
              <a:buSzPts val="1870"/>
              <a:buFont typeface="Noto Sans Symbols"/>
              <a:buChar char="⚫"/>
            </a:pPr>
            <a:r>
              <a:rPr b="0" i="0" lang="en-US" sz="2200" u="none" cap="none" strike="noStrike">
                <a:solidFill>
                  <a:schemeClr val="dk1"/>
                </a:solidFill>
                <a:latin typeface="Libre Baskerville"/>
                <a:ea typeface="Libre Baskerville"/>
                <a:cs typeface="Libre Baskerville"/>
                <a:sym typeface="Libre Baskerville"/>
              </a:rPr>
              <a:t>Convert </a:t>
            </a:r>
            <a:endParaRPr b="0" i="0" sz="3800" u="none" cap="none" strike="noStrike">
              <a:solidFill>
                <a:schemeClr val="dk1"/>
              </a:solidFill>
              <a:latin typeface="Libre Baskerville"/>
              <a:ea typeface="Libre Baskerville"/>
              <a:cs typeface="Libre Baskerville"/>
              <a:sym typeface="Libre Baskerville"/>
            </a:endParaRPr>
          </a:p>
          <a:p>
            <a:pPr indent="-67945" lvl="0" marL="273050" marR="0" rtl="0" algn="l">
              <a:lnSpc>
                <a:spcPct val="100000"/>
              </a:lnSpc>
              <a:spcBef>
                <a:spcPts val="575"/>
              </a:spcBef>
              <a:spcAft>
                <a:spcPts val="0"/>
              </a:spcAft>
              <a:buClr>
                <a:schemeClr val="accent1"/>
              </a:buClr>
              <a:buSzPts val="3230"/>
              <a:buFont typeface="Noto Sans Symbols"/>
              <a:buNone/>
            </a:pPr>
            <a:r>
              <a:t/>
            </a:r>
            <a:endParaRPr b="0" i="0" sz="3800" u="none" cap="none" strike="noStrike">
              <a:solidFill>
                <a:schemeClr val="dk1"/>
              </a:solidFill>
              <a:latin typeface="Libre Baskerville"/>
              <a:ea typeface="Libre Baskerville"/>
              <a:cs typeface="Libre Baskerville"/>
              <a:sym typeface="Libre Baskerville"/>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8" name="Shape 928"/>
        <p:cNvGrpSpPr/>
        <p:nvPr/>
      </p:nvGrpSpPr>
      <p:grpSpPr>
        <a:xfrm>
          <a:off x="0" y="0"/>
          <a:ext cx="0" cy="0"/>
          <a:chOff x="0" y="0"/>
          <a:chExt cx="0" cy="0"/>
        </a:xfrm>
      </p:grpSpPr>
      <p:sp>
        <p:nvSpPr>
          <p:cNvPr id="929" name="Google Shape;929;p123"/>
          <p:cNvSpPr txBox="1"/>
          <p:nvPr>
            <p:ph type="title"/>
          </p:nvPr>
        </p:nvSpPr>
        <p:spPr>
          <a:xfrm>
            <a:off x="1219200" y="274637"/>
            <a:ext cx="10363200" cy="11430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SzPts val="1400"/>
              <a:buNone/>
            </a:pPr>
            <a:r>
              <a:t/>
            </a:r>
            <a:endParaRPr sz="4000">
              <a:solidFill>
                <a:schemeClr val="dk2"/>
              </a:solidFill>
              <a:latin typeface="Libre Franklin"/>
              <a:ea typeface="Libre Franklin"/>
              <a:cs typeface="Libre Franklin"/>
              <a:sym typeface="Libre Franklin"/>
            </a:endParaRPr>
          </a:p>
        </p:txBody>
      </p:sp>
      <p:sp>
        <p:nvSpPr>
          <p:cNvPr id="930" name="Google Shape;930;p123"/>
          <p:cNvSpPr txBox="1"/>
          <p:nvPr>
            <p:ph idx="1" type="body"/>
          </p:nvPr>
        </p:nvSpPr>
        <p:spPr>
          <a:xfrm>
            <a:off x="1219200" y="130175"/>
            <a:ext cx="10363200" cy="4572000"/>
          </a:xfrm>
          <a:prstGeom prst="rect">
            <a:avLst/>
          </a:prstGeom>
          <a:noFill/>
          <a:ln>
            <a:noFill/>
          </a:ln>
        </p:spPr>
        <p:txBody>
          <a:bodyPr anchorCtr="0" anchor="t" bIns="45700" lIns="91425" spcFirstLastPara="1" rIns="91425" wrap="square" tIns="45700">
            <a:noAutofit/>
          </a:bodyPr>
          <a:lstStyle/>
          <a:p>
            <a:pPr indent="-273050" lvl="0" marL="273050" marR="0" rtl="0" algn="l">
              <a:lnSpc>
                <a:spcPct val="100000"/>
              </a:lnSpc>
              <a:spcBef>
                <a:spcPts val="0"/>
              </a:spcBef>
              <a:spcAft>
                <a:spcPts val="0"/>
              </a:spcAft>
              <a:buClr>
                <a:schemeClr val="accent1"/>
              </a:buClr>
              <a:buSzPts val="2210"/>
              <a:buFont typeface="Noto Sans Symbols"/>
              <a:buChar char="⚫"/>
            </a:pPr>
            <a:r>
              <a:rPr b="1" i="1" lang="en-US" sz="2600" u="none">
                <a:solidFill>
                  <a:schemeClr val="dk1"/>
                </a:solidFill>
                <a:latin typeface="Libre Baskerville"/>
                <a:ea typeface="Libre Baskerville"/>
                <a:cs typeface="Libre Baskerville"/>
                <a:sym typeface="Libre Baskerville"/>
              </a:rPr>
              <a:t>Data Transformation. </a:t>
            </a:r>
            <a:r>
              <a:rPr b="0" i="0" lang="en-US" sz="2600" u="none">
                <a:solidFill>
                  <a:schemeClr val="dk1"/>
                </a:solidFill>
                <a:latin typeface="Libre Baskerville"/>
                <a:ea typeface="Libre Baskerville"/>
                <a:cs typeface="Libre Baskerville"/>
                <a:sym typeface="Libre Baskerville"/>
              </a:rPr>
              <a:t>In every system implementation, data conversion is an important function. </a:t>
            </a:r>
            <a:endParaRPr/>
          </a:p>
          <a:p>
            <a:pPr indent="-273050" lvl="0" marL="273050" marR="0" rtl="0" algn="l">
              <a:lnSpc>
                <a:spcPct val="100000"/>
              </a:lnSpc>
              <a:spcBef>
                <a:spcPts val="500"/>
              </a:spcBef>
              <a:spcAft>
                <a:spcPts val="0"/>
              </a:spcAft>
              <a:buClr>
                <a:schemeClr val="accent1"/>
              </a:buClr>
              <a:buSzPts val="2210"/>
              <a:buFont typeface="Noto Sans Symbols"/>
              <a:buChar char="⚫"/>
            </a:pPr>
            <a:r>
              <a:rPr b="0" i="0" lang="en-US" sz="2600" u="none">
                <a:solidFill>
                  <a:schemeClr val="dk1"/>
                </a:solidFill>
                <a:latin typeface="Libre Baskerville"/>
                <a:ea typeface="Libre Baskerville"/>
                <a:cs typeface="Libre Baskerville"/>
                <a:sym typeface="Libre Baskerville"/>
              </a:rPr>
              <a:t>You perform a number of individual tasks as part of data transformation.</a:t>
            </a:r>
            <a:endParaRPr/>
          </a:p>
          <a:p>
            <a:pPr indent="-273050" lvl="0" marL="273050" marR="0" rtl="0" algn="l">
              <a:lnSpc>
                <a:spcPct val="100000"/>
              </a:lnSpc>
              <a:spcBef>
                <a:spcPts val="500"/>
              </a:spcBef>
              <a:spcAft>
                <a:spcPts val="0"/>
              </a:spcAft>
              <a:buClr>
                <a:schemeClr val="accent1"/>
              </a:buClr>
              <a:buSzPts val="2210"/>
              <a:buFont typeface="Noto Sans Symbols"/>
              <a:buChar char="⚫"/>
            </a:pPr>
            <a:r>
              <a:rPr b="0" i="0" lang="en-US" sz="2600" u="none">
                <a:solidFill>
                  <a:schemeClr val="dk1"/>
                </a:solidFill>
                <a:latin typeface="Libre Baskerville"/>
                <a:ea typeface="Libre Baskerville"/>
                <a:cs typeface="Libre Baskerville"/>
                <a:sym typeface="Libre Baskerville"/>
              </a:rPr>
              <a:t> First, you clean the data extracted from each source. </a:t>
            </a:r>
            <a:endParaRPr/>
          </a:p>
          <a:p>
            <a:pPr indent="-273050" lvl="0" marL="273050" marR="0" rtl="0" algn="l">
              <a:lnSpc>
                <a:spcPct val="100000"/>
              </a:lnSpc>
              <a:spcBef>
                <a:spcPts val="500"/>
              </a:spcBef>
              <a:spcAft>
                <a:spcPts val="0"/>
              </a:spcAft>
              <a:buClr>
                <a:schemeClr val="accent1"/>
              </a:buClr>
              <a:buSzPts val="2210"/>
              <a:buFont typeface="Noto Sans Symbols"/>
              <a:buChar char="⚫"/>
            </a:pPr>
            <a:r>
              <a:rPr b="0" i="0" lang="en-US" sz="2600" u="none">
                <a:solidFill>
                  <a:schemeClr val="dk1"/>
                </a:solidFill>
                <a:latin typeface="Libre Baskerville"/>
                <a:ea typeface="Libre Baskerville"/>
                <a:cs typeface="Libre Baskerville"/>
                <a:sym typeface="Libre Baskerville"/>
              </a:rPr>
              <a:t>Cleaning may just be correction of misspellings, or may include resolution of conflicts between state codes and zip codes in the source data, or may deal with providing default values for missing data elements, or elimination of duplicates when you bring in the same data from multiple source systems.</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4" name="Shape 934"/>
        <p:cNvGrpSpPr/>
        <p:nvPr/>
      </p:nvGrpSpPr>
      <p:grpSpPr>
        <a:xfrm>
          <a:off x="0" y="0"/>
          <a:ext cx="0" cy="0"/>
          <a:chOff x="0" y="0"/>
          <a:chExt cx="0" cy="0"/>
        </a:xfrm>
      </p:grpSpPr>
      <p:sp>
        <p:nvSpPr>
          <p:cNvPr id="935" name="Google Shape;935;p124"/>
          <p:cNvSpPr txBox="1"/>
          <p:nvPr>
            <p:ph type="title"/>
          </p:nvPr>
        </p:nvSpPr>
        <p:spPr>
          <a:xfrm>
            <a:off x="1219200" y="274637"/>
            <a:ext cx="10363200" cy="11430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SzPts val="1400"/>
              <a:buNone/>
            </a:pPr>
            <a:r>
              <a:t/>
            </a:r>
            <a:endParaRPr sz="4000">
              <a:solidFill>
                <a:schemeClr val="dk2"/>
              </a:solidFill>
              <a:latin typeface="Libre Franklin"/>
              <a:ea typeface="Libre Franklin"/>
              <a:cs typeface="Libre Franklin"/>
              <a:sym typeface="Libre Franklin"/>
            </a:endParaRPr>
          </a:p>
        </p:txBody>
      </p:sp>
      <p:sp>
        <p:nvSpPr>
          <p:cNvPr id="936" name="Google Shape;936;p124"/>
          <p:cNvSpPr txBox="1"/>
          <p:nvPr>
            <p:ph idx="1" type="body"/>
          </p:nvPr>
        </p:nvSpPr>
        <p:spPr>
          <a:xfrm>
            <a:off x="1219200" y="1447800"/>
            <a:ext cx="10363200" cy="4572000"/>
          </a:xfrm>
          <a:prstGeom prst="rect">
            <a:avLst/>
          </a:prstGeom>
          <a:noFill/>
          <a:ln>
            <a:noFill/>
          </a:ln>
        </p:spPr>
        <p:txBody>
          <a:bodyPr anchorCtr="0" anchor="t" bIns="45700" lIns="91425" spcFirstLastPara="1" rIns="91425" wrap="square" tIns="45700">
            <a:noAutofit/>
          </a:bodyPr>
          <a:lstStyle/>
          <a:p>
            <a:pPr indent="-273050" lvl="0" marL="273050" marR="0" rtl="0" algn="l">
              <a:lnSpc>
                <a:spcPct val="100000"/>
              </a:lnSpc>
              <a:spcBef>
                <a:spcPts val="0"/>
              </a:spcBef>
              <a:spcAft>
                <a:spcPts val="0"/>
              </a:spcAft>
              <a:buClr>
                <a:schemeClr val="accent1"/>
              </a:buClr>
              <a:buSzPts val="2210"/>
              <a:buFont typeface="Noto Sans Symbols"/>
              <a:buChar char="⚫"/>
            </a:pPr>
            <a:r>
              <a:rPr b="0" i="0" lang="en-US" sz="2600" u="none">
                <a:solidFill>
                  <a:schemeClr val="dk1"/>
                </a:solidFill>
                <a:latin typeface="Libre Baskerville"/>
                <a:ea typeface="Libre Baskerville"/>
                <a:cs typeface="Libre Baskerville"/>
                <a:sym typeface="Libre Baskerville"/>
              </a:rPr>
              <a:t>Standardization of data elements forms a large part of data transformation. You standardize the data types and field lengths for same data elements retrieved from the various sources. </a:t>
            </a:r>
            <a:endParaRPr/>
          </a:p>
          <a:p>
            <a:pPr indent="-273050" lvl="0" marL="273050" marR="0" rtl="0" algn="l">
              <a:lnSpc>
                <a:spcPct val="100000"/>
              </a:lnSpc>
              <a:spcBef>
                <a:spcPts val="500"/>
              </a:spcBef>
              <a:spcAft>
                <a:spcPts val="0"/>
              </a:spcAft>
              <a:buClr>
                <a:schemeClr val="accent1"/>
              </a:buClr>
              <a:buSzPts val="2210"/>
              <a:buFont typeface="Noto Sans Symbols"/>
              <a:buChar char="⚫"/>
            </a:pPr>
            <a:r>
              <a:rPr b="0" i="0" lang="en-US" sz="2600" u="none">
                <a:solidFill>
                  <a:schemeClr val="dk1"/>
                </a:solidFill>
                <a:latin typeface="Libre Baskerville"/>
                <a:ea typeface="Libre Baskerville"/>
                <a:cs typeface="Libre Baskerville"/>
                <a:sym typeface="Libre Baskerville"/>
              </a:rPr>
              <a:t>Semantic standardization is another major task. </a:t>
            </a:r>
            <a:endParaRPr/>
          </a:p>
          <a:p>
            <a:pPr indent="-273050" lvl="0" marL="273050" marR="0" rtl="0" algn="l">
              <a:lnSpc>
                <a:spcPct val="100000"/>
              </a:lnSpc>
              <a:spcBef>
                <a:spcPts val="500"/>
              </a:spcBef>
              <a:spcAft>
                <a:spcPts val="0"/>
              </a:spcAft>
              <a:buClr>
                <a:schemeClr val="accent1"/>
              </a:buClr>
              <a:buSzPts val="2210"/>
              <a:buFont typeface="Noto Sans Symbols"/>
              <a:buChar char="⚫"/>
            </a:pPr>
            <a:r>
              <a:rPr b="0" i="0" lang="en-US" sz="2600" u="none">
                <a:solidFill>
                  <a:schemeClr val="dk1"/>
                </a:solidFill>
                <a:latin typeface="Libre Baskerville"/>
                <a:ea typeface="Libre Baskerville"/>
                <a:cs typeface="Libre Baskerville"/>
                <a:sym typeface="Libre Baskerville"/>
              </a:rPr>
              <a:t>You resolve synonyms and homonyms. </a:t>
            </a:r>
            <a:endParaRPr b="0" i="0" sz="2600" u="none">
              <a:solidFill>
                <a:schemeClr val="dk1"/>
              </a:solidFill>
              <a:latin typeface="Libre Baskerville"/>
              <a:ea typeface="Libre Baskerville"/>
              <a:cs typeface="Libre Baskerville"/>
              <a:sym typeface="Libre Baskerville"/>
            </a:endParaRPr>
          </a:p>
          <a:p>
            <a:pPr indent="-228599" lvl="1" marL="547687" marR="0" rtl="0" algn="l">
              <a:lnSpc>
                <a:spcPct val="100000"/>
              </a:lnSpc>
              <a:spcBef>
                <a:spcPts val="300"/>
              </a:spcBef>
              <a:spcAft>
                <a:spcPts val="0"/>
              </a:spcAft>
              <a:buClr>
                <a:schemeClr val="accent2"/>
              </a:buClr>
              <a:buSzPts val="2040"/>
              <a:buFont typeface="Noto Sans Symbols"/>
              <a:buChar char="⚫"/>
            </a:pPr>
            <a:r>
              <a:rPr b="0" i="0" lang="en-US" sz="2400" u="none" cap="none" strike="noStrike">
                <a:solidFill>
                  <a:schemeClr val="dk1"/>
                </a:solidFill>
                <a:latin typeface="Libre Baskerville"/>
                <a:ea typeface="Libre Baskerville"/>
                <a:cs typeface="Libre Baskerville"/>
                <a:sym typeface="Libre Baskerville"/>
              </a:rPr>
              <a:t>When two or more terms from different source systems mean the same thing,</a:t>
            </a:r>
            <a:endParaRPr/>
          </a:p>
          <a:p>
            <a:pPr indent="-273050" lvl="0" marL="273050" marR="0" rtl="0" algn="l">
              <a:lnSpc>
                <a:spcPct val="100000"/>
              </a:lnSpc>
              <a:spcBef>
                <a:spcPts val="500"/>
              </a:spcBef>
              <a:spcAft>
                <a:spcPts val="0"/>
              </a:spcAft>
              <a:buClr>
                <a:schemeClr val="accent1"/>
              </a:buClr>
              <a:buSzPts val="2210"/>
              <a:buFont typeface="Noto Sans Symbols"/>
              <a:buNone/>
            </a:pPr>
            <a:r>
              <a:rPr b="0" i="0" lang="en-US" sz="2600" u="none">
                <a:solidFill>
                  <a:schemeClr val="dk1"/>
                </a:solidFill>
                <a:latin typeface="Libre Baskerville"/>
                <a:ea typeface="Libre Baskerville"/>
                <a:cs typeface="Libre Baskerville"/>
                <a:sym typeface="Libre Baskerville"/>
              </a:rPr>
              <a:t>       you resolve the synonyms. </a:t>
            </a:r>
            <a:endParaRPr b="0" i="0" sz="2600" u="none">
              <a:solidFill>
                <a:schemeClr val="dk1"/>
              </a:solidFill>
              <a:latin typeface="Libre Baskerville"/>
              <a:ea typeface="Libre Baskerville"/>
              <a:cs typeface="Libre Baskerville"/>
              <a:sym typeface="Libre Baskerville"/>
            </a:endParaRPr>
          </a:p>
          <a:p>
            <a:pPr indent="-228599" lvl="1" marL="547687" marR="0" rtl="0" algn="l">
              <a:lnSpc>
                <a:spcPct val="100000"/>
              </a:lnSpc>
              <a:spcBef>
                <a:spcPts val="300"/>
              </a:spcBef>
              <a:spcAft>
                <a:spcPts val="0"/>
              </a:spcAft>
              <a:buClr>
                <a:schemeClr val="accent2"/>
              </a:buClr>
              <a:buSzPts val="2040"/>
              <a:buFont typeface="Noto Sans Symbols"/>
              <a:buChar char="⚫"/>
            </a:pPr>
            <a:r>
              <a:rPr b="0" i="0" lang="en-US" sz="2400" u="none" cap="none" strike="noStrike">
                <a:solidFill>
                  <a:schemeClr val="dk1"/>
                </a:solidFill>
                <a:latin typeface="Libre Baskerville"/>
                <a:ea typeface="Libre Baskerville"/>
                <a:cs typeface="Libre Baskerville"/>
                <a:sym typeface="Libre Baskerville"/>
              </a:rPr>
              <a:t>When a single term means many different things in different source systems, you resolve the homonym.</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0" name="Shape 940"/>
        <p:cNvGrpSpPr/>
        <p:nvPr/>
      </p:nvGrpSpPr>
      <p:grpSpPr>
        <a:xfrm>
          <a:off x="0" y="0"/>
          <a:ext cx="0" cy="0"/>
          <a:chOff x="0" y="0"/>
          <a:chExt cx="0" cy="0"/>
        </a:xfrm>
      </p:grpSpPr>
      <p:sp>
        <p:nvSpPr>
          <p:cNvPr id="941" name="Google Shape;941;p125"/>
          <p:cNvSpPr txBox="1"/>
          <p:nvPr>
            <p:ph type="title"/>
          </p:nvPr>
        </p:nvSpPr>
        <p:spPr>
          <a:xfrm>
            <a:off x="1219200" y="274637"/>
            <a:ext cx="10363200" cy="11430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SzPts val="1400"/>
              <a:buNone/>
            </a:pPr>
            <a:r>
              <a:t/>
            </a:r>
            <a:endParaRPr sz="4000">
              <a:solidFill>
                <a:schemeClr val="dk2"/>
              </a:solidFill>
              <a:latin typeface="Libre Franklin"/>
              <a:ea typeface="Libre Franklin"/>
              <a:cs typeface="Libre Franklin"/>
              <a:sym typeface="Libre Franklin"/>
            </a:endParaRPr>
          </a:p>
        </p:txBody>
      </p:sp>
      <p:sp>
        <p:nvSpPr>
          <p:cNvPr id="942" name="Google Shape;942;p125"/>
          <p:cNvSpPr txBox="1"/>
          <p:nvPr>
            <p:ph idx="1" type="body"/>
          </p:nvPr>
        </p:nvSpPr>
        <p:spPr>
          <a:xfrm>
            <a:off x="1219200" y="1447800"/>
            <a:ext cx="10363200" cy="4572000"/>
          </a:xfrm>
          <a:prstGeom prst="rect">
            <a:avLst/>
          </a:prstGeom>
          <a:noFill/>
          <a:ln>
            <a:noFill/>
          </a:ln>
        </p:spPr>
        <p:txBody>
          <a:bodyPr anchorCtr="0" anchor="t" bIns="45700" lIns="91425" spcFirstLastPara="1" rIns="91425" wrap="square" tIns="45700">
            <a:noAutofit/>
          </a:bodyPr>
          <a:lstStyle/>
          <a:p>
            <a:pPr indent="-273050" lvl="0" marL="273050" marR="0" rtl="0" algn="l">
              <a:lnSpc>
                <a:spcPct val="100000"/>
              </a:lnSpc>
              <a:spcBef>
                <a:spcPts val="0"/>
              </a:spcBef>
              <a:spcAft>
                <a:spcPts val="0"/>
              </a:spcAft>
              <a:buClr>
                <a:schemeClr val="accent1"/>
              </a:buClr>
              <a:buSzPts val="2210"/>
              <a:buFont typeface="Noto Sans Symbols"/>
              <a:buChar char="⚫"/>
            </a:pPr>
            <a:r>
              <a:rPr b="0" i="0" lang="en-US" sz="2600" u="none">
                <a:solidFill>
                  <a:schemeClr val="dk1"/>
                </a:solidFill>
                <a:latin typeface="Libre Baskerville"/>
                <a:ea typeface="Libre Baskerville"/>
                <a:cs typeface="Libre Baskerville"/>
                <a:sym typeface="Libre Baskerville"/>
              </a:rPr>
              <a:t>Data transformation involves many forms of combining pieces of data from the different sources. </a:t>
            </a:r>
            <a:endParaRPr/>
          </a:p>
          <a:p>
            <a:pPr indent="-273050" lvl="0" marL="273050" marR="0" rtl="0" algn="l">
              <a:lnSpc>
                <a:spcPct val="100000"/>
              </a:lnSpc>
              <a:spcBef>
                <a:spcPts val="500"/>
              </a:spcBef>
              <a:spcAft>
                <a:spcPts val="0"/>
              </a:spcAft>
              <a:buClr>
                <a:schemeClr val="accent1"/>
              </a:buClr>
              <a:buSzPts val="2210"/>
              <a:buFont typeface="Noto Sans Symbols"/>
              <a:buChar char="⚫"/>
            </a:pPr>
            <a:r>
              <a:rPr b="0" i="0" lang="en-US" sz="2600" u="none">
                <a:solidFill>
                  <a:schemeClr val="dk1"/>
                </a:solidFill>
                <a:latin typeface="Libre Baskerville"/>
                <a:ea typeface="Libre Baskerville"/>
                <a:cs typeface="Libre Baskerville"/>
                <a:sym typeface="Libre Baskerville"/>
              </a:rPr>
              <a:t>You combine data from a single source record or related data elements from</a:t>
            </a:r>
            <a:endParaRPr/>
          </a:p>
          <a:p>
            <a:pPr indent="-273050" lvl="0" marL="273050" marR="0" rtl="0" algn="l">
              <a:lnSpc>
                <a:spcPct val="100000"/>
              </a:lnSpc>
              <a:spcBef>
                <a:spcPts val="500"/>
              </a:spcBef>
              <a:spcAft>
                <a:spcPts val="0"/>
              </a:spcAft>
              <a:buClr>
                <a:schemeClr val="accent1"/>
              </a:buClr>
              <a:buSzPts val="2210"/>
              <a:buFont typeface="Noto Sans Symbols"/>
              <a:buChar char="⚫"/>
            </a:pPr>
            <a:r>
              <a:rPr b="0" i="0" lang="en-US" sz="2600" u="none">
                <a:solidFill>
                  <a:schemeClr val="dk1"/>
                </a:solidFill>
                <a:latin typeface="Libre Baskerville"/>
                <a:ea typeface="Libre Baskerville"/>
                <a:cs typeface="Libre Baskerville"/>
                <a:sym typeface="Libre Baskerville"/>
              </a:rPr>
              <a:t>many source records. </a:t>
            </a:r>
            <a:endParaRPr/>
          </a:p>
          <a:p>
            <a:pPr indent="-273050" lvl="0" marL="273050" marR="0" rtl="0" algn="l">
              <a:lnSpc>
                <a:spcPct val="100000"/>
              </a:lnSpc>
              <a:spcBef>
                <a:spcPts val="500"/>
              </a:spcBef>
              <a:spcAft>
                <a:spcPts val="0"/>
              </a:spcAft>
              <a:buClr>
                <a:schemeClr val="accent1"/>
              </a:buClr>
              <a:buSzPts val="2210"/>
              <a:buFont typeface="Noto Sans Symbols"/>
              <a:buChar char="⚫"/>
            </a:pPr>
            <a:r>
              <a:rPr b="0" i="0" lang="en-US" sz="2600" u="none">
                <a:solidFill>
                  <a:schemeClr val="dk1"/>
                </a:solidFill>
                <a:latin typeface="Libre Baskerville"/>
                <a:ea typeface="Libre Baskerville"/>
                <a:cs typeface="Libre Baskerville"/>
                <a:sym typeface="Libre Baskerville"/>
              </a:rPr>
              <a:t>On the other hand, data transformation also involves purging source data that is not useful and separating out source records into new combinations.</a:t>
            </a:r>
            <a:endParaRPr/>
          </a:p>
          <a:p>
            <a:pPr indent="-273050" lvl="0" marL="273050" marR="0" rtl="0" algn="l">
              <a:lnSpc>
                <a:spcPct val="100000"/>
              </a:lnSpc>
              <a:spcBef>
                <a:spcPts val="500"/>
              </a:spcBef>
              <a:spcAft>
                <a:spcPts val="0"/>
              </a:spcAft>
              <a:buClr>
                <a:schemeClr val="accent1"/>
              </a:buClr>
              <a:buSzPts val="2210"/>
              <a:buFont typeface="Noto Sans Symbols"/>
              <a:buChar char="⚫"/>
            </a:pPr>
            <a:r>
              <a:rPr b="0" i="0" lang="en-US" sz="2600" u="none">
                <a:solidFill>
                  <a:schemeClr val="dk1"/>
                </a:solidFill>
                <a:latin typeface="Libre Baskerville"/>
                <a:ea typeface="Libre Baskerville"/>
                <a:cs typeface="Libre Baskerville"/>
                <a:sym typeface="Libre Baskerville"/>
              </a:rPr>
              <a:t> Sorting and merging of data takes place on a large scale in the data staging area.</a:t>
            </a:r>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6" name="Shape 946"/>
        <p:cNvGrpSpPr/>
        <p:nvPr/>
      </p:nvGrpSpPr>
      <p:grpSpPr>
        <a:xfrm>
          <a:off x="0" y="0"/>
          <a:ext cx="0" cy="0"/>
          <a:chOff x="0" y="0"/>
          <a:chExt cx="0" cy="0"/>
        </a:xfrm>
      </p:grpSpPr>
      <p:sp>
        <p:nvSpPr>
          <p:cNvPr id="947" name="Google Shape;947;p126"/>
          <p:cNvSpPr txBox="1"/>
          <p:nvPr>
            <p:ph type="title"/>
          </p:nvPr>
        </p:nvSpPr>
        <p:spPr>
          <a:xfrm>
            <a:off x="1219200" y="274637"/>
            <a:ext cx="10363200" cy="11430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SzPts val="1400"/>
              <a:buNone/>
            </a:pPr>
            <a:r>
              <a:t/>
            </a:r>
            <a:endParaRPr sz="4000">
              <a:solidFill>
                <a:schemeClr val="dk2"/>
              </a:solidFill>
              <a:latin typeface="Libre Franklin"/>
              <a:ea typeface="Libre Franklin"/>
              <a:cs typeface="Libre Franklin"/>
              <a:sym typeface="Libre Franklin"/>
            </a:endParaRPr>
          </a:p>
        </p:txBody>
      </p:sp>
      <p:sp>
        <p:nvSpPr>
          <p:cNvPr id="948" name="Google Shape;948;p126"/>
          <p:cNvSpPr txBox="1"/>
          <p:nvPr>
            <p:ph idx="1" type="body"/>
          </p:nvPr>
        </p:nvSpPr>
        <p:spPr>
          <a:xfrm>
            <a:off x="1219200" y="1447800"/>
            <a:ext cx="10363200" cy="4572000"/>
          </a:xfrm>
          <a:prstGeom prst="rect">
            <a:avLst/>
          </a:prstGeom>
          <a:noFill/>
          <a:ln>
            <a:noFill/>
          </a:ln>
        </p:spPr>
        <p:txBody>
          <a:bodyPr anchorCtr="0" anchor="t" bIns="45700" lIns="91425" spcFirstLastPara="1" rIns="91425" wrap="square" tIns="45700">
            <a:noAutofit/>
          </a:bodyPr>
          <a:lstStyle/>
          <a:p>
            <a:pPr indent="-273050" lvl="0" marL="273050" marR="0" rtl="0" algn="l">
              <a:lnSpc>
                <a:spcPct val="100000"/>
              </a:lnSpc>
              <a:spcBef>
                <a:spcPts val="0"/>
              </a:spcBef>
              <a:spcAft>
                <a:spcPts val="0"/>
              </a:spcAft>
              <a:buClr>
                <a:schemeClr val="accent1"/>
              </a:buClr>
              <a:buSzPts val="2210"/>
              <a:buFont typeface="Noto Sans Symbols"/>
              <a:buChar char="⚫"/>
            </a:pPr>
            <a:r>
              <a:rPr b="1" i="1" lang="en-US" sz="2600" u="none">
                <a:solidFill>
                  <a:schemeClr val="dk1"/>
                </a:solidFill>
                <a:latin typeface="Libre Baskerville"/>
                <a:ea typeface="Libre Baskerville"/>
                <a:cs typeface="Libre Baskerville"/>
                <a:sym typeface="Libre Baskerville"/>
              </a:rPr>
              <a:t>Data Loading. </a:t>
            </a:r>
            <a:endParaRPr/>
          </a:p>
          <a:p>
            <a:pPr indent="-273050" lvl="0" marL="273050" marR="0" rtl="0" algn="l">
              <a:lnSpc>
                <a:spcPct val="100000"/>
              </a:lnSpc>
              <a:spcBef>
                <a:spcPts val="500"/>
              </a:spcBef>
              <a:spcAft>
                <a:spcPts val="0"/>
              </a:spcAft>
              <a:buClr>
                <a:schemeClr val="accent1"/>
              </a:buClr>
              <a:buSzPts val="2210"/>
              <a:buFont typeface="Noto Sans Symbols"/>
              <a:buChar char="⚫"/>
            </a:pPr>
            <a:r>
              <a:rPr b="0" i="0" lang="en-US" sz="2600" u="none">
                <a:solidFill>
                  <a:schemeClr val="dk1"/>
                </a:solidFill>
                <a:latin typeface="Libre Baskerville"/>
                <a:ea typeface="Libre Baskerville"/>
                <a:cs typeface="Libre Baskerville"/>
                <a:sym typeface="Libre Baskerville"/>
              </a:rPr>
              <a:t>Two distinct groups of tasks form the data loading function. </a:t>
            </a:r>
            <a:endParaRPr/>
          </a:p>
          <a:p>
            <a:pPr indent="-273050" lvl="0" marL="273050" marR="0" rtl="0" algn="l">
              <a:lnSpc>
                <a:spcPct val="100000"/>
              </a:lnSpc>
              <a:spcBef>
                <a:spcPts val="500"/>
              </a:spcBef>
              <a:spcAft>
                <a:spcPts val="0"/>
              </a:spcAft>
              <a:buClr>
                <a:schemeClr val="accent1"/>
              </a:buClr>
              <a:buSzPts val="2210"/>
              <a:buFont typeface="Noto Sans Symbols"/>
              <a:buChar char="⚫"/>
            </a:pPr>
            <a:r>
              <a:rPr b="0" i="0" lang="en-US" sz="2600" u="none">
                <a:solidFill>
                  <a:schemeClr val="dk1"/>
                </a:solidFill>
                <a:latin typeface="Libre Baskerville"/>
                <a:ea typeface="Libre Baskerville"/>
                <a:cs typeface="Libre Baskerville"/>
                <a:sym typeface="Libre Baskerville"/>
              </a:rPr>
              <a:t>When you complete the design and construction of the data warehouse and go live for the first time , you do the initial loading of the data into the data warehouse storage.</a:t>
            </a:r>
            <a:endParaRPr/>
          </a:p>
          <a:p>
            <a:pPr indent="-273050" lvl="0" marL="273050" marR="0" rtl="0" algn="l">
              <a:lnSpc>
                <a:spcPct val="100000"/>
              </a:lnSpc>
              <a:spcBef>
                <a:spcPts val="500"/>
              </a:spcBef>
              <a:spcAft>
                <a:spcPts val="0"/>
              </a:spcAft>
              <a:buClr>
                <a:schemeClr val="accent1"/>
              </a:buClr>
              <a:buSzPts val="2210"/>
              <a:buFont typeface="Noto Sans Symbols"/>
              <a:buChar char="⚫"/>
            </a:pPr>
            <a:r>
              <a:rPr b="0" i="0" lang="en-US" sz="2600" u="none">
                <a:solidFill>
                  <a:schemeClr val="dk1"/>
                </a:solidFill>
                <a:latin typeface="Libre Baskerville"/>
                <a:ea typeface="Libre Baskerville"/>
                <a:cs typeface="Libre Baskerville"/>
                <a:sym typeface="Libre Baskerville"/>
              </a:rPr>
              <a:t> The </a:t>
            </a:r>
            <a:r>
              <a:rPr b="1" i="0" lang="en-US" sz="2600" u="none">
                <a:solidFill>
                  <a:schemeClr val="dk1"/>
                </a:solidFill>
                <a:latin typeface="Libre Baskerville"/>
                <a:ea typeface="Libre Baskerville"/>
                <a:cs typeface="Libre Baskerville"/>
                <a:sym typeface="Libre Baskerville"/>
              </a:rPr>
              <a:t>initial load </a:t>
            </a:r>
            <a:r>
              <a:rPr b="0" i="0" lang="en-US" sz="2600" u="none">
                <a:solidFill>
                  <a:schemeClr val="dk1"/>
                </a:solidFill>
                <a:latin typeface="Libre Baskerville"/>
                <a:ea typeface="Libre Baskerville"/>
                <a:cs typeface="Libre Baskerville"/>
                <a:sym typeface="Libre Baskerville"/>
              </a:rPr>
              <a:t>moves large volumes of data using up substantial amounts of time.</a:t>
            </a:r>
            <a:endParaRPr/>
          </a:p>
          <a:p>
            <a:pPr indent="-273050" lvl="0" marL="273050" marR="0" rtl="0" algn="l">
              <a:lnSpc>
                <a:spcPct val="100000"/>
              </a:lnSpc>
              <a:spcBef>
                <a:spcPts val="500"/>
              </a:spcBef>
              <a:spcAft>
                <a:spcPts val="0"/>
              </a:spcAft>
              <a:buClr>
                <a:schemeClr val="accent1"/>
              </a:buClr>
              <a:buSzPts val="2210"/>
              <a:buFont typeface="Noto Sans Symbols"/>
              <a:buChar char="⚫"/>
            </a:pPr>
            <a:r>
              <a:rPr b="0" i="0" lang="en-US" sz="2600" u="none">
                <a:solidFill>
                  <a:schemeClr val="dk1"/>
                </a:solidFill>
                <a:latin typeface="Libre Baskerville"/>
                <a:ea typeface="Libre Baskerville"/>
                <a:cs typeface="Libre Baskerville"/>
                <a:sym typeface="Libre Baskerville"/>
              </a:rPr>
              <a:t> As the data warehouse starts functioning, you continue to extract the changes to the source data, transform the data revisions, and feed the </a:t>
            </a:r>
            <a:r>
              <a:rPr b="1" i="0" lang="en-US" sz="2600" u="none">
                <a:solidFill>
                  <a:schemeClr val="dk1"/>
                </a:solidFill>
                <a:latin typeface="Libre Baskerville"/>
                <a:ea typeface="Libre Baskerville"/>
                <a:cs typeface="Libre Baskerville"/>
                <a:sym typeface="Libre Baskerville"/>
              </a:rPr>
              <a:t>incremental data </a:t>
            </a:r>
            <a:r>
              <a:rPr b="0" i="0" lang="en-US" sz="2600" u="none">
                <a:solidFill>
                  <a:schemeClr val="dk1"/>
                </a:solidFill>
                <a:latin typeface="Libre Baskerville"/>
                <a:ea typeface="Libre Baskerville"/>
                <a:cs typeface="Libre Baskerville"/>
                <a:sym typeface="Libre Baskerville"/>
              </a:rPr>
              <a:t>revisions on an ongoing basis is called incremental load.</a:t>
            </a:r>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3" name="Shape 953"/>
        <p:cNvGrpSpPr/>
        <p:nvPr/>
      </p:nvGrpSpPr>
      <p:grpSpPr>
        <a:xfrm>
          <a:off x="0" y="0"/>
          <a:ext cx="0" cy="0"/>
          <a:chOff x="0" y="0"/>
          <a:chExt cx="0" cy="0"/>
        </a:xfrm>
      </p:grpSpPr>
      <p:sp>
        <p:nvSpPr>
          <p:cNvPr id="954" name="Google Shape;954;p127"/>
          <p:cNvSpPr/>
          <p:nvPr/>
        </p:nvSpPr>
        <p:spPr>
          <a:xfrm>
            <a:off x="195262" y="6210300"/>
            <a:ext cx="609600" cy="457200"/>
          </a:xfrm>
          <a:prstGeom prst="ellipse">
            <a:avLst/>
          </a:prstGeom>
          <a:solidFill>
            <a:schemeClr val="accent1"/>
          </a:solid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FFFFFF"/>
              </a:buClr>
              <a:buSzPts val="1400"/>
              <a:buFont typeface="Libre Franklin"/>
              <a:buNone/>
            </a:pPr>
            <a:fld id="{00000000-1234-1234-1234-123412341234}" type="slidenum">
              <a:rPr b="0" i="0" lang="en-US" sz="1400" u="none" cap="none" strike="noStrike">
                <a:solidFill>
                  <a:srgbClr val="FFFFFF"/>
                </a:solidFill>
                <a:latin typeface="Libre Franklin"/>
                <a:ea typeface="Libre Franklin"/>
                <a:cs typeface="Libre Franklin"/>
                <a:sym typeface="Libre Franklin"/>
              </a:rPr>
              <a:t>‹#›</a:t>
            </a:fld>
            <a:endParaRPr b="0" i="0" sz="1400" u="none" cap="none" strike="noStrike">
              <a:solidFill>
                <a:srgbClr val="000000"/>
              </a:solidFill>
              <a:latin typeface="Arial"/>
              <a:ea typeface="Arial"/>
              <a:cs typeface="Arial"/>
              <a:sym typeface="Arial"/>
            </a:endParaRPr>
          </a:p>
        </p:txBody>
      </p:sp>
      <p:sp>
        <p:nvSpPr>
          <p:cNvPr id="955" name="Google Shape;955;p127"/>
          <p:cNvSpPr txBox="1"/>
          <p:nvPr>
            <p:ph type="title"/>
          </p:nvPr>
        </p:nvSpPr>
        <p:spPr>
          <a:xfrm>
            <a:off x="1992312" y="-233362"/>
            <a:ext cx="7772400" cy="11430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3400"/>
              <a:buFont typeface="Libre Franklin"/>
              <a:buNone/>
            </a:pPr>
            <a:r>
              <a:rPr b="0" i="0" lang="en-US" sz="3400" u="none">
                <a:solidFill>
                  <a:schemeClr val="dk2"/>
                </a:solidFill>
                <a:latin typeface="Libre Franklin"/>
                <a:ea typeface="Libre Franklin"/>
                <a:cs typeface="Libre Franklin"/>
                <a:sym typeface="Libre Franklin"/>
              </a:rPr>
              <a:t>3. Data Storage Components</a:t>
            </a:r>
            <a:endParaRPr/>
          </a:p>
        </p:txBody>
      </p:sp>
      <p:sp>
        <p:nvSpPr>
          <p:cNvPr id="956" name="Google Shape;956;p127"/>
          <p:cNvSpPr txBox="1"/>
          <p:nvPr>
            <p:ph idx="1" type="body"/>
          </p:nvPr>
        </p:nvSpPr>
        <p:spPr>
          <a:xfrm>
            <a:off x="944562" y="909637"/>
            <a:ext cx="10958512" cy="5105400"/>
          </a:xfrm>
          <a:prstGeom prst="rect">
            <a:avLst/>
          </a:prstGeom>
          <a:noFill/>
          <a:ln>
            <a:noFill/>
          </a:ln>
        </p:spPr>
        <p:txBody>
          <a:bodyPr anchorCtr="0" anchor="t" bIns="45700" lIns="91425" spcFirstLastPara="1" rIns="91425" wrap="square" tIns="45700">
            <a:noAutofit/>
          </a:bodyPr>
          <a:lstStyle/>
          <a:p>
            <a:pPr indent="-273050" lvl="0" marL="273050" marR="0" rtl="0" algn="l">
              <a:lnSpc>
                <a:spcPct val="100000"/>
              </a:lnSpc>
              <a:spcBef>
                <a:spcPts val="0"/>
              </a:spcBef>
              <a:spcAft>
                <a:spcPts val="0"/>
              </a:spcAft>
              <a:buClr>
                <a:schemeClr val="accent1"/>
              </a:buClr>
              <a:buSzPts val="2210"/>
              <a:buFont typeface="Noto Sans Symbols"/>
              <a:buChar char="⚫"/>
            </a:pPr>
            <a:r>
              <a:rPr b="0" i="0" lang="en-US" sz="2600" u="none">
                <a:solidFill>
                  <a:schemeClr val="dk1"/>
                </a:solidFill>
                <a:latin typeface="Libre Baskerville"/>
                <a:ea typeface="Libre Baskerville"/>
                <a:cs typeface="Libre Baskerville"/>
                <a:sym typeface="Libre Baskerville"/>
              </a:rPr>
              <a:t>Separate repository</a:t>
            </a:r>
            <a:endParaRPr/>
          </a:p>
          <a:p>
            <a:pPr indent="-273050" lvl="0" marL="273050" marR="0" rtl="0" algn="l">
              <a:lnSpc>
                <a:spcPct val="100000"/>
              </a:lnSpc>
              <a:spcBef>
                <a:spcPts val="500"/>
              </a:spcBef>
              <a:spcAft>
                <a:spcPts val="0"/>
              </a:spcAft>
              <a:buClr>
                <a:schemeClr val="accent1"/>
              </a:buClr>
              <a:buSzPts val="2210"/>
              <a:buFont typeface="Noto Sans Symbols"/>
              <a:buChar char="⚫"/>
            </a:pPr>
            <a:r>
              <a:rPr b="0" i="0" lang="en-US" sz="2600" u="none">
                <a:solidFill>
                  <a:schemeClr val="dk1"/>
                </a:solidFill>
                <a:latin typeface="Libre Baskerville"/>
                <a:ea typeface="Libre Baskerville"/>
                <a:cs typeface="Libre Baskerville"/>
                <a:sym typeface="Libre Baskerville"/>
              </a:rPr>
              <a:t>Data structured for efficient processing</a:t>
            </a:r>
            <a:endParaRPr/>
          </a:p>
          <a:p>
            <a:pPr indent="-273050" lvl="0" marL="273050" marR="0" rtl="0" algn="l">
              <a:lnSpc>
                <a:spcPct val="100000"/>
              </a:lnSpc>
              <a:spcBef>
                <a:spcPts val="500"/>
              </a:spcBef>
              <a:spcAft>
                <a:spcPts val="0"/>
              </a:spcAft>
              <a:buClr>
                <a:schemeClr val="accent1"/>
              </a:buClr>
              <a:buSzPts val="2210"/>
              <a:buFont typeface="Noto Sans Symbols"/>
              <a:buChar char="⚫"/>
            </a:pPr>
            <a:r>
              <a:rPr b="0" i="0" lang="en-US" sz="2600" u="none">
                <a:solidFill>
                  <a:schemeClr val="dk1"/>
                </a:solidFill>
                <a:latin typeface="Libre Baskerville"/>
                <a:ea typeface="Libre Baskerville"/>
                <a:cs typeface="Libre Baskerville"/>
                <a:sym typeface="Libre Baskerville"/>
              </a:rPr>
              <a:t>Updated after specific periods</a:t>
            </a:r>
            <a:endParaRPr/>
          </a:p>
          <a:p>
            <a:pPr indent="-273050" lvl="0" marL="273050" marR="0" rtl="0" algn="l">
              <a:lnSpc>
                <a:spcPct val="100000"/>
              </a:lnSpc>
              <a:spcBef>
                <a:spcPts val="500"/>
              </a:spcBef>
              <a:spcAft>
                <a:spcPts val="0"/>
              </a:spcAft>
              <a:buClr>
                <a:schemeClr val="accent1"/>
              </a:buClr>
              <a:buSzPts val="2210"/>
              <a:buFont typeface="Noto Sans Symbols"/>
              <a:buChar char="⚫"/>
            </a:pPr>
            <a:r>
              <a:rPr b="0" i="0" lang="en-US" sz="2600" u="none">
                <a:solidFill>
                  <a:schemeClr val="dk1"/>
                </a:solidFill>
                <a:latin typeface="Libre Baskerville"/>
                <a:ea typeface="Libre Baskerville"/>
                <a:cs typeface="Libre Baskerville"/>
                <a:sym typeface="Libre Baskerville"/>
              </a:rPr>
              <a:t>Only read-only.</a:t>
            </a:r>
            <a:endParaRPr/>
          </a:p>
          <a:p>
            <a:pPr indent="-273050" lvl="0" marL="273050" marR="0" rtl="0" algn="l">
              <a:lnSpc>
                <a:spcPct val="100000"/>
              </a:lnSpc>
              <a:spcBef>
                <a:spcPts val="500"/>
              </a:spcBef>
              <a:spcAft>
                <a:spcPts val="0"/>
              </a:spcAft>
              <a:buClr>
                <a:schemeClr val="accent1"/>
              </a:buClr>
              <a:buSzPts val="2210"/>
              <a:buFont typeface="Noto Sans Symbols"/>
              <a:buChar char="⚫"/>
            </a:pPr>
            <a:r>
              <a:rPr b="0" i="0" lang="en-US" sz="2600" u="none">
                <a:solidFill>
                  <a:schemeClr val="dk1"/>
                </a:solidFill>
                <a:latin typeface="Libre Baskerville"/>
                <a:ea typeface="Libre Baskerville"/>
                <a:cs typeface="Libre Baskerville"/>
                <a:sym typeface="Libre Baskerville"/>
              </a:rPr>
              <a:t>Many of the data warehouses also employ multidimensional database management</a:t>
            </a:r>
            <a:endParaRPr/>
          </a:p>
          <a:p>
            <a:pPr indent="-273050" lvl="0" marL="273050" marR="0" rtl="0" algn="l">
              <a:lnSpc>
                <a:spcPct val="100000"/>
              </a:lnSpc>
              <a:spcBef>
                <a:spcPts val="500"/>
              </a:spcBef>
              <a:spcAft>
                <a:spcPts val="0"/>
              </a:spcAft>
              <a:buClr>
                <a:schemeClr val="accent1"/>
              </a:buClr>
              <a:buSzPts val="2210"/>
              <a:buFont typeface="Noto Sans Symbols"/>
              <a:buNone/>
            </a:pPr>
            <a:r>
              <a:rPr b="0" i="0" lang="en-US" sz="2600" u="none">
                <a:solidFill>
                  <a:schemeClr val="dk1"/>
                </a:solidFill>
                <a:latin typeface="Libre Baskerville"/>
                <a:ea typeface="Libre Baskerville"/>
                <a:cs typeface="Libre Baskerville"/>
                <a:sym typeface="Libre Baskerville"/>
              </a:rPr>
              <a:t>    systems. </a:t>
            </a:r>
            <a:endParaRPr b="0" i="0" sz="2600" u="none">
              <a:solidFill>
                <a:schemeClr val="dk1"/>
              </a:solidFill>
              <a:latin typeface="Libre Baskerville"/>
              <a:ea typeface="Libre Baskerville"/>
              <a:cs typeface="Libre Baskerville"/>
              <a:sym typeface="Libre Baskerville"/>
            </a:endParaRPr>
          </a:p>
          <a:p>
            <a:pPr indent="-273050" lvl="0" marL="273050" marR="0" rtl="0" algn="l">
              <a:lnSpc>
                <a:spcPct val="100000"/>
              </a:lnSpc>
              <a:spcBef>
                <a:spcPts val="500"/>
              </a:spcBef>
              <a:spcAft>
                <a:spcPts val="0"/>
              </a:spcAft>
              <a:buClr>
                <a:schemeClr val="accent1"/>
              </a:buClr>
              <a:buSzPts val="2210"/>
              <a:buFont typeface="Noto Sans Symbols"/>
              <a:buChar char="⚫"/>
            </a:pPr>
            <a:r>
              <a:rPr b="0" i="0" lang="en-US" sz="2600" u="none">
                <a:solidFill>
                  <a:schemeClr val="dk1"/>
                </a:solidFill>
                <a:latin typeface="Libre Baskerville"/>
                <a:ea typeface="Libre Baskerville"/>
                <a:cs typeface="Libre Baskerville"/>
                <a:sym typeface="Libre Baskerville"/>
              </a:rPr>
              <a:t>Data extracted from the data warehouse storage is aggregated in many ways and</a:t>
            </a:r>
            <a:endParaRPr/>
          </a:p>
          <a:p>
            <a:pPr indent="-273050" lvl="0" marL="273050" marR="0" rtl="0" algn="l">
              <a:lnSpc>
                <a:spcPct val="100000"/>
              </a:lnSpc>
              <a:spcBef>
                <a:spcPts val="500"/>
              </a:spcBef>
              <a:spcAft>
                <a:spcPts val="0"/>
              </a:spcAft>
              <a:buClr>
                <a:schemeClr val="accent1"/>
              </a:buClr>
              <a:buSzPts val="2210"/>
              <a:buFont typeface="Noto Sans Symbols"/>
              <a:buNone/>
            </a:pPr>
            <a:r>
              <a:rPr b="0" i="0" lang="en-US" sz="2600" u="none">
                <a:solidFill>
                  <a:schemeClr val="dk1"/>
                </a:solidFill>
                <a:latin typeface="Libre Baskerville"/>
                <a:ea typeface="Libre Baskerville"/>
                <a:cs typeface="Libre Baskerville"/>
                <a:sym typeface="Libre Baskerville"/>
              </a:rPr>
              <a:t>    the summary data is kept in the multidimensional databases (MDDBs). </a:t>
            </a:r>
            <a:endParaRPr b="0" i="0" sz="2600" u="none">
              <a:solidFill>
                <a:schemeClr val="dk1"/>
              </a:solidFill>
              <a:latin typeface="Libre Baskerville"/>
              <a:ea typeface="Libre Baskerville"/>
              <a:cs typeface="Libre Baskerville"/>
              <a:sym typeface="Libre Baskerville"/>
            </a:endParaRPr>
          </a:p>
          <a:p>
            <a:pPr indent="-273050" lvl="0" marL="273050" marR="0" rtl="0" algn="l">
              <a:lnSpc>
                <a:spcPct val="100000"/>
              </a:lnSpc>
              <a:spcBef>
                <a:spcPts val="500"/>
              </a:spcBef>
              <a:spcAft>
                <a:spcPts val="0"/>
              </a:spcAft>
              <a:buClr>
                <a:schemeClr val="accent1"/>
              </a:buClr>
              <a:buSzPts val="2210"/>
              <a:buFont typeface="Noto Sans Symbols"/>
              <a:buChar char="⚫"/>
            </a:pPr>
            <a:r>
              <a:rPr b="0" i="0" lang="en-US" sz="2600" u="none">
                <a:solidFill>
                  <a:schemeClr val="dk1"/>
                </a:solidFill>
                <a:latin typeface="Libre Baskerville"/>
                <a:ea typeface="Libre Baskerville"/>
                <a:cs typeface="Libre Baskerville"/>
                <a:sym typeface="Libre Baskerville"/>
              </a:rPr>
              <a:t>Such multidimensional database systems are usually proprietary products.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0" name="Shape 440"/>
        <p:cNvGrpSpPr/>
        <p:nvPr/>
      </p:nvGrpSpPr>
      <p:grpSpPr>
        <a:xfrm>
          <a:off x="0" y="0"/>
          <a:ext cx="0" cy="0"/>
          <a:chOff x="0" y="0"/>
          <a:chExt cx="0" cy="0"/>
        </a:xfrm>
      </p:grpSpPr>
      <p:sp>
        <p:nvSpPr>
          <p:cNvPr id="441" name="Google Shape;441;p74"/>
          <p:cNvSpPr txBox="1"/>
          <p:nvPr>
            <p:ph type="title"/>
          </p:nvPr>
        </p:nvSpPr>
        <p:spPr>
          <a:xfrm>
            <a:off x="2209800" y="609600"/>
            <a:ext cx="7772400" cy="5334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Libre Franklin"/>
              <a:buNone/>
            </a:pPr>
            <a:r>
              <a:rPr b="0" i="0" lang="en-US" sz="4000" u="none">
                <a:solidFill>
                  <a:schemeClr val="dk2"/>
                </a:solidFill>
                <a:latin typeface="Libre Franklin"/>
                <a:ea typeface="Libre Franklin"/>
                <a:cs typeface="Libre Franklin"/>
                <a:sym typeface="Libre Franklin"/>
              </a:rPr>
              <a:t>Scenario 2</a:t>
            </a:r>
            <a:endParaRPr/>
          </a:p>
        </p:txBody>
      </p:sp>
      <p:sp>
        <p:nvSpPr>
          <p:cNvPr id="442" name="Google Shape;442;p74"/>
          <p:cNvSpPr txBox="1"/>
          <p:nvPr/>
        </p:nvSpPr>
        <p:spPr>
          <a:xfrm>
            <a:off x="2193925" y="1314450"/>
            <a:ext cx="7354887" cy="31702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3200"/>
              <a:buFont typeface="Libre Baskerville"/>
              <a:buNone/>
            </a:pPr>
            <a:r>
              <a:t/>
            </a:r>
            <a:endParaRPr b="0" i="0" sz="32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2800"/>
              <a:buFont typeface="Times New Roman"/>
              <a:buNone/>
            </a:pPr>
            <a:r>
              <a:rPr b="0" i="0" lang="en-US" sz="2800" u="none" cap="none" strike="noStrike">
                <a:solidFill>
                  <a:schemeClr val="dk1"/>
                </a:solidFill>
                <a:latin typeface="Times New Roman"/>
                <a:ea typeface="Times New Roman"/>
                <a:cs typeface="Times New Roman"/>
                <a:sym typeface="Times New Roman"/>
              </a:rPr>
              <a:t>One Stop Shopping Super Market has huge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800"/>
              <a:buFont typeface="Times New Roman"/>
              <a:buNone/>
            </a:pPr>
            <a:r>
              <a:rPr b="0" i="0" lang="en-US" sz="2800" u="none" cap="none" strike="noStrike">
                <a:solidFill>
                  <a:schemeClr val="dk1"/>
                </a:solidFill>
                <a:latin typeface="Times New Roman"/>
                <a:ea typeface="Times New Roman"/>
                <a:cs typeface="Times New Roman"/>
                <a:sym typeface="Times New Roman"/>
              </a:rPr>
              <a:t>operational database. Whenever Executives wants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800"/>
              <a:buFont typeface="Times New Roman"/>
              <a:buNone/>
            </a:pPr>
            <a:r>
              <a:rPr b="0" i="0" lang="en-US" sz="2800" u="none" cap="none" strike="noStrike">
                <a:solidFill>
                  <a:schemeClr val="dk1"/>
                </a:solidFill>
                <a:latin typeface="Times New Roman"/>
                <a:ea typeface="Times New Roman"/>
                <a:cs typeface="Times New Roman"/>
                <a:sym typeface="Times New Roman"/>
              </a:rPr>
              <a:t>some report the OLTP system becomes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800"/>
              <a:buFont typeface="Times New Roman"/>
              <a:buNone/>
            </a:pPr>
            <a:r>
              <a:rPr b="0" i="0" lang="en-US" sz="2800" u="none" cap="none" strike="noStrike">
                <a:solidFill>
                  <a:schemeClr val="dk1"/>
                </a:solidFill>
                <a:latin typeface="Times New Roman"/>
                <a:ea typeface="Times New Roman"/>
                <a:cs typeface="Times New Roman"/>
                <a:sym typeface="Times New Roman"/>
              </a:rPr>
              <a:t>slow and data entry operators have to wait for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800"/>
              <a:buFont typeface="Times New Roman"/>
              <a:buNone/>
            </a:pPr>
            <a:r>
              <a:rPr b="0" i="0" lang="en-US" sz="2800" u="none" cap="none" strike="noStrike">
                <a:solidFill>
                  <a:schemeClr val="dk1"/>
                </a:solidFill>
                <a:latin typeface="Times New Roman"/>
                <a:ea typeface="Times New Roman"/>
                <a:cs typeface="Times New Roman"/>
                <a:sym typeface="Times New Roman"/>
              </a:rPr>
              <a:t>some time.</a:t>
            </a:r>
            <a:br>
              <a:rPr b="0" i="0" lang="en-US" sz="2800" u="none" cap="none" strike="noStrike">
                <a:solidFill>
                  <a:schemeClr val="dk1"/>
                </a:solidFill>
                <a:latin typeface="Times New Roman"/>
                <a:ea typeface="Times New Roman"/>
                <a:cs typeface="Times New Roman"/>
                <a:sym typeface="Times New Roman"/>
              </a:rPr>
            </a:b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1" name="Shape 961"/>
        <p:cNvGrpSpPr/>
        <p:nvPr/>
      </p:nvGrpSpPr>
      <p:grpSpPr>
        <a:xfrm>
          <a:off x="0" y="0"/>
          <a:ext cx="0" cy="0"/>
          <a:chOff x="0" y="0"/>
          <a:chExt cx="0" cy="0"/>
        </a:xfrm>
      </p:grpSpPr>
      <p:sp>
        <p:nvSpPr>
          <p:cNvPr id="962" name="Google Shape;962;p128"/>
          <p:cNvSpPr/>
          <p:nvPr/>
        </p:nvSpPr>
        <p:spPr>
          <a:xfrm>
            <a:off x="195262" y="6210300"/>
            <a:ext cx="609600" cy="457200"/>
          </a:xfrm>
          <a:prstGeom prst="ellipse">
            <a:avLst/>
          </a:prstGeom>
          <a:solidFill>
            <a:schemeClr val="accent1"/>
          </a:solid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FFFFFF"/>
              </a:buClr>
              <a:buSzPts val="1400"/>
              <a:buFont typeface="Libre Franklin"/>
              <a:buNone/>
            </a:pPr>
            <a:fld id="{00000000-1234-1234-1234-123412341234}" type="slidenum">
              <a:rPr b="0" i="0" lang="en-US" sz="1400" u="none" cap="none" strike="noStrike">
                <a:solidFill>
                  <a:srgbClr val="FFFFFF"/>
                </a:solidFill>
                <a:latin typeface="Libre Franklin"/>
                <a:ea typeface="Libre Franklin"/>
                <a:cs typeface="Libre Franklin"/>
                <a:sym typeface="Libre Franklin"/>
              </a:rPr>
              <a:t>‹#›</a:t>
            </a:fld>
            <a:endParaRPr b="0" i="0" sz="1400" u="none" cap="none" strike="noStrike">
              <a:solidFill>
                <a:srgbClr val="000000"/>
              </a:solidFill>
              <a:latin typeface="Arial"/>
              <a:ea typeface="Arial"/>
              <a:cs typeface="Arial"/>
              <a:sym typeface="Arial"/>
            </a:endParaRPr>
          </a:p>
        </p:txBody>
      </p:sp>
      <p:sp>
        <p:nvSpPr>
          <p:cNvPr id="963" name="Google Shape;963;p128"/>
          <p:cNvSpPr txBox="1"/>
          <p:nvPr>
            <p:ph type="title"/>
          </p:nvPr>
        </p:nvSpPr>
        <p:spPr>
          <a:xfrm>
            <a:off x="1916112" y="-479425"/>
            <a:ext cx="7772400" cy="11430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3400"/>
              <a:buFont typeface="Libre Franklin"/>
              <a:buNone/>
            </a:pPr>
            <a:r>
              <a:rPr b="0" i="0" lang="en-US" sz="3400" u="none">
                <a:solidFill>
                  <a:schemeClr val="dk2"/>
                </a:solidFill>
                <a:latin typeface="Libre Franklin"/>
                <a:ea typeface="Libre Franklin"/>
                <a:cs typeface="Libre Franklin"/>
                <a:sym typeface="Libre Franklin"/>
              </a:rPr>
              <a:t>4. Information Delivery Component</a:t>
            </a:r>
            <a:endParaRPr/>
          </a:p>
        </p:txBody>
      </p:sp>
      <p:sp>
        <p:nvSpPr>
          <p:cNvPr id="964" name="Google Shape;964;p128"/>
          <p:cNvSpPr txBox="1"/>
          <p:nvPr>
            <p:ph idx="1" type="body"/>
          </p:nvPr>
        </p:nvSpPr>
        <p:spPr>
          <a:xfrm>
            <a:off x="195262" y="838200"/>
            <a:ext cx="11996737" cy="5105400"/>
          </a:xfrm>
          <a:prstGeom prst="rect">
            <a:avLst/>
          </a:prstGeom>
          <a:noFill/>
          <a:ln>
            <a:noFill/>
          </a:ln>
        </p:spPr>
        <p:txBody>
          <a:bodyPr anchorCtr="0" anchor="t" bIns="45700" lIns="91425" spcFirstLastPara="1" rIns="91425" wrap="square" tIns="45700">
            <a:noAutofit/>
          </a:bodyPr>
          <a:lstStyle/>
          <a:p>
            <a:pPr indent="-273050" lvl="0" marL="273050" marR="0" rtl="0" algn="l">
              <a:lnSpc>
                <a:spcPct val="100000"/>
              </a:lnSpc>
              <a:spcBef>
                <a:spcPts val="0"/>
              </a:spcBef>
              <a:spcAft>
                <a:spcPts val="0"/>
              </a:spcAft>
              <a:buClr>
                <a:schemeClr val="accent1"/>
              </a:buClr>
              <a:buSzPts val="2210"/>
              <a:buFont typeface="Noto Sans Symbols"/>
              <a:buChar char="⚫"/>
            </a:pPr>
            <a:r>
              <a:rPr b="0" i="0" lang="en-US" sz="2600" u="none">
                <a:solidFill>
                  <a:schemeClr val="dk1"/>
                </a:solidFill>
                <a:latin typeface="Libre Baskerville"/>
                <a:ea typeface="Libre Baskerville"/>
                <a:cs typeface="Libre Baskerville"/>
                <a:sym typeface="Libre Baskerville"/>
              </a:rPr>
              <a:t>In order to provide information to the wide community of data warehouse users, the information delivery component includes different methods of information delivery. </a:t>
            </a:r>
            <a:endParaRPr/>
          </a:p>
          <a:p>
            <a:pPr indent="-273050" lvl="0" marL="273050" marR="0" rtl="0" algn="l">
              <a:lnSpc>
                <a:spcPct val="100000"/>
              </a:lnSpc>
              <a:spcBef>
                <a:spcPts val="500"/>
              </a:spcBef>
              <a:spcAft>
                <a:spcPts val="0"/>
              </a:spcAft>
              <a:buClr>
                <a:schemeClr val="accent1"/>
              </a:buClr>
              <a:buSzPts val="2210"/>
              <a:buFont typeface="Noto Sans Symbols"/>
              <a:buChar char="⚫"/>
            </a:pPr>
            <a:r>
              <a:rPr b="0" i="0" lang="en-US" sz="2600" u="none">
                <a:solidFill>
                  <a:schemeClr val="dk1"/>
                </a:solidFill>
                <a:latin typeface="Libre Baskerville"/>
                <a:ea typeface="Libre Baskerville"/>
                <a:cs typeface="Libre Baskerville"/>
                <a:sym typeface="Libre Baskerville"/>
              </a:rPr>
              <a:t>Different information delivery methods: </a:t>
            </a:r>
            <a:endParaRPr/>
          </a:p>
          <a:p>
            <a:pPr indent="-273050" lvl="0" marL="273050" marR="0" rtl="0" algn="l">
              <a:lnSpc>
                <a:spcPct val="100000"/>
              </a:lnSpc>
              <a:spcBef>
                <a:spcPts val="500"/>
              </a:spcBef>
              <a:spcAft>
                <a:spcPts val="0"/>
              </a:spcAft>
              <a:buClr>
                <a:schemeClr val="accent1"/>
              </a:buClr>
              <a:buSzPts val="2210"/>
              <a:buFont typeface="Noto Sans Symbols"/>
              <a:buChar char="⚫"/>
            </a:pPr>
            <a:r>
              <a:rPr b="0" i="0" lang="en-US" sz="2600" u="none">
                <a:solidFill>
                  <a:schemeClr val="dk1"/>
                </a:solidFill>
                <a:latin typeface="Libre Baskerville"/>
                <a:ea typeface="Libre Baskerville"/>
                <a:cs typeface="Libre Baskerville"/>
                <a:sym typeface="Libre Baskerville"/>
              </a:rPr>
              <a:t>Ad hoc reports are predefined reports primarily meant for novice and casual users.</a:t>
            </a:r>
            <a:endParaRPr/>
          </a:p>
          <a:p>
            <a:pPr indent="-273050" lvl="0" marL="273050" marR="0" rtl="0" algn="l">
              <a:lnSpc>
                <a:spcPct val="100000"/>
              </a:lnSpc>
              <a:spcBef>
                <a:spcPts val="500"/>
              </a:spcBef>
              <a:spcAft>
                <a:spcPts val="0"/>
              </a:spcAft>
              <a:buClr>
                <a:schemeClr val="accent1"/>
              </a:buClr>
              <a:buSzPts val="2210"/>
              <a:buFont typeface="Noto Sans Symbols"/>
              <a:buChar char="⚫"/>
            </a:pPr>
            <a:r>
              <a:rPr b="0" i="0" lang="en-US" sz="2600" u="none">
                <a:solidFill>
                  <a:schemeClr val="dk1"/>
                </a:solidFill>
                <a:latin typeface="Libre Baskerville"/>
                <a:ea typeface="Libre Baskerville"/>
                <a:cs typeface="Libre Baskerville"/>
                <a:sym typeface="Libre Baskerville"/>
              </a:rPr>
              <a:t> Provision for complex queries, multidimensional (MD) analysis, and statistical analysis cater to the needs of the business analysts and power users.</a:t>
            </a:r>
            <a:endParaRPr/>
          </a:p>
          <a:p>
            <a:pPr indent="-273050" lvl="0" marL="273050" marR="0" rtl="0" algn="l">
              <a:lnSpc>
                <a:spcPct val="100000"/>
              </a:lnSpc>
              <a:spcBef>
                <a:spcPts val="500"/>
              </a:spcBef>
              <a:spcAft>
                <a:spcPts val="0"/>
              </a:spcAft>
              <a:buClr>
                <a:schemeClr val="accent1"/>
              </a:buClr>
              <a:buSzPts val="2210"/>
              <a:buFont typeface="Noto Sans Symbols"/>
              <a:buChar char="⚫"/>
            </a:pPr>
            <a:r>
              <a:rPr b="0" i="0" lang="en-US" sz="2600" u="none">
                <a:solidFill>
                  <a:schemeClr val="dk1"/>
                </a:solidFill>
                <a:latin typeface="Libre Baskerville"/>
                <a:ea typeface="Libre Baskerville"/>
                <a:cs typeface="Libre Baskerville"/>
                <a:sym typeface="Libre Baskerville"/>
              </a:rPr>
              <a:t> Information fed into Executive Information Systems (EIS) is meant for senior executives and high-level managers. </a:t>
            </a:r>
            <a:endParaRPr/>
          </a:p>
          <a:p>
            <a:pPr indent="-273050" lvl="0" marL="273050" marR="0" rtl="0" algn="l">
              <a:lnSpc>
                <a:spcPct val="100000"/>
              </a:lnSpc>
              <a:spcBef>
                <a:spcPts val="500"/>
              </a:spcBef>
              <a:spcAft>
                <a:spcPts val="0"/>
              </a:spcAft>
              <a:buClr>
                <a:schemeClr val="accent1"/>
              </a:buClr>
              <a:buSzPts val="2210"/>
              <a:buFont typeface="Noto Sans Symbols"/>
              <a:buChar char="⚫"/>
            </a:pPr>
            <a:r>
              <a:rPr b="0" i="0" lang="en-US" sz="2600" u="none">
                <a:solidFill>
                  <a:schemeClr val="dk1"/>
                </a:solidFill>
                <a:latin typeface="Libre Baskerville"/>
                <a:ea typeface="Libre Baskerville"/>
                <a:cs typeface="Libre Baskerville"/>
                <a:sym typeface="Libre Baskerville"/>
              </a:rPr>
              <a:t>Some data warehouses also provide data to data-mining applications. Data-mining applications are knowledge discovery systems.</a:t>
            </a:r>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8" name="Shape 968"/>
        <p:cNvGrpSpPr/>
        <p:nvPr/>
      </p:nvGrpSpPr>
      <p:grpSpPr>
        <a:xfrm>
          <a:off x="0" y="0"/>
          <a:ext cx="0" cy="0"/>
          <a:chOff x="0" y="0"/>
          <a:chExt cx="0" cy="0"/>
        </a:xfrm>
      </p:grpSpPr>
      <p:sp>
        <p:nvSpPr>
          <p:cNvPr id="969" name="Google Shape;969;p129"/>
          <p:cNvSpPr txBox="1"/>
          <p:nvPr>
            <p:ph type="title"/>
          </p:nvPr>
        </p:nvSpPr>
        <p:spPr>
          <a:xfrm>
            <a:off x="1219200" y="274637"/>
            <a:ext cx="10363200" cy="11430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SzPts val="1400"/>
              <a:buNone/>
            </a:pPr>
            <a:r>
              <a:t/>
            </a:r>
            <a:endParaRPr sz="4000">
              <a:solidFill>
                <a:schemeClr val="dk2"/>
              </a:solidFill>
              <a:latin typeface="Libre Franklin"/>
              <a:ea typeface="Libre Franklin"/>
              <a:cs typeface="Libre Franklin"/>
              <a:sym typeface="Libre Franklin"/>
            </a:endParaRPr>
          </a:p>
        </p:txBody>
      </p:sp>
      <p:pic>
        <p:nvPicPr>
          <p:cNvPr id="970" name="Google Shape;970;p129"/>
          <p:cNvPicPr preferRelativeResize="0"/>
          <p:nvPr>
            <p:ph idx="1" type="body"/>
          </p:nvPr>
        </p:nvPicPr>
        <p:blipFill rotWithShape="1">
          <a:blip r:embed="rId3">
            <a:alphaModFix/>
          </a:blip>
          <a:srcRect b="0" l="0" r="0" t="0"/>
          <a:stretch/>
        </p:blipFill>
        <p:spPr>
          <a:xfrm>
            <a:off x="1570037" y="2327275"/>
            <a:ext cx="8007350" cy="3810000"/>
          </a:xfrm>
          <a:prstGeom prst="rect">
            <a:avLst/>
          </a:prstGeom>
          <a:noFill/>
          <a:ln>
            <a:noFill/>
          </a:ln>
        </p:spPr>
      </p:pic>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4" name="Shape 974"/>
        <p:cNvGrpSpPr/>
        <p:nvPr/>
      </p:nvGrpSpPr>
      <p:grpSpPr>
        <a:xfrm>
          <a:off x="0" y="0"/>
          <a:ext cx="0" cy="0"/>
          <a:chOff x="0" y="0"/>
          <a:chExt cx="0" cy="0"/>
        </a:xfrm>
      </p:grpSpPr>
      <p:sp>
        <p:nvSpPr>
          <p:cNvPr id="975" name="Google Shape;975;p130"/>
          <p:cNvSpPr txBox="1"/>
          <p:nvPr>
            <p:ph type="title"/>
          </p:nvPr>
        </p:nvSpPr>
        <p:spPr>
          <a:xfrm>
            <a:off x="1219200" y="274637"/>
            <a:ext cx="10363200" cy="11430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Libre Franklin"/>
              <a:buNone/>
            </a:pPr>
            <a:r>
              <a:rPr b="0" i="0" lang="en-US" sz="4000" u="none">
                <a:solidFill>
                  <a:schemeClr val="dk2"/>
                </a:solidFill>
                <a:latin typeface="Libre Franklin"/>
                <a:ea typeface="Libre Franklin"/>
                <a:cs typeface="Libre Franklin"/>
                <a:sym typeface="Libre Franklin"/>
              </a:rPr>
              <a:t>Metadata</a:t>
            </a:r>
            <a:endParaRPr/>
          </a:p>
        </p:txBody>
      </p:sp>
      <p:sp>
        <p:nvSpPr>
          <p:cNvPr id="976" name="Google Shape;976;p130"/>
          <p:cNvSpPr txBox="1"/>
          <p:nvPr>
            <p:ph idx="1" type="body"/>
          </p:nvPr>
        </p:nvSpPr>
        <p:spPr>
          <a:xfrm>
            <a:off x="1219200" y="1447800"/>
            <a:ext cx="10363200" cy="4572000"/>
          </a:xfrm>
          <a:prstGeom prst="rect">
            <a:avLst/>
          </a:prstGeom>
          <a:noFill/>
          <a:ln>
            <a:noFill/>
          </a:ln>
        </p:spPr>
        <p:txBody>
          <a:bodyPr anchorCtr="0" anchor="t" bIns="45700" lIns="91425" spcFirstLastPara="1" rIns="91425" wrap="square" tIns="45700">
            <a:noAutofit/>
          </a:bodyPr>
          <a:lstStyle/>
          <a:p>
            <a:pPr indent="-273050" lvl="0" marL="273050" marR="0" rtl="0" algn="l">
              <a:lnSpc>
                <a:spcPct val="100000"/>
              </a:lnSpc>
              <a:spcBef>
                <a:spcPts val="0"/>
              </a:spcBef>
              <a:spcAft>
                <a:spcPts val="0"/>
              </a:spcAft>
              <a:buClr>
                <a:schemeClr val="accent1"/>
              </a:buClr>
              <a:buSzPts val="2210"/>
              <a:buFont typeface="Noto Sans Symbols"/>
              <a:buChar char="⚫"/>
            </a:pPr>
            <a:r>
              <a:rPr b="0" i="0" lang="en-US" sz="2600" u="none">
                <a:solidFill>
                  <a:schemeClr val="dk1"/>
                </a:solidFill>
                <a:latin typeface="Libre Baskerville"/>
                <a:ea typeface="Libre Baskerville"/>
                <a:cs typeface="Libre Baskerville"/>
                <a:sym typeface="Libre Baskerville"/>
              </a:rPr>
              <a:t>Metadata in a data warehouse is similar to the data dictionary or the data catalog in a database management system. </a:t>
            </a:r>
            <a:endParaRPr/>
          </a:p>
          <a:p>
            <a:pPr indent="-273050" lvl="0" marL="273050" marR="0" rtl="0" algn="l">
              <a:lnSpc>
                <a:spcPct val="100000"/>
              </a:lnSpc>
              <a:spcBef>
                <a:spcPts val="500"/>
              </a:spcBef>
              <a:spcAft>
                <a:spcPts val="0"/>
              </a:spcAft>
              <a:buClr>
                <a:schemeClr val="accent1"/>
              </a:buClr>
              <a:buSzPts val="2210"/>
              <a:buFont typeface="Noto Sans Symbols"/>
              <a:buChar char="⚫"/>
            </a:pPr>
            <a:r>
              <a:rPr b="0" i="0" lang="en-US" sz="2600" u="none">
                <a:solidFill>
                  <a:schemeClr val="dk1"/>
                </a:solidFill>
                <a:latin typeface="Libre Baskerville"/>
                <a:ea typeface="Libre Baskerville"/>
                <a:cs typeface="Libre Baskerville"/>
                <a:sym typeface="Libre Baskerville"/>
              </a:rPr>
              <a:t>In the data dictionary, you keep the information about the logical data structures, the information about the files and addresses, the information about the indexes, and so on. </a:t>
            </a:r>
            <a:endParaRPr/>
          </a:p>
          <a:p>
            <a:pPr indent="-273050" lvl="0" marL="273050" marR="0" rtl="0" algn="l">
              <a:lnSpc>
                <a:spcPct val="100000"/>
              </a:lnSpc>
              <a:spcBef>
                <a:spcPts val="500"/>
              </a:spcBef>
              <a:spcAft>
                <a:spcPts val="0"/>
              </a:spcAft>
              <a:buClr>
                <a:schemeClr val="accent1"/>
              </a:buClr>
              <a:buSzPts val="2210"/>
              <a:buFont typeface="Noto Sans Symbols"/>
              <a:buChar char="⚫"/>
            </a:pPr>
            <a:r>
              <a:rPr b="0" i="0" lang="en-US" sz="2600" u="none">
                <a:solidFill>
                  <a:schemeClr val="dk1"/>
                </a:solidFill>
                <a:latin typeface="Libre Baskerville"/>
                <a:ea typeface="Libre Baskerville"/>
                <a:cs typeface="Libre Baskerville"/>
                <a:sym typeface="Libre Baskerville"/>
              </a:rPr>
              <a:t>The data dictionary contains data about the data in the database.</a:t>
            </a:r>
            <a:endParaRPr/>
          </a:p>
          <a:p>
            <a:pPr indent="-273050" lvl="0" marL="273050" marR="0" rtl="0" algn="l">
              <a:lnSpc>
                <a:spcPct val="100000"/>
              </a:lnSpc>
              <a:spcBef>
                <a:spcPts val="500"/>
              </a:spcBef>
              <a:spcAft>
                <a:spcPts val="0"/>
              </a:spcAft>
              <a:buClr>
                <a:schemeClr val="accent1"/>
              </a:buClr>
              <a:buSzPts val="2210"/>
              <a:buFont typeface="Noto Sans Symbols"/>
              <a:buChar char="⚫"/>
            </a:pPr>
            <a:r>
              <a:rPr b="0" i="0" lang="en-US" sz="2600" u="none">
                <a:solidFill>
                  <a:schemeClr val="dk1"/>
                </a:solidFill>
                <a:latin typeface="Libre Baskerville"/>
                <a:ea typeface="Libre Baskerville"/>
                <a:cs typeface="Libre Baskerville"/>
                <a:sym typeface="Libre Baskerville"/>
              </a:rPr>
              <a:t>Metadata in data warehouse defines the warehouse objects.</a:t>
            </a:r>
            <a:endParaRPr/>
          </a:p>
          <a:p>
            <a:pPr indent="-273050" lvl="0" marL="273050" marR="0" rtl="0" algn="l">
              <a:lnSpc>
                <a:spcPct val="100000"/>
              </a:lnSpc>
              <a:spcBef>
                <a:spcPts val="500"/>
              </a:spcBef>
              <a:spcAft>
                <a:spcPts val="0"/>
              </a:spcAft>
              <a:buClr>
                <a:schemeClr val="accent1"/>
              </a:buClr>
              <a:buSzPts val="2210"/>
              <a:buFont typeface="Noto Sans Symbols"/>
              <a:buChar char="⚫"/>
            </a:pPr>
            <a:r>
              <a:rPr b="0" i="0" lang="en-US" sz="2600" u="none">
                <a:solidFill>
                  <a:schemeClr val="dk1"/>
                </a:solidFill>
                <a:latin typeface="Libre Baskerville"/>
                <a:ea typeface="Libre Baskerville"/>
                <a:cs typeface="Libre Baskerville"/>
                <a:sym typeface="Libre Baskerville"/>
              </a:rPr>
              <a:t>Metadata acts as a directory. This directory helps the decision support system to locate the contents of a data warehouse.</a:t>
            </a:r>
            <a:endParaRPr/>
          </a:p>
          <a:p>
            <a:pPr indent="-132715" lvl="0" marL="273050" marR="0" rtl="0" algn="l">
              <a:lnSpc>
                <a:spcPct val="100000"/>
              </a:lnSpc>
              <a:spcBef>
                <a:spcPts val="575"/>
              </a:spcBef>
              <a:spcAft>
                <a:spcPts val="0"/>
              </a:spcAft>
              <a:buClr>
                <a:schemeClr val="accent1"/>
              </a:buClr>
              <a:buSzPts val="2210"/>
              <a:buFont typeface="Noto Sans Symbols"/>
              <a:buNone/>
            </a:pPr>
            <a:r>
              <a:t/>
            </a:r>
            <a:endParaRPr b="0" i="0" sz="2600" u="none">
              <a:solidFill>
                <a:schemeClr val="dk1"/>
              </a:solidFill>
              <a:latin typeface="Libre Baskerville"/>
              <a:ea typeface="Libre Baskerville"/>
              <a:cs typeface="Libre Baskerville"/>
              <a:sym typeface="Libre Baskerville"/>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0" name="Shape 980"/>
        <p:cNvGrpSpPr/>
        <p:nvPr/>
      </p:nvGrpSpPr>
      <p:grpSpPr>
        <a:xfrm>
          <a:off x="0" y="0"/>
          <a:ext cx="0" cy="0"/>
          <a:chOff x="0" y="0"/>
          <a:chExt cx="0" cy="0"/>
        </a:xfrm>
      </p:grpSpPr>
      <p:sp>
        <p:nvSpPr>
          <p:cNvPr id="981" name="Google Shape;981;p131"/>
          <p:cNvSpPr txBox="1"/>
          <p:nvPr>
            <p:ph idx="1" type="body"/>
          </p:nvPr>
        </p:nvSpPr>
        <p:spPr>
          <a:xfrm>
            <a:off x="155575" y="84137"/>
            <a:ext cx="12036425" cy="4572000"/>
          </a:xfrm>
          <a:prstGeom prst="rect">
            <a:avLst/>
          </a:prstGeom>
          <a:noFill/>
          <a:ln>
            <a:noFill/>
          </a:ln>
        </p:spPr>
        <p:txBody>
          <a:bodyPr anchorCtr="0" anchor="t" bIns="45700" lIns="91425" spcFirstLastPara="1" rIns="91425" wrap="square" tIns="45700">
            <a:noAutofit/>
          </a:bodyPr>
          <a:lstStyle/>
          <a:p>
            <a:pPr indent="-273050" lvl="0" marL="273050" marR="0" rtl="0" algn="l">
              <a:lnSpc>
                <a:spcPct val="100000"/>
              </a:lnSpc>
              <a:spcBef>
                <a:spcPts val="0"/>
              </a:spcBef>
              <a:spcAft>
                <a:spcPts val="0"/>
              </a:spcAft>
              <a:buClr>
                <a:schemeClr val="accent1"/>
              </a:buClr>
              <a:buSzPts val="2210"/>
              <a:buFont typeface="Noto Sans Symbols"/>
              <a:buChar char="⚫"/>
            </a:pPr>
            <a:r>
              <a:rPr b="1" i="0" lang="en-US" sz="2600" u="none">
                <a:solidFill>
                  <a:schemeClr val="dk1"/>
                </a:solidFill>
                <a:latin typeface="Libre Baskerville"/>
                <a:ea typeface="Libre Baskerville"/>
                <a:cs typeface="Libre Baskerville"/>
                <a:sym typeface="Libre Baskerville"/>
              </a:rPr>
              <a:t>Types of Metadata</a:t>
            </a:r>
            <a:endParaRPr/>
          </a:p>
          <a:p>
            <a:pPr indent="-273050" lvl="0" marL="273050" marR="0" rtl="0" algn="l">
              <a:lnSpc>
                <a:spcPct val="100000"/>
              </a:lnSpc>
              <a:spcBef>
                <a:spcPts val="500"/>
              </a:spcBef>
              <a:spcAft>
                <a:spcPts val="0"/>
              </a:spcAft>
              <a:buClr>
                <a:schemeClr val="accent1"/>
              </a:buClr>
              <a:buSzPts val="2210"/>
              <a:buFont typeface="Noto Sans Symbols"/>
              <a:buChar char="⚫"/>
            </a:pPr>
            <a:r>
              <a:rPr b="0" i="0" lang="en-US" sz="2600" u="none">
                <a:solidFill>
                  <a:schemeClr val="dk1"/>
                </a:solidFill>
                <a:latin typeface="Libre Baskerville"/>
                <a:ea typeface="Libre Baskerville"/>
                <a:cs typeface="Libre Baskerville"/>
                <a:sym typeface="Libre Baskerville"/>
              </a:rPr>
              <a:t>Metadata in a data warehouse fall into three major categories:</a:t>
            </a:r>
            <a:endParaRPr/>
          </a:p>
          <a:p>
            <a:pPr indent="-273050" lvl="0" marL="273050" marR="0" rtl="0" algn="l">
              <a:lnSpc>
                <a:spcPct val="100000"/>
              </a:lnSpc>
              <a:spcBef>
                <a:spcPts val="500"/>
              </a:spcBef>
              <a:spcAft>
                <a:spcPts val="0"/>
              </a:spcAft>
              <a:buClr>
                <a:schemeClr val="accent1"/>
              </a:buClr>
              <a:buSzPts val="2210"/>
              <a:buFont typeface="Noto Sans Symbols"/>
              <a:buChar char="⚫"/>
            </a:pPr>
            <a:r>
              <a:rPr b="0" i="0" lang="en-US" sz="2600" u="none">
                <a:solidFill>
                  <a:schemeClr val="dk1"/>
                </a:solidFill>
                <a:latin typeface="Libre Baskerville"/>
                <a:ea typeface="Libre Baskerville"/>
                <a:cs typeface="Libre Baskerville"/>
                <a:sym typeface="Libre Baskerville"/>
              </a:rPr>
              <a:t> Operational Metadata</a:t>
            </a:r>
            <a:endParaRPr/>
          </a:p>
          <a:p>
            <a:pPr indent="-273050" lvl="0" marL="273050" marR="0" rtl="0" algn="l">
              <a:lnSpc>
                <a:spcPct val="100000"/>
              </a:lnSpc>
              <a:spcBef>
                <a:spcPts val="500"/>
              </a:spcBef>
              <a:spcAft>
                <a:spcPts val="0"/>
              </a:spcAft>
              <a:buClr>
                <a:schemeClr val="accent1"/>
              </a:buClr>
              <a:buSzPts val="2210"/>
              <a:buFont typeface="Noto Sans Symbols"/>
              <a:buChar char="⚫"/>
            </a:pPr>
            <a:r>
              <a:rPr b="0" i="0" lang="en-US" sz="2600" u="none">
                <a:solidFill>
                  <a:schemeClr val="dk1"/>
                </a:solidFill>
                <a:latin typeface="Libre Baskerville"/>
                <a:ea typeface="Libre Baskerville"/>
                <a:cs typeface="Libre Baskerville"/>
                <a:sym typeface="Libre Baskerville"/>
              </a:rPr>
              <a:t> Extraction and Transformation Metadata</a:t>
            </a:r>
            <a:endParaRPr/>
          </a:p>
          <a:p>
            <a:pPr indent="-273050" lvl="0" marL="273050" marR="0" rtl="0" algn="l">
              <a:lnSpc>
                <a:spcPct val="100000"/>
              </a:lnSpc>
              <a:spcBef>
                <a:spcPts val="500"/>
              </a:spcBef>
              <a:spcAft>
                <a:spcPts val="0"/>
              </a:spcAft>
              <a:buClr>
                <a:schemeClr val="accent1"/>
              </a:buClr>
              <a:buSzPts val="2210"/>
              <a:buFont typeface="Noto Sans Symbols"/>
              <a:buChar char="⚫"/>
            </a:pPr>
            <a:r>
              <a:rPr b="0" i="0" lang="en-US" sz="2600" u="none">
                <a:solidFill>
                  <a:schemeClr val="dk1"/>
                </a:solidFill>
                <a:latin typeface="Libre Baskerville"/>
                <a:ea typeface="Libre Baskerville"/>
                <a:cs typeface="Libre Baskerville"/>
                <a:sym typeface="Libre Baskerville"/>
              </a:rPr>
              <a:t> End-User Metadata</a:t>
            </a:r>
            <a:endParaRPr/>
          </a:p>
          <a:p>
            <a:pPr indent="-273050" lvl="0" marL="273050" marR="0" rtl="0" algn="l">
              <a:lnSpc>
                <a:spcPct val="100000"/>
              </a:lnSpc>
              <a:spcBef>
                <a:spcPts val="500"/>
              </a:spcBef>
              <a:spcAft>
                <a:spcPts val="0"/>
              </a:spcAft>
              <a:buClr>
                <a:schemeClr val="accent1"/>
              </a:buClr>
              <a:buSzPts val="2210"/>
              <a:buFont typeface="Noto Sans Symbols"/>
              <a:buChar char="⚫"/>
            </a:pPr>
            <a:r>
              <a:rPr b="1" i="1" lang="en-US" sz="2600" u="none">
                <a:solidFill>
                  <a:schemeClr val="dk1"/>
                </a:solidFill>
                <a:latin typeface="Libre Baskerville"/>
                <a:ea typeface="Libre Baskerville"/>
                <a:cs typeface="Libre Baskerville"/>
                <a:sym typeface="Libre Baskerville"/>
              </a:rPr>
              <a:t>Operational Metadata. </a:t>
            </a:r>
            <a:endParaRPr/>
          </a:p>
          <a:p>
            <a:pPr indent="-273050" lvl="0" marL="273050" marR="0" rtl="0" algn="l">
              <a:lnSpc>
                <a:spcPct val="100000"/>
              </a:lnSpc>
              <a:spcBef>
                <a:spcPts val="500"/>
              </a:spcBef>
              <a:spcAft>
                <a:spcPts val="0"/>
              </a:spcAft>
              <a:buClr>
                <a:schemeClr val="accent1"/>
              </a:buClr>
              <a:buSzPts val="2210"/>
              <a:buFont typeface="Noto Sans Symbols"/>
              <a:buChar char="⚫"/>
            </a:pPr>
            <a:r>
              <a:rPr b="0" i="0" lang="en-US" sz="2600" u="none">
                <a:solidFill>
                  <a:schemeClr val="dk1"/>
                </a:solidFill>
                <a:latin typeface="Libre Baskerville"/>
                <a:ea typeface="Libre Baskerville"/>
                <a:cs typeface="Libre Baskerville"/>
                <a:sym typeface="Libre Baskerville"/>
              </a:rPr>
              <a:t>Data for the data warehouse comes from several operational systems of the enterprise. </a:t>
            </a:r>
            <a:endParaRPr/>
          </a:p>
          <a:p>
            <a:pPr indent="-273050" lvl="0" marL="273050" marR="0" rtl="0" algn="l">
              <a:lnSpc>
                <a:spcPct val="100000"/>
              </a:lnSpc>
              <a:spcBef>
                <a:spcPts val="500"/>
              </a:spcBef>
              <a:spcAft>
                <a:spcPts val="0"/>
              </a:spcAft>
              <a:buClr>
                <a:schemeClr val="accent1"/>
              </a:buClr>
              <a:buSzPts val="2210"/>
              <a:buFont typeface="Noto Sans Symbols"/>
              <a:buChar char="⚫"/>
            </a:pPr>
            <a:r>
              <a:rPr b="0" i="0" lang="en-US" sz="2600" u="none">
                <a:solidFill>
                  <a:schemeClr val="dk1"/>
                </a:solidFill>
                <a:latin typeface="Libre Baskerville"/>
                <a:ea typeface="Libre Baskerville"/>
                <a:cs typeface="Libre Baskerville"/>
                <a:sym typeface="Libre Baskerville"/>
              </a:rPr>
              <a:t>These source systems contain different data structures.</a:t>
            </a:r>
            <a:endParaRPr/>
          </a:p>
          <a:p>
            <a:pPr indent="-273050" lvl="0" marL="273050" marR="0" rtl="0" algn="l">
              <a:lnSpc>
                <a:spcPct val="100000"/>
              </a:lnSpc>
              <a:spcBef>
                <a:spcPts val="500"/>
              </a:spcBef>
              <a:spcAft>
                <a:spcPts val="0"/>
              </a:spcAft>
              <a:buClr>
                <a:schemeClr val="accent1"/>
              </a:buClr>
              <a:buSzPts val="2210"/>
              <a:buFont typeface="Noto Sans Symbols"/>
              <a:buChar char="⚫"/>
            </a:pPr>
            <a:r>
              <a:rPr b="0" i="0" lang="en-US" sz="2600" u="none">
                <a:solidFill>
                  <a:schemeClr val="dk1"/>
                </a:solidFill>
                <a:latin typeface="Libre Baskerville"/>
                <a:ea typeface="Libre Baskerville"/>
                <a:cs typeface="Libre Baskerville"/>
                <a:sym typeface="Libre Baskerville"/>
              </a:rPr>
              <a:t>The data elements selected for the data warehouse have various field lengths and data types. </a:t>
            </a:r>
            <a:endParaRPr/>
          </a:p>
          <a:p>
            <a:pPr indent="-273050" lvl="0" marL="273050" marR="0" rtl="0" algn="l">
              <a:lnSpc>
                <a:spcPct val="100000"/>
              </a:lnSpc>
              <a:spcBef>
                <a:spcPts val="500"/>
              </a:spcBef>
              <a:spcAft>
                <a:spcPts val="0"/>
              </a:spcAft>
              <a:buClr>
                <a:schemeClr val="accent1"/>
              </a:buClr>
              <a:buSzPts val="2210"/>
              <a:buFont typeface="Noto Sans Symbols"/>
              <a:buChar char="⚫"/>
            </a:pPr>
            <a:r>
              <a:rPr b="0" i="0" lang="en-US" sz="2600" u="none">
                <a:solidFill>
                  <a:schemeClr val="dk1"/>
                </a:solidFill>
                <a:latin typeface="Libre Baskerville"/>
                <a:ea typeface="Libre Baskerville"/>
                <a:cs typeface="Libre Baskerville"/>
                <a:sym typeface="Libre Baskerville"/>
              </a:rPr>
              <a:t>In selecting data from the source systems for the data warehouse, you split records , combine parts of records from different source files, and deal with multiple coding schemes and field lengths. </a:t>
            </a:r>
            <a:endParaRPr/>
          </a:p>
          <a:p>
            <a:pPr indent="-273050" lvl="0" marL="273050" marR="0" rtl="0" algn="l">
              <a:lnSpc>
                <a:spcPct val="100000"/>
              </a:lnSpc>
              <a:spcBef>
                <a:spcPts val="500"/>
              </a:spcBef>
              <a:spcAft>
                <a:spcPts val="0"/>
              </a:spcAft>
              <a:buClr>
                <a:schemeClr val="accent1"/>
              </a:buClr>
              <a:buSzPts val="2210"/>
              <a:buFont typeface="Noto Sans Symbols"/>
              <a:buChar char="⚫"/>
            </a:pPr>
            <a:r>
              <a:rPr b="0" i="0" lang="en-US" sz="2600" u="none">
                <a:solidFill>
                  <a:schemeClr val="dk1"/>
                </a:solidFill>
                <a:latin typeface="Libre Baskerville"/>
                <a:ea typeface="Libre Baskerville"/>
                <a:cs typeface="Libre Baskerville"/>
                <a:sym typeface="Libre Baskerville"/>
              </a:rPr>
              <a:t>When you deliver information to the end-users, you must be able to tie that back to the original source data sets. </a:t>
            </a:r>
            <a:endParaRPr/>
          </a:p>
          <a:p>
            <a:pPr indent="-273050" lvl="0" marL="273050" marR="0" rtl="0" algn="l">
              <a:lnSpc>
                <a:spcPct val="100000"/>
              </a:lnSpc>
              <a:spcBef>
                <a:spcPts val="500"/>
              </a:spcBef>
              <a:spcAft>
                <a:spcPts val="0"/>
              </a:spcAft>
              <a:buClr>
                <a:schemeClr val="accent1"/>
              </a:buClr>
              <a:buSzPts val="2210"/>
              <a:buFont typeface="Noto Sans Symbols"/>
              <a:buChar char="⚫"/>
            </a:pPr>
            <a:r>
              <a:rPr b="0" i="0" lang="en-US" sz="2600" u="none">
                <a:solidFill>
                  <a:schemeClr val="dk1"/>
                </a:solidFill>
                <a:latin typeface="Libre Baskerville"/>
                <a:ea typeface="Libre Baskerville"/>
                <a:cs typeface="Libre Baskerville"/>
                <a:sym typeface="Libre Baskerville"/>
              </a:rPr>
              <a:t>Operational metadata contain all of this information about the operational data sources.</a:t>
            </a:r>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5" name="Shape 985"/>
        <p:cNvGrpSpPr/>
        <p:nvPr/>
      </p:nvGrpSpPr>
      <p:grpSpPr>
        <a:xfrm>
          <a:off x="0" y="0"/>
          <a:ext cx="0" cy="0"/>
          <a:chOff x="0" y="0"/>
          <a:chExt cx="0" cy="0"/>
        </a:xfrm>
      </p:grpSpPr>
      <p:sp>
        <p:nvSpPr>
          <p:cNvPr id="986" name="Google Shape;986;p132"/>
          <p:cNvSpPr txBox="1"/>
          <p:nvPr>
            <p:ph idx="1" type="body"/>
          </p:nvPr>
        </p:nvSpPr>
        <p:spPr>
          <a:xfrm>
            <a:off x="511175" y="719137"/>
            <a:ext cx="11298237" cy="4572000"/>
          </a:xfrm>
          <a:prstGeom prst="rect">
            <a:avLst/>
          </a:prstGeom>
          <a:noFill/>
          <a:ln>
            <a:noFill/>
          </a:ln>
        </p:spPr>
        <p:txBody>
          <a:bodyPr anchorCtr="0" anchor="t" bIns="45700" lIns="91425" spcFirstLastPara="1" rIns="91425" wrap="square" tIns="45700">
            <a:noAutofit/>
          </a:bodyPr>
          <a:lstStyle/>
          <a:p>
            <a:pPr indent="-273050" lvl="0" marL="273050" marR="0" rtl="0" algn="l">
              <a:lnSpc>
                <a:spcPct val="100000"/>
              </a:lnSpc>
              <a:spcBef>
                <a:spcPts val="0"/>
              </a:spcBef>
              <a:spcAft>
                <a:spcPts val="0"/>
              </a:spcAft>
              <a:buClr>
                <a:schemeClr val="accent1"/>
              </a:buClr>
              <a:buSzPts val="2210"/>
              <a:buFont typeface="Noto Sans Symbols"/>
              <a:buChar char="⚫"/>
            </a:pPr>
            <a:r>
              <a:rPr b="1" i="1" lang="en-US" sz="2600" u="none">
                <a:solidFill>
                  <a:schemeClr val="dk1"/>
                </a:solidFill>
                <a:latin typeface="Libre Baskerville"/>
                <a:ea typeface="Libre Baskerville"/>
                <a:cs typeface="Libre Baskerville"/>
                <a:sym typeface="Libre Baskerville"/>
              </a:rPr>
              <a:t>Extraction and Transformation Metadata:</a:t>
            </a:r>
            <a:endParaRPr/>
          </a:p>
          <a:p>
            <a:pPr indent="-273050" lvl="0" marL="273050" marR="0" rtl="0" algn="l">
              <a:lnSpc>
                <a:spcPct val="100000"/>
              </a:lnSpc>
              <a:spcBef>
                <a:spcPts val="500"/>
              </a:spcBef>
              <a:spcAft>
                <a:spcPts val="0"/>
              </a:spcAft>
              <a:buClr>
                <a:schemeClr val="accent1"/>
              </a:buClr>
              <a:buSzPts val="2210"/>
              <a:buFont typeface="Noto Sans Symbols"/>
              <a:buChar char="⚫"/>
            </a:pPr>
            <a:r>
              <a:rPr b="1" i="1" lang="en-US" sz="2600" u="none">
                <a:solidFill>
                  <a:schemeClr val="dk1"/>
                </a:solidFill>
                <a:latin typeface="Libre Baskerville"/>
                <a:ea typeface="Libre Baskerville"/>
                <a:cs typeface="Libre Baskerville"/>
                <a:sym typeface="Libre Baskerville"/>
              </a:rPr>
              <a:t> </a:t>
            </a:r>
            <a:r>
              <a:rPr b="0" i="0" lang="en-US" sz="2600" u="none">
                <a:solidFill>
                  <a:schemeClr val="dk1"/>
                </a:solidFill>
                <a:latin typeface="Libre Baskerville"/>
                <a:ea typeface="Libre Baskerville"/>
                <a:cs typeface="Libre Baskerville"/>
                <a:sym typeface="Libre Baskerville"/>
              </a:rPr>
              <a:t>Extraction and transformation metadata contain data about the extraction of data from the source systems, namely, the extraction frequencies, extraction methods, and business rules for the data extraction. </a:t>
            </a:r>
            <a:endParaRPr/>
          </a:p>
          <a:p>
            <a:pPr indent="-273050" lvl="0" marL="273050" marR="0" rtl="0" algn="l">
              <a:lnSpc>
                <a:spcPct val="100000"/>
              </a:lnSpc>
              <a:spcBef>
                <a:spcPts val="500"/>
              </a:spcBef>
              <a:spcAft>
                <a:spcPts val="0"/>
              </a:spcAft>
              <a:buClr>
                <a:schemeClr val="accent1"/>
              </a:buClr>
              <a:buSzPts val="2210"/>
              <a:buFont typeface="Noto Sans Symbols"/>
              <a:buChar char="⚫"/>
            </a:pPr>
            <a:r>
              <a:rPr b="0" i="0" lang="en-US" sz="2600" u="none">
                <a:solidFill>
                  <a:schemeClr val="dk1"/>
                </a:solidFill>
                <a:latin typeface="Libre Baskerville"/>
                <a:ea typeface="Libre Baskerville"/>
                <a:cs typeface="Libre Baskerville"/>
                <a:sym typeface="Libre Baskerville"/>
              </a:rPr>
              <a:t>Also, this category of metadata contains information about all the data transformations that take place in the data staging area.</a:t>
            </a:r>
            <a:endParaRPr/>
          </a:p>
          <a:p>
            <a:pPr indent="-273050" lvl="0" marL="273050" marR="0" rtl="0" algn="l">
              <a:lnSpc>
                <a:spcPct val="100000"/>
              </a:lnSpc>
              <a:spcBef>
                <a:spcPts val="500"/>
              </a:spcBef>
              <a:spcAft>
                <a:spcPts val="0"/>
              </a:spcAft>
              <a:buClr>
                <a:schemeClr val="accent1"/>
              </a:buClr>
              <a:buSzPts val="2210"/>
              <a:buFont typeface="Noto Sans Symbols"/>
              <a:buChar char="⚫"/>
            </a:pPr>
            <a:r>
              <a:rPr b="1" i="1" lang="en-US" sz="2600" u="none">
                <a:solidFill>
                  <a:schemeClr val="dk1"/>
                </a:solidFill>
                <a:latin typeface="Libre Baskerville"/>
                <a:ea typeface="Libre Baskerville"/>
                <a:cs typeface="Libre Baskerville"/>
                <a:sym typeface="Libre Baskerville"/>
              </a:rPr>
              <a:t>End-User Metadata. </a:t>
            </a:r>
            <a:endParaRPr/>
          </a:p>
          <a:p>
            <a:pPr indent="-273050" lvl="0" marL="273050" marR="0" rtl="0" algn="l">
              <a:lnSpc>
                <a:spcPct val="100000"/>
              </a:lnSpc>
              <a:spcBef>
                <a:spcPts val="500"/>
              </a:spcBef>
              <a:spcAft>
                <a:spcPts val="0"/>
              </a:spcAft>
              <a:buClr>
                <a:schemeClr val="accent1"/>
              </a:buClr>
              <a:buSzPts val="2210"/>
              <a:buFont typeface="Noto Sans Symbols"/>
              <a:buChar char="⚫"/>
            </a:pPr>
            <a:r>
              <a:rPr b="0" i="0" lang="en-US" sz="2600" u="none">
                <a:solidFill>
                  <a:schemeClr val="dk1"/>
                </a:solidFill>
                <a:latin typeface="Libre Baskerville"/>
                <a:ea typeface="Libre Baskerville"/>
                <a:cs typeface="Libre Baskerville"/>
                <a:sym typeface="Libre Baskerville"/>
              </a:rPr>
              <a:t>The end-user metadata is the navigational map of the data warehouse.</a:t>
            </a:r>
            <a:endParaRPr/>
          </a:p>
          <a:p>
            <a:pPr indent="-273050" lvl="0" marL="273050" marR="0" rtl="0" algn="l">
              <a:lnSpc>
                <a:spcPct val="100000"/>
              </a:lnSpc>
              <a:spcBef>
                <a:spcPts val="500"/>
              </a:spcBef>
              <a:spcAft>
                <a:spcPts val="0"/>
              </a:spcAft>
              <a:buClr>
                <a:schemeClr val="accent1"/>
              </a:buClr>
              <a:buSzPts val="2210"/>
              <a:buFont typeface="Noto Sans Symbols"/>
              <a:buChar char="⚫"/>
            </a:pPr>
            <a:r>
              <a:rPr b="0" i="0" lang="en-US" sz="2600" u="none">
                <a:solidFill>
                  <a:schemeClr val="dk1"/>
                </a:solidFill>
                <a:latin typeface="Libre Baskerville"/>
                <a:ea typeface="Libre Baskerville"/>
                <a:cs typeface="Libre Baskerville"/>
                <a:sym typeface="Libre Baskerville"/>
              </a:rPr>
              <a:t>It enables the end-users to find information from the data warehouse. </a:t>
            </a:r>
            <a:endParaRPr/>
          </a:p>
          <a:p>
            <a:pPr indent="-273050" lvl="0" marL="273050" marR="0" rtl="0" algn="l">
              <a:lnSpc>
                <a:spcPct val="100000"/>
              </a:lnSpc>
              <a:spcBef>
                <a:spcPts val="500"/>
              </a:spcBef>
              <a:spcAft>
                <a:spcPts val="0"/>
              </a:spcAft>
              <a:buClr>
                <a:schemeClr val="accent1"/>
              </a:buClr>
              <a:buSzPts val="2210"/>
              <a:buFont typeface="Noto Sans Symbols"/>
              <a:buChar char="⚫"/>
            </a:pPr>
            <a:r>
              <a:rPr b="0" i="0" lang="en-US" sz="2600" u="none">
                <a:solidFill>
                  <a:schemeClr val="dk1"/>
                </a:solidFill>
                <a:latin typeface="Libre Baskerville"/>
                <a:ea typeface="Libre Baskerville"/>
                <a:cs typeface="Libre Baskerville"/>
                <a:sym typeface="Libre Baskerville"/>
              </a:rPr>
              <a:t>The end-user metadata allows the end-users to use their own business terminology and look for information in those ways in which they normally think of the business.</a:t>
            </a:r>
            <a:endParaRPr/>
          </a:p>
          <a:p>
            <a:pPr indent="-132715" lvl="0" marL="273050" marR="0" rtl="0" algn="l">
              <a:lnSpc>
                <a:spcPct val="100000"/>
              </a:lnSpc>
              <a:spcBef>
                <a:spcPts val="575"/>
              </a:spcBef>
              <a:spcAft>
                <a:spcPts val="0"/>
              </a:spcAft>
              <a:buClr>
                <a:schemeClr val="accent1"/>
              </a:buClr>
              <a:buSzPts val="2210"/>
              <a:buFont typeface="Noto Sans Symbols"/>
              <a:buNone/>
            </a:pPr>
            <a:r>
              <a:t/>
            </a:r>
            <a:endParaRPr b="0" i="0" sz="2600" u="none">
              <a:solidFill>
                <a:schemeClr val="dk1"/>
              </a:solidFill>
              <a:latin typeface="Libre Baskerville"/>
              <a:ea typeface="Libre Baskerville"/>
              <a:cs typeface="Libre Baskerville"/>
              <a:sym typeface="Libre Baskerville"/>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0" name="Shape 990"/>
        <p:cNvGrpSpPr/>
        <p:nvPr/>
      </p:nvGrpSpPr>
      <p:grpSpPr>
        <a:xfrm>
          <a:off x="0" y="0"/>
          <a:ext cx="0" cy="0"/>
          <a:chOff x="0" y="0"/>
          <a:chExt cx="0" cy="0"/>
        </a:xfrm>
      </p:grpSpPr>
      <p:sp>
        <p:nvSpPr>
          <p:cNvPr id="991" name="Google Shape;991;p133"/>
          <p:cNvSpPr txBox="1"/>
          <p:nvPr>
            <p:ph type="title"/>
          </p:nvPr>
        </p:nvSpPr>
        <p:spPr>
          <a:xfrm>
            <a:off x="1219200" y="274637"/>
            <a:ext cx="10363200" cy="11430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SzPts val="1400"/>
              <a:buNone/>
            </a:pPr>
            <a:r>
              <a:t/>
            </a:r>
            <a:endParaRPr sz="4000">
              <a:solidFill>
                <a:schemeClr val="dk2"/>
              </a:solidFill>
              <a:latin typeface="Libre Franklin"/>
              <a:ea typeface="Libre Franklin"/>
              <a:cs typeface="Libre Franklin"/>
              <a:sym typeface="Libre Franklin"/>
            </a:endParaRPr>
          </a:p>
        </p:txBody>
      </p:sp>
      <p:pic>
        <p:nvPicPr>
          <p:cNvPr id="992" name="Google Shape;992;p133"/>
          <p:cNvPicPr preferRelativeResize="0"/>
          <p:nvPr>
            <p:ph idx="1" type="body"/>
          </p:nvPr>
        </p:nvPicPr>
        <p:blipFill rotWithShape="1">
          <a:blip r:embed="rId3">
            <a:alphaModFix/>
          </a:blip>
          <a:srcRect b="0" l="0" r="0" t="0"/>
          <a:stretch/>
        </p:blipFill>
        <p:spPr>
          <a:xfrm>
            <a:off x="806450" y="1593850"/>
            <a:ext cx="6802437" cy="5148262"/>
          </a:xfrm>
          <a:prstGeom prst="rect">
            <a:avLst/>
          </a:prstGeom>
          <a:noFill/>
          <a:ln>
            <a:noFill/>
          </a:ln>
        </p:spPr>
      </p:pic>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6" name="Shape 996"/>
        <p:cNvGrpSpPr/>
        <p:nvPr/>
      </p:nvGrpSpPr>
      <p:grpSpPr>
        <a:xfrm>
          <a:off x="0" y="0"/>
          <a:ext cx="0" cy="0"/>
          <a:chOff x="0" y="0"/>
          <a:chExt cx="0" cy="0"/>
        </a:xfrm>
      </p:grpSpPr>
      <p:sp>
        <p:nvSpPr>
          <p:cNvPr id="997" name="Google Shape;997;p134"/>
          <p:cNvSpPr txBox="1"/>
          <p:nvPr>
            <p:ph type="title"/>
          </p:nvPr>
        </p:nvSpPr>
        <p:spPr>
          <a:xfrm>
            <a:off x="1219200" y="274637"/>
            <a:ext cx="10363200" cy="11430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SzPts val="1400"/>
              <a:buNone/>
            </a:pPr>
            <a:r>
              <a:t/>
            </a:r>
            <a:endParaRPr sz="4000">
              <a:solidFill>
                <a:schemeClr val="dk2"/>
              </a:solidFill>
              <a:latin typeface="Libre Franklin"/>
              <a:ea typeface="Libre Franklin"/>
              <a:cs typeface="Libre Franklin"/>
              <a:sym typeface="Libre Franklin"/>
            </a:endParaRPr>
          </a:p>
        </p:txBody>
      </p:sp>
      <p:pic>
        <p:nvPicPr>
          <p:cNvPr id="998" name="Google Shape;998;p134"/>
          <p:cNvPicPr preferRelativeResize="0"/>
          <p:nvPr>
            <p:ph idx="1" type="body"/>
          </p:nvPr>
        </p:nvPicPr>
        <p:blipFill rotWithShape="1">
          <a:blip r:embed="rId3">
            <a:alphaModFix/>
          </a:blip>
          <a:srcRect b="0" l="0" r="0" t="0"/>
          <a:stretch/>
        </p:blipFill>
        <p:spPr>
          <a:xfrm>
            <a:off x="2649537" y="1476375"/>
            <a:ext cx="6989762" cy="4970462"/>
          </a:xfrm>
          <a:prstGeom prst="rect">
            <a:avLst/>
          </a:prstGeom>
          <a:noFill/>
          <a:ln>
            <a:noFill/>
          </a:ln>
        </p:spPr>
      </p:pic>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2" name="Shape 1002"/>
        <p:cNvGrpSpPr/>
        <p:nvPr/>
      </p:nvGrpSpPr>
      <p:grpSpPr>
        <a:xfrm>
          <a:off x="0" y="0"/>
          <a:ext cx="0" cy="0"/>
          <a:chOff x="0" y="0"/>
          <a:chExt cx="0" cy="0"/>
        </a:xfrm>
      </p:grpSpPr>
      <p:sp>
        <p:nvSpPr>
          <p:cNvPr id="1003" name="Google Shape;1003;p135"/>
          <p:cNvSpPr txBox="1"/>
          <p:nvPr>
            <p:ph type="title"/>
          </p:nvPr>
        </p:nvSpPr>
        <p:spPr>
          <a:xfrm>
            <a:off x="1219200" y="274637"/>
            <a:ext cx="10363200" cy="11430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SzPts val="1400"/>
              <a:buNone/>
            </a:pPr>
            <a:r>
              <a:t/>
            </a:r>
            <a:endParaRPr sz="4000">
              <a:solidFill>
                <a:schemeClr val="dk2"/>
              </a:solidFill>
              <a:latin typeface="Libre Franklin"/>
              <a:ea typeface="Libre Franklin"/>
              <a:cs typeface="Libre Franklin"/>
              <a:sym typeface="Libre Franklin"/>
            </a:endParaRPr>
          </a:p>
        </p:txBody>
      </p:sp>
      <p:pic>
        <p:nvPicPr>
          <p:cNvPr id="1004" name="Google Shape;1004;p135"/>
          <p:cNvPicPr preferRelativeResize="0"/>
          <p:nvPr>
            <p:ph idx="1" type="body"/>
          </p:nvPr>
        </p:nvPicPr>
        <p:blipFill rotWithShape="1">
          <a:blip r:embed="rId3">
            <a:alphaModFix/>
          </a:blip>
          <a:srcRect b="0" l="0" r="0" t="0"/>
          <a:stretch/>
        </p:blipFill>
        <p:spPr>
          <a:xfrm>
            <a:off x="2190750" y="758825"/>
            <a:ext cx="5821362" cy="5843587"/>
          </a:xfrm>
          <a:prstGeom prst="rect">
            <a:avLst/>
          </a:prstGeom>
          <a:noFill/>
          <a:ln>
            <a:noFill/>
          </a:ln>
        </p:spPr>
      </p:pic>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8" name="Shape 1008"/>
        <p:cNvGrpSpPr/>
        <p:nvPr/>
      </p:nvGrpSpPr>
      <p:grpSpPr>
        <a:xfrm>
          <a:off x="0" y="0"/>
          <a:ext cx="0" cy="0"/>
          <a:chOff x="0" y="0"/>
          <a:chExt cx="0" cy="0"/>
        </a:xfrm>
      </p:grpSpPr>
      <p:sp>
        <p:nvSpPr>
          <p:cNvPr id="1009" name="Google Shape;1009;p136"/>
          <p:cNvSpPr txBox="1"/>
          <p:nvPr>
            <p:ph type="title"/>
          </p:nvPr>
        </p:nvSpPr>
        <p:spPr>
          <a:xfrm>
            <a:off x="1219200" y="274637"/>
            <a:ext cx="10363200" cy="11430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SzPts val="1400"/>
              <a:buNone/>
            </a:pPr>
            <a:r>
              <a:t/>
            </a:r>
            <a:endParaRPr sz="4000">
              <a:solidFill>
                <a:schemeClr val="dk2"/>
              </a:solidFill>
              <a:latin typeface="Libre Franklin"/>
              <a:ea typeface="Libre Franklin"/>
              <a:cs typeface="Libre Franklin"/>
              <a:sym typeface="Libre Franklin"/>
            </a:endParaRPr>
          </a:p>
        </p:txBody>
      </p:sp>
      <p:pic>
        <p:nvPicPr>
          <p:cNvPr id="1010" name="Google Shape;1010;p136"/>
          <p:cNvPicPr preferRelativeResize="0"/>
          <p:nvPr>
            <p:ph idx="1" type="body"/>
          </p:nvPr>
        </p:nvPicPr>
        <p:blipFill rotWithShape="1">
          <a:blip r:embed="rId3">
            <a:alphaModFix/>
          </a:blip>
          <a:srcRect b="0" l="0" r="0" t="0"/>
          <a:stretch/>
        </p:blipFill>
        <p:spPr>
          <a:xfrm>
            <a:off x="852487" y="1690687"/>
            <a:ext cx="8120062" cy="5422900"/>
          </a:xfrm>
          <a:prstGeom prst="rect">
            <a:avLst/>
          </a:prstGeom>
          <a:noFill/>
          <a:ln>
            <a:noFill/>
          </a:ln>
        </p:spPr>
      </p:pic>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4" name="Shape 1014"/>
        <p:cNvGrpSpPr/>
        <p:nvPr/>
      </p:nvGrpSpPr>
      <p:grpSpPr>
        <a:xfrm>
          <a:off x="0" y="0"/>
          <a:ext cx="0" cy="0"/>
          <a:chOff x="0" y="0"/>
          <a:chExt cx="0" cy="0"/>
        </a:xfrm>
      </p:grpSpPr>
      <p:sp>
        <p:nvSpPr>
          <p:cNvPr id="1015" name="Google Shape;1015;p137"/>
          <p:cNvSpPr txBox="1"/>
          <p:nvPr>
            <p:ph type="title"/>
          </p:nvPr>
        </p:nvSpPr>
        <p:spPr>
          <a:xfrm>
            <a:off x="1219200" y="274637"/>
            <a:ext cx="10363200" cy="11430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SzPts val="1400"/>
              <a:buNone/>
            </a:pPr>
            <a:r>
              <a:t/>
            </a:r>
            <a:endParaRPr sz="4000">
              <a:solidFill>
                <a:schemeClr val="dk2"/>
              </a:solidFill>
              <a:latin typeface="Libre Franklin"/>
              <a:ea typeface="Libre Franklin"/>
              <a:cs typeface="Libre Franklin"/>
              <a:sym typeface="Libre Franklin"/>
            </a:endParaRPr>
          </a:p>
        </p:txBody>
      </p:sp>
      <p:sp>
        <p:nvSpPr>
          <p:cNvPr id="1016" name="Google Shape;1016;p137"/>
          <p:cNvSpPr txBox="1"/>
          <p:nvPr>
            <p:ph idx="1" type="body"/>
          </p:nvPr>
        </p:nvSpPr>
        <p:spPr>
          <a:xfrm>
            <a:off x="1219200" y="1447800"/>
            <a:ext cx="10363200" cy="4572000"/>
          </a:xfrm>
          <a:prstGeom prst="rect">
            <a:avLst/>
          </a:prstGeom>
          <a:noFill/>
          <a:ln>
            <a:noFill/>
          </a:ln>
        </p:spPr>
        <p:txBody>
          <a:bodyPr anchorCtr="0" anchor="t" bIns="45700" lIns="91425" spcFirstLastPara="1" rIns="91425" wrap="square" tIns="45700">
            <a:noAutofit/>
          </a:bodyPr>
          <a:lstStyle/>
          <a:p>
            <a:pPr indent="-273050" lvl="0" marL="273050" marR="0" rtl="0" algn="l">
              <a:lnSpc>
                <a:spcPct val="100000"/>
              </a:lnSpc>
              <a:spcBef>
                <a:spcPts val="0"/>
              </a:spcBef>
              <a:spcAft>
                <a:spcPts val="0"/>
              </a:spcAft>
              <a:buClr>
                <a:schemeClr val="accent1"/>
              </a:buClr>
              <a:buSzPts val="2210"/>
              <a:buFont typeface="Noto Sans Symbols"/>
              <a:buChar char="⚫"/>
            </a:pPr>
            <a:r>
              <a:rPr b="0" i="0" lang="en-US" sz="2600" u="none">
                <a:solidFill>
                  <a:schemeClr val="dk1"/>
                </a:solidFill>
                <a:latin typeface="Libre Baskerville"/>
                <a:ea typeface="Libre Baskerville"/>
                <a:cs typeface="Libre Baskerville"/>
                <a:sym typeface="Libre Baskerville"/>
              </a:rPr>
              <a:t>Data warehouse processes shown in the order </a:t>
            </a:r>
            <a:endParaRPr/>
          </a:p>
          <a:p>
            <a:pPr indent="-273050" lvl="0" marL="273050" marR="0" rtl="0" algn="l">
              <a:lnSpc>
                <a:spcPct val="100000"/>
              </a:lnSpc>
              <a:spcBef>
                <a:spcPts val="500"/>
              </a:spcBef>
              <a:spcAft>
                <a:spcPts val="0"/>
              </a:spcAft>
              <a:buClr>
                <a:schemeClr val="accent1"/>
              </a:buClr>
              <a:buSzPts val="2210"/>
              <a:buFont typeface="Noto Sans Symbols"/>
              <a:buChar char="⚫"/>
            </a:pPr>
            <a:r>
              <a:rPr b="0" i="0" lang="en-US" sz="2600" u="none">
                <a:solidFill>
                  <a:schemeClr val="dk1"/>
                </a:solidFill>
                <a:latin typeface="Libre Baskerville"/>
                <a:ea typeface="Libre Baskerville"/>
                <a:cs typeface="Libre Baskerville"/>
                <a:sym typeface="Libre Baskerville"/>
              </a:rPr>
              <a:t>1. Source data structure definition</a:t>
            </a:r>
            <a:endParaRPr/>
          </a:p>
          <a:p>
            <a:pPr indent="-273050" lvl="0" marL="273050" marR="0" rtl="0" algn="l">
              <a:lnSpc>
                <a:spcPct val="100000"/>
              </a:lnSpc>
              <a:spcBef>
                <a:spcPts val="500"/>
              </a:spcBef>
              <a:spcAft>
                <a:spcPts val="0"/>
              </a:spcAft>
              <a:buClr>
                <a:schemeClr val="accent1"/>
              </a:buClr>
              <a:buSzPts val="2210"/>
              <a:buFont typeface="Noto Sans Symbols"/>
              <a:buChar char="⚫"/>
            </a:pPr>
            <a:r>
              <a:rPr b="0" i="0" lang="en-US" sz="2600" u="none">
                <a:solidFill>
                  <a:schemeClr val="dk1"/>
                </a:solidFill>
                <a:latin typeface="Libre Baskerville"/>
                <a:ea typeface="Libre Baskerville"/>
                <a:cs typeface="Libre Baskerville"/>
                <a:sym typeface="Libre Baskerville"/>
              </a:rPr>
              <a:t>2. Data extraction</a:t>
            </a:r>
            <a:endParaRPr/>
          </a:p>
          <a:p>
            <a:pPr indent="-273050" lvl="0" marL="273050" marR="0" rtl="0" algn="l">
              <a:lnSpc>
                <a:spcPct val="100000"/>
              </a:lnSpc>
              <a:spcBef>
                <a:spcPts val="500"/>
              </a:spcBef>
              <a:spcAft>
                <a:spcPts val="0"/>
              </a:spcAft>
              <a:buClr>
                <a:schemeClr val="accent1"/>
              </a:buClr>
              <a:buSzPts val="2210"/>
              <a:buFont typeface="Noto Sans Symbols"/>
              <a:buChar char="⚫"/>
            </a:pPr>
            <a:r>
              <a:rPr b="0" i="0" lang="en-US" sz="2600" u="none">
                <a:solidFill>
                  <a:schemeClr val="dk1"/>
                </a:solidFill>
                <a:latin typeface="Libre Baskerville"/>
                <a:ea typeface="Libre Baskerville"/>
                <a:cs typeface="Libre Baskerville"/>
                <a:sym typeface="Libre Baskerville"/>
              </a:rPr>
              <a:t>3. Initial reformatting/merging</a:t>
            </a:r>
            <a:endParaRPr/>
          </a:p>
          <a:p>
            <a:pPr indent="-273050" lvl="0" marL="273050" marR="0" rtl="0" algn="l">
              <a:lnSpc>
                <a:spcPct val="100000"/>
              </a:lnSpc>
              <a:spcBef>
                <a:spcPts val="500"/>
              </a:spcBef>
              <a:spcAft>
                <a:spcPts val="0"/>
              </a:spcAft>
              <a:buClr>
                <a:schemeClr val="accent1"/>
              </a:buClr>
              <a:buSzPts val="2210"/>
              <a:buFont typeface="Noto Sans Symbols"/>
              <a:buChar char="⚫"/>
            </a:pPr>
            <a:r>
              <a:rPr b="0" i="0" lang="en-US" sz="2600" u="none">
                <a:solidFill>
                  <a:schemeClr val="dk1"/>
                </a:solidFill>
                <a:latin typeface="Libre Baskerville"/>
                <a:ea typeface="Libre Baskerville"/>
                <a:cs typeface="Libre Baskerville"/>
                <a:sym typeface="Libre Baskerville"/>
              </a:rPr>
              <a:t>4. Preliminary data cleansing</a:t>
            </a:r>
            <a:endParaRPr/>
          </a:p>
          <a:p>
            <a:pPr indent="-273050" lvl="0" marL="273050" marR="0" rtl="0" algn="l">
              <a:lnSpc>
                <a:spcPct val="100000"/>
              </a:lnSpc>
              <a:spcBef>
                <a:spcPts val="500"/>
              </a:spcBef>
              <a:spcAft>
                <a:spcPts val="0"/>
              </a:spcAft>
              <a:buClr>
                <a:schemeClr val="accent1"/>
              </a:buClr>
              <a:buSzPts val="2210"/>
              <a:buFont typeface="Noto Sans Symbols"/>
              <a:buChar char="⚫"/>
            </a:pPr>
            <a:r>
              <a:rPr b="0" i="0" lang="en-US" sz="2600" u="none">
                <a:solidFill>
                  <a:schemeClr val="dk1"/>
                </a:solidFill>
                <a:latin typeface="Libre Baskerville"/>
                <a:ea typeface="Libre Baskerville"/>
                <a:cs typeface="Libre Baskerville"/>
                <a:sym typeface="Libre Baskerville"/>
              </a:rPr>
              <a:t>5. Data transformation and consolidation</a:t>
            </a:r>
            <a:endParaRPr/>
          </a:p>
          <a:p>
            <a:pPr indent="-273050" lvl="0" marL="273050" marR="0" rtl="0" algn="l">
              <a:lnSpc>
                <a:spcPct val="100000"/>
              </a:lnSpc>
              <a:spcBef>
                <a:spcPts val="500"/>
              </a:spcBef>
              <a:spcAft>
                <a:spcPts val="0"/>
              </a:spcAft>
              <a:buClr>
                <a:schemeClr val="accent1"/>
              </a:buClr>
              <a:buSzPts val="2210"/>
              <a:buFont typeface="Noto Sans Symbols"/>
              <a:buChar char="⚫"/>
            </a:pPr>
            <a:r>
              <a:rPr b="0" i="0" lang="en-US" sz="2600" u="none">
                <a:solidFill>
                  <a:schemeClr val="dk1"/>
                </a:solidFill>
                <a:latin typeface="Libre Baskerville"/>
                <a:ea typeface="Libre Baskerville"/>
                <a:cs typeface="Libre Baskerville"/>
                <a:sym typeface="Libre Baskerville"/>
              </a:rPr>
              <a:t>6. Validation and quality check</a:t>
            </a:r>
            <a:endParaRPr/>
          </a:p>
          <a:p>
            <a:pPr indent="-273050" lvl="0" marL="273050" marR="0" rtl="0" algn="l">
              <a:lnSpc>
                <a:spcPct val="100000"/>
              </a:lnSpc>
              <a:spcBef>
                <a:spcPts val="500"/>
              </a:spcBef>
              <a:spcAft>
                <a:spcPts val="0"/>
              </a:spcAft>
              <a:buClr>
                <a:schemeClr val="accent1"/>
              </a:buClr>
              <a:buSzPts val="2210"/>
              <a:buFont typeface="Noto Sans Symbols"/>
              <a:buChar char="⚫"/>
            </a:pPr>
            <a:r>
              <a:rPr b="0" i="0" lang="en-US" sz="2600" u="none">
                <a:solidFill>
                  <a:schemeClr val="dk1"/>
                </a:solidFill>
                <a:latin typeface="Libre Baskerville"/>
                <a:ea typeface="Libre Baskerville"/>
                <a:cs typeface="Libre Baskerville"/>
                <a:sym typeface="Libre Baskerville"/>
              </a:rPr>
              <a:t>7. Data warehouse structure definition</a:t>
            </a:r>
            <a:endParaRPr/>
          </a:p>
          <a:p>
            <a:pPr indent="-273050" lvl="0" marL="273050" marR="0" rtl="0" algn="l">
              <a:lnSpc>
                <a:spcPct val="100000"/>
              </a:lnSpc>
              <a:spcBef>
                <a:spcPts val="500"/>
              </a:spcBef>
              <a:spcAft>
                <a:spcPts val="0"/>
              </a:spcAft>
              <a:buClr>
                <a:schemeClr val="accent1"/>
              </a:buClr>
              <a:buSzPts val="2210"/>
              <a:buFont typeface="Noto Sans Symbols"/>
              <a:buChar char="⚫"/>
            </a:pPr>
            <a:r>
              <a:rPr b="0" i="0" lang="en-US" sz="2600" u="none">
                <a:solidFill>
                  <a:schemeClr val="dk1"/>
                </a:solidFill>
                <a:latin typeface="Libre Baskerville"/>
                <a:ea typeface="Libre Baskerville"/>
                <a:cs typeface="Libre Baskerville"/>
                <a:sym typeface="Libre Baskerville"/>
              </a:rPr>
              <a:t>8. Load image creation</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6" name="Shape 446"/>
        <p:cNvGrpSpPr/>
        <p:nvPr/>
      </p:nvGrpSpPr>
      <p:grpSpPr>
        <a:xfrm>
          <a:off x="0" y="0"/>
          <a:ext cx="0" cy="0"/>
          <a:chOff x="0" y="0"/>
          <a:chExt cx="0" cy="0"/>
        </a:xfrm>
      </p:grpSpPr>
      <p:sp>
        <p:nvSpPr>
          <p:cNvPr id="447" name="Google Shape;447;p75"/>
          <p:cNvSpPr txBox="1"/>
          <p:nvPr>
            <p:ph type="title"/>
          </p:nvPr>
        </p:nvSpPr>
        <p:spPr>
          <a:xfrm>
            <a:off x="2209800" y="609600"/>
            <a:ext cx="7772400" cy="6858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Libre Franklin"/>
              <a:buNone/>
            </a:pPr>
            <a:r>
              <a:rPr b="0" i="0" lang="en-US" sz="4000" u="none">
                <a:solidFill>
                  <a:schemeClr val="dk2"/>
                </a:solidFill>
                <a:latin typeface="Libre Franklin"/>
                <a:ea typeface="Libre Franklin"/>
                <a:cs typeface="Libre Franklin"/>
                <a:sym typeface="Libre Franklin"/>
              </a:rPr>
              <a:t>Scenario 2 : One Stop Shopping</a:t>
            </a:r>
            <a:endParaRPr/>
          </a:p>
        </p:txBody>
      </p:sp>
      <p:sp>
        <p:nvSpPr>
          <p:cNvPr id="448" name="Google Shape;448;p75"/>
          <p:cNvSpPr/>
          <p:nvPr/>
        </p:nvSpPr>
        <p:spPr>
          <a:xfrm>
            <a:off x="5105400" y="1981200"/>
            <a:ext cx="1981200" cy="3352800"/>
          </a:xfrm>
          <a:prstGeom prst="can">
            <a:avLst>
              <a:gd fmla="val 3119" name="adj"/>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Operational</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Database</a:t>
            </a:r>
            <a:endParaRPr b="0" i="0" sz="1400" u="none" cap="none" strike="noStrike">
              <a:solidFill>
                <a:srgbClr val="000000"/>
              </a:solidFill>
              <a:latin typeface="Arial"/>
              <a:ea typeface="Arial"/>
              <a:cs typeface="Arial"/>
              <a:sym typeface="Arial"/>
            </a:endParaRPr>
          </a:p>
        </p:txBody>
      </p:sp>
      <p:sp>
        <p:nvSpPr>
          <p:cNvPr id="449" name="Google Shape;449;p75"/>
          <p:cNvSpPr/>
          <p:nvPr/>
        </p:nvSpPr>
        <p:spPr>
          <a:xfrm>
            <a:off x="1905000" y="1905000"/>
            <a:ext cx="2133600" cy="762000"/>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Data Entry Operator</a:t>
            </a:r>
            <a:endParaRPr b="0" i="0" sz="1400" u="none" cap="none" strike="noStrike">
              <a:solidFill>
                <a:srgbClr val="000000"/>
              </a:solidFill>
              <a:latin typeface="Arial"/>
              <a:ea typeface="Arial"/>
              <a:cs typeface="Arial"/>
              <a:sym typeface="Arial"/>
            </a:endParaRPr>
          </a:p>
        </p:txBody>
      </p:sp>
      <p:sp>
        <p:nvSpPr>
          <p:cNvPr id="450" name="Google Shape;450;p75"/>
          <p:cNvSpPr/>
          <p:nvPr/>
        </p:nvSpPr>
        <p:spPr>
          <a:xfrm>
            <a:off x="1905000" y="4876800"/>
            <a:ext cx="2209800" cy="838200"/>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Data Entry Operator</a:t>
            </a:r>
            <a:endParaRPr b="0" i="0" sz="1400" u="none" cap="none" strike="noStrike">
              <a:solidFill>
                <a:srgbClr val="000000"/>
              </a:solidFill>
              <a:latin typeface="Arial"/>
              <a:ea typeface="Arial"/>
              <a:cs typeface="Arial"/>
              <a:sym typeface="Arial"/>
            </a:endParaRPr>
          </a:p>
        </p:txBody>
      </p:sp>
      <p:sp>
        <p:nvSpPr>
          <p:cNvPr id="451" name="Google Shape;451;p75"/>
          <p:cNvSpPr/>
          <p:nvPr/>
        </p:nvSpPr>
        <p:spPr>
          <a:xfrm>
            <a:off x="8382000" y="3124200"/>
            <a:ext cx="1752600" cy="914400"/>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Management</a:t>
            </a:r>
            <a:endParaRPr b="0" i="0" sz="1400" u="none" cap="none" strike="noStrike">
              <a:solidFill>
                <a:srgbClr val="000000"/>
              </a:solidFill>
              <a:latin typeface="Arial"/>
              <a:ea typeface="Arial"/>
              <a:cs typeface="Arial"/>
              <a:sym typeface="Arial"/>
            </a:endParaRPr>
          </a:p>
        </p:txBody>
      </p:sp>
      <p:cxnSp>
        <p:nvCxnSpPr>
          <p:cNvPr id="452" name="Google Shape;452;p75"/>
          <p:cNvCxnSpPr/>
          <p:nvPr/>
        </p:nvCxnSpPr>
        <p:spPr>
          <a:xfrm>
            <a:off x="3048000" y="2667000"/>
            <a:ext cx="2057400" cy="762000"/>
          </a:xfrm>
          <a:prstGeom prst="straightConnector1">
            <a:avLst/>
          </a:prstGeom>
          <a:noFill/>
          <a:ln cap="flat" cmpd="sng" w="9525">
            <a:solidFill>
              <a:schemeClr val="dk1"/>
            </a:solidFill>
            <a:prstDash val="solid"/>
            <a:miter lim="800000"/>
            <a:headEnd len="sm" w="sm" type="none"/>
            <a:tailEnd len="sm" w="sm" type="none"/>
          </a:ln>
        </p:spPr>
      </p:cxnSp>
      <p:cxnSp>
        <p:nvCxnSpPr>
          <p:cNvPr id="453" name="Google Shape;453;p75"/>
          <p:cNvCxnSpPr/>
          <p:nvPr/>
        </p:nvCxnSpPr>
        <p:spPr>
          <a:xfrm flipH="1" rot="10800000">
            <a:off x="3048000" y="4038600"/>
            <a:ext cx="2057400" cy="838200"/>
          </a:xfrm>
          <a:prstGeom prst="straightConnector1">
            <a:avLst/>
          </a:prstGeom>
          <a:noFill/>
          <a:ln cap="flat" cmpd="sng" w="9525">
            <a:solidFill>
              <a:schemeClr val="dk1"/>
            </a:solidFill>
            <a:prstDash val="solid"/>
            <a:miter lim="800000"/>
            <a:headEnd len="sm" w="sm" type="none"/>
            <a:tailEnd len="sm" w="sm" type="none"/>
          </a:ln>
        </p:spPr>
      </p:cxnSp>
      <p:cxnSp>
        <p:nvCxnSpPr>
          <p:cNvPr id="454" name="Google Shape;454;p75"/>
          <p:cNvCxnSpPr/>
          <p:nvPr/>
        </p:nvCxnSpPr>
        <p:spPr>
          <a:xfrm>
            <a:off x="7086600" y="3657600"/>
            <a:ext cx="1295400" cy="0"/>
          </a:xfrm>
          <a:prstGeom prst="straightConnector1">
            <a:avLst/>
          </a:prstGeom>
          <a:noFill/>
          <a:ln cap="flat" cmpd="sng" w="9525">
            <a:solidFill>
              <a:schemeClr val="dk1"/>
            </a:solidFill>
            <a:prstDash val="solid"/>
            <a:miter lim="800000"/>
            <a:headEnd len="sm" w="sm" type="none"/>
            <a:tailEnd len="sm" w="sm" type="none"/>
          </a:ln>
        </p:spPr>
      </p:cxnSp>
      <p:sp>
        <p:nvSpPr>
          <p:cNvPr id="455" name="Google Shape;455;p75"/>
          <p:cNvSpPr/>
          <p:nvPr/>
        </p:nvSpPr>
        <p:spPr>
          <a:xfrm>
            <a:off x="1752600" y="3124200"/>
            <a:ext cx="1752600" cy="1143000"/>
          </a:xfrm>
          <a:prstGeom prst="irregularSeal1">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Wait</a:t>
            </a:r>
            <a:endParaRPr b="0" i="0" sz="1400" u="none" cap="none" strike="noStrike">
              <a:solidFill>
                <a:srgbClr val="000000"/>
              </a:solidFill>
              <a:latin typeface="Arial"/>
              <a:ea typeface="Arial"/>
              <a:cs typeface="Arial"/>
              <a:sym typeface="Arial"/>
            </a:endParaRPr>
          </a:p>
        </p:txBody>
      </p:sp>
      <p:sp>
        <p:nvSpPr>
          <p:cNvPr id="456" name="Google Shape;456;p75"/>
          <p:cNvSpPr txBox="1"/>
          <p:nvPr/>
        </p:nvSpPr>
        <p:spPr>
          <a:xfrm>
            <a:off x="7391400" y="2362200"/>
            <a:ext cx="838200" cy="914400"/>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Report</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5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5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0" name="Shape 1020"/>
        <p:cNvGrpSpPr/>
        <p:nvPr/>
      </p:nvGrpSpPr>
      <p:grpSpPr>
        <a:xfrm>
          <a:off x="0" y="0"/>
          <a:ext cx="0" cy="0"/>
          <a:chOff x="0" y="0"/>
          <a:chExt cx="0" cy="0"/>
        </a:xfrm>
      </p:grpSpPr>
      <p:sp>
        <p:nvSpPr>
          <p:cNvPr id="1021" name="Google Shape;1021;p138"/>
          <p:cNvSpPr txBox="1"/>
          <p:nvPr>
            <p:ph type="title"/>
          </p:nvPr>
        </p:nvSpPr>
        <p:spPr>
          <a:xfrm>
            <a:off x="1219200" y="274637"/>
            <a:ext cx="10363200" cy="11430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SzPts val="1400"/>
              <a:buNone/>
            </a:pPr>
            <a:r>
              <a:t/>
            </a:r>
            <a:endParaRPr sz="4000">
              <a:solidFill>
                <a:schemeClr val="dk2"/>
              </a:solidFill>
              <a:latin typeface="Libre Franklin"/>
              <a:ea typeface="Libre Franklin"/>
              <a:cs typeface="Libre Franklin"/>
              <a:sym typeface="Libre Franklin"/>
            </a:endParaRPr>
          </a:p>
        </p:txBody>
      </p:sp>
      <p:sp>
        <p:nvSpPr>
          <p:cNvPr id="1022" name="Google Shape;1022;p138"/>
          <p:cNvSpPr txBox="1"/>
          <p:nvPr>
            <p:ph idx="1" type="body"/>
          </p:nvPr>
        </p:nvSpPr>
        <p:spPr>
          <a:xfrm>
            <a:off x="1219200" y="1447800"/>
            <a:ext cx="10363200" cy="4572000"/>
          </a:xfrm>
          <a:prstGeom prst="rect">
            <a:avLst/>
          </a:prstGeom>
          <a:noFill/>
          <a:ln>
            <a:noFill/>
          </a:ln>
        </p:spPr>
        <p:txBody>
          <a:bodyPr anchorCtr="0" anchor="t" bIns="45700" lIns="91425" spcFirstLastPara="1" rIns="91425" wrap="square" tIns="45700">
            <a:noAutofit/>
          </a:bodyPr>
          <a:lstStyle/>
          <a:p>
            <a:pPr indent="-273050" lvl="0" marL="273050" marR="0" rtl="0" algn="l">
              <a:lnSpc>
                <a:spcPct val="100000"/>
              </a:lnSpc>
              <a:spcBef>
                <a:spcPts val="0"/>
              </a:spcBef>
              <a:spcAft>
                <a:spcPts val="0"/>
              </a:spcAft>
              <a:buClr>
                <a:schemeClr val="accent1"/>
              </a:buClr>
              <a:buSzPts val="2210"/>
              <a:buFont typeface="Noto Sans Symbols"/>
              <a:buChar char="⚫"/>
            </a:pPr>
            <a:r>
              <a:rPr b="1" i="0" lang="en-US" sz="2600" u="none">
                <a:solidFill>
                  <a:schemeClr val="dk1"/>
                </a:solidFill>
                <a:latin typeface="Libre Baskerville"/>
                <a:ea typeface="Libre Baskerville"/>
                <a:cs typeface="Libre Baskerville"/>
                <a:sym typeface="Libre Baskerville"/>
              </a:rPr>
              <a:t>Why is metadata especially important in a data warehouse?</a:t>
            </a:r>
            <a:endParaRPr/>
          </a:p>
          <a:p>
            <a:pPr indent="-273050" lvl="0" marL="273050" marR="0" rtl="0" algn="l">
              <a:lnSpc>
                <a:spcPct val="100000"/>
              </a:lnSpc>
              <a:spcBef>
                <a:spcPts val="500"/>
              </a:spcBef>
              <a:spcAft>
                <a:spcPts val="0"/>
              </a:spcAft>
              <a:buClr>
                <a:schemeClr val="accent1"/>
              </a:buClr>
              <a:buSzPts val="2210"/>
              <a:buFont typeface="Noto Sans Symbols"/>
              <a:buChar char="⚫"/>
            </a:pPr>
            <a:r>
              <a:rPr b="0" i="0" lang="en-US" sz="2600" u="none">
                <a:solidFill>
                  <a:schemeClr val="dk1"/>
                </a:solidFill>
                <a:latin typeface="Libre Baskerville"/>
                <a:ea typeface="Libre Baskerville"/>
                <a:cs typeface="Libre Baskerville"/>
                <a:sym typeface="Libre Baskerville"/>
              </a:rPr>
              <a:t> First, it acts as the glue that connects all parts of the data warehouse.</a:t>
            </a:r>
            <a:endParaRPr/>
          </a:p>
          <a:p>
            <a:pPr indent="-273050" lvl="0" marL="273050" marR="0" rtl="0" algn="l">
              <a:lnSpc>
                <a:spcPct val="100000"/>
              </a:lnSpc>
              <a:spcBef>
                <a:spcPts val="500"/>
              </a:spcBef>
              <a:spcAft>
                <a:spcPts val="0"/>
              </a:spcAft>
              <a:buClr>
                <a:schemeClr val="accent1"/>
              </a:buClr>
              <a:buSzPts val="2210"/>
              <a:buFont typeface="Noto Sans Symbols"/>
              <a:buChar char="⚫"/>
            </a:pPr>
            <a:r>
              <a:rPr b="0" i="0" lang="en-US" sz="2600" u="none">
                <a:solidFill>
                  <a:schemeClr val="dk1"/>
                </a:solidFill>
                <a:latin typeface="Libre Baskerville"/>
                <a:ea typeface="Libre Baskerville"/>
                <a:cs typeface="Libre Baskerville"/>
                <a:sym typeface="Libre Baskerville"/>
              </a:rPr>
              <a:t> Next, it provides information about the contents and structures to the developers.</a:t>
            </a:r>
            <a:endParaRPr/>
          </a:p>
          <a:p>
            <a:pPr indent="-273050" lvl="0" marL="273050" marR="0" rtl="0" algn="l">
              <a:lnSpc>
                <a:spcPct val="100000"/>
              </a:lnSpc>
              <a:spcBef>
                <a:spcPts val="500"/>
              </a:spcBef>
              <a:spcAft>
                <a:spcPts val="0"/>
              </a:spcAft>
              <a:buClr>
                <a:schemeClr val="accent1"/>
              </a:buClr>
              <a:buSzPts val="2210"/>
              <a:buFont typeface="Noto Sans Symbols"/>
              <a:buChar char="⚫"/>
            </a:pPr>
            <a:r>
              <a:rPr b="0" i="0" lang="en-US" sz="2600" u="none">
                <a:solidFill>
                  <a:schemeClr val="dk1"/>
                </a:solidFill>
                <a:latin typeface="Libre Baskerville"/>
                <a:ea typeface="Libre Baskerville"/>
                <a:cs typeface="Libre Baskerville"/>
                <a:sym typeface="Libre Baskerville"/>
              </a:rPr>
              <a:t> Finally, it opens the door to the end-users and makes the contents recognizable in</a:t>
            </a:r>
            <a:endParaRPr/>
          </a:p>
          <a:p>
            <a:pPr indent="-273050" lvl="0" marL="273050" marR="0" rtl="0" algn="l">
              <a:lnSpc>
                <a:spcPct val="100000"/>
              </a:lnSpc>
              <a:spcBef>
                <a:spcPts val="500"/>
              </a:spcBef>
              <a:spcAft>
                <a:spcPts val="0"/>
              </a:spcAft>
              <a:buClr>
                <a:schemeClr val="accent1"/>
              </a:buClr>
              <a:buSzPts val="2210"/>
              <a:buFont typeface="Noto Sans Symbols"/>
              <a:buNone/>
            </a:pPr>
            <a:r>
              <a:rPr b="0" i="0" lang="en-US" sz="2600" u="none">
                <a:solidFill>
                  <a:schemeClr val="dk1"/>
                </a:solidFill>
                <a:latin typeface="Libre Baskerville"/>
                <a:ea typeface="Libre Baskerville"/>
                <a:cs typeface="Libre Baskerville"/>
                <a:sym typeface="Libre Baskerville"/>
              </a:rPr>
              <a:t>    their own terms.</a:t>
            </a:r>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6" name="Shape 1026"/>
        <p:cNvGrpSpPr/>
        <p:nvPr/>
      </p:nvGrpSpPr>
      <p:grpSpPr>
        <a:xfrm>
          <a:off x="0" y="0"/>
          <a:ext cx="0" cy="0"/>
          <a:chOff x="0" y="0"/>
          <a:chExt cx="0" cy="0"/>
        </a:xfrm>
      </p:grpSpPr>
      <p:sp>
        <p:nvSpPr>
          <p:cNvPr id="1027" name="Google Shape;1027;p139"/>
          <p:cNvSpPr txBox="1"/>
          <p:nvPr>
            <p:ph type="title"/>
          </p:nvPr>
        </p:nvSpPr>
        <p:spPr>
          <a:xfrm>
            <a:off x="1219200" y="-77787"/>
            <a:ext cx="10363200" cy="11430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Libre Franklin"/>
              <a:buNone/>
            </a:pPr>
            <a:r>
              <a:rPr b="1" i="0" lang="en-US" sz="4000" u="none">
                <a:solidFill>
                  <a:schemeClr val="dk2"/>
                </a:solidFill>
                <a:latin typeface="Libre Franklin"/>
                <a:ea typeface="Libre Franklin"/>
                <a:cs typeface="Libre Franklin"/>
                <a:sym typeface="Libre Franklin"/>
              </a:rPr>
              <a:t>Flow of Data in Data Warehouse:</a:t>
            </a:r>
            <a:endParaRPr/>
          </a:p>
        </p:txBody>
      </p:sp>
      <p:pic>
        <p:nvPicPr>
          <p:cNvPr id="1028" name="Google Shape;1028;p139"/>
          <p:cNvPicPr preferRelativeResize="0"/>
          <p:nvPr/>
        </p:nvPicPr>
        <p:blipFill rotWithShape="1">
          <a:blip r:embed="rId3">
            <a:alphaModFix/>
          </a:blip>
          <a:srcRect b="0" l="0" r="0" t="0"/>
          <a:stretch/>
        </p:blipFill>
        <p:spPr>
          <a:xfrm>
            <a:off x="1219200" y="855662"/>
            <a:ext cx="8586787" cy="5375275"/>
          </a:xfrm>
          <a:prstGeom prst="rect">
            <a:avLst/>
          </a:prstGeom>
          <a:noFill/>
          <a:ln>
            <a:noFill/>
          </a:ln>
        </p:spPr>
      </p:pic>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2" name="Shape 1032"/>
        <p:cNvGrpSpPr/>
        <p:nvPr/>
      </p:nvGrpSpPr>
      <p:grpSpPr>
        <a:xfrm>
          <a:off x="0" y="0"/>
          <a:ext cx="0" cy="0"/>
          <a:chOff x="0" y="0"/>
          <a:chExt cx="0" cy="0"/>
        </a:xfrm>
      </p:grpSpPr>
      <p:sp>
        <p:nvSpPr>
          <p:cNvPr id="1033" name="Google Shape;1033;p140"/>
          <p:cNvSpPr txBox="1"/>
          <p:nvPr>
            <p:ph type="title"/>
          </p:nvPr>
        </p:nvSpPr>
        <p:spPr>
          <a:xfrm>
            <a:off x="1219200" y="274637"/>
            <a:ext cx="10363200" cy="11430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SzPts val="1400"/>
              <a:buNone/>
            </a:pPr>
            <a:r>
              <a:t/>
            </a:r>
            <a:endParaRPr sz="4000">
              <a:solidFill>
                <a:schemeClr val="dk2"/>
              </a:solidFill>
              <a:latin typeface="Libre Franklin"/>
              <a:ea typeface="Libre Franklin"/>
              <a:cs typeface="Libre Franklin"/>
              <a:sym typeface="Libre Franklin"/>
            </a:endParaRPr>
          </a:p>
        </p:txBody>
      </p:sp>
      <p:sp>
        <p:nvSpPr>
          <p:cNvPr id="1034" name="Google Shape;1034;p140"/>
          <p:cNvSpPr txBox="1"/>
          <p:nvPr>
            <p:ph idx="1" type="body"/>
          </p:nvPr>
        </p:nvSpPr>
        <p:spPr>
          <a:xfrm>
            <a:off x="371475" y="-23812"/>
            <a:ext cx="11087100" cy="4572000"/>
          </a:xfrm>
          <a:prstGeom prst="rect">
            <a:avLst/>
          </a:prstGeom>
          <a:noFill/>
          <a:ln>
            <a:noFill/>
          </a:ln>
        </p:spPr>
        <p:txBody>
          <a:bodyPr anchorCtr="0" anchor="t" bIns="45700" lIns="91425" spcFirstLastPara="1" rIns="91425" wrap="square" tIns="45700">
            <a:noAutofit/>
          </a:bodyPr>
          <a:lstStyle/>
          <a:p>
            <a:pPr indent="-273050" lvl="0" marL="273050" marR="0" rtl="0" algn="l">
              <a:lnSpc>
                <a:spcPct val="100000"/>
              </a:lnSpc>
              <a:spcBef>
                <a:spcPts val="0"/>
              </a:spcBef>
              <a:spcAft>
                <a:spcPts val="0"/>
              </a:spcAft>
              <a:buClr>
                <a:schemeClr val="accent1"/>
              </a:buClr>
              <a:buSzPts val="2210"/>
              <a:buFont typeface="Noto Sans Symbols"/>
              <a:buChar char="⚫"/>
            </a:pPr>
            <a:r>
              <a:rPr b="1" i="1" lang="en-US" sz="2600" u="none">
                <a:solidFill>
                  <a:schemeClr val="dk1"/>
                </a:solidFill>
                <a:latin typeface="Libre Baskerville"/>
                <a:ea typeface="Libre Baskerville"/>
                <a:cs typeface="Libre Baskerville"/>
                <a:sym typeface="Libre Baskerville"/>
              </a:rPr>
              <a:t>At the Data Source. </a:t>
            </a:r>
            <a:endParaRPr/>
          </a:p>
          <a:p>
            <a:pPr indent="-273050" lvl="0" marL="273050" marR="0" rtl="0" algn="l">
              <a:lnSpc>
                <a:spcPct val="100000"/>
              </a:lnSpc>
              <a:spcBef>
                <a:spcPts val="500"/>
              </a:spcBef>
              <a:spcAft>
                <a:spcPts val="0"/>
              </a:spcAft>
              <a:buClr>
                <a:schemeClr val="accent1"/>
              </a:buClr>
              <a:buSzPts val="2210"/>
              <a:buFont typeface="Noto Sans Symbols"/>
              <a:buChar char="⚫"/>
            </a:pPr>
            <a:r>
              <a:rPr b="0" i="0" lang="en-US" sz="2600" u="none">
                <a:solidFill>
                  <a:schemeClr val="dk1"/>
                </a:solidFill>
                <a:latin typeface="Libre Baskerville"/>
                <a:ea typeface="Libre Baskerville"/>
                <a:cs typeface="Libre Baskerville"/>
                <a:sym typeface="Libre Baskerville"/>
              </a:rPr>
              <a:t>Source data governs the extraction of data for preparation and storage in the data warehouse. </a:t>
            </a:r>
            <a:endParaRPr/>
          </a:p>
          <a:p>
            <a:pPr indent="-273050" lvl="0" marL="273050" marR="0" rtl="0" algn="l">
              <a:lnSpc>
                <a:spcPct val="100000"/>
              </a:lnSpc>
              <a:spcBef>
                <a:spcPts val="500"/>
              </a:spcBef>
              <a:spcAft>
                <a:spcPts val="0"/>
              </a:spcAft>
              <a:buClr>
                <a:schemeClr val="accent1"/>
              </a:buClr>
              <a:buSzPts val="2210"/>
              <a:buFont typeface="Noto Sans Symbols"/>
              <a:buChar char="⚫"/>
            </a:pPr>
            <a:r>
              <a:rPr b="0" i="0" lang="en-US" sz="2600" u="none">
                <a:solidFill>
                  <a:schemeClr val="dk1"/>
                </a:solidFill>
                <a:latin typeface="Libre Baskerville"/>
                <a:ea typeface="Libre Baskerville"/>
                <a:cs typeface="Libre Baskerville"/>
                <a:sym typeface="Libre Baskerville"/>
              </a:rPr>
              <a:t>The </a:t>
            </a:r>
            <a:r>
              <a:rPr b="0" i="1" lang="en-US" sz="2600" u="none">
                <a:solidFill>
                  <a:schemeClr val="dk1"/>
                </a:solidFill>
                <a:latin typeface="Libre Baskerville"/>
                <a:ea typeface="Libre Baskerville"/>
                <a:cs typeface="Libre Baskerville"/>
                <a:sym typeface="Libre Baskerville"/>
              </a:rPr>
              <a:t>data staging </a:t>
            </a:r>
            <a:r>
              <a:rPr b="0" i="0" lang="en-US" sz="2600" u="none">
                <a:solidFill>
                  <a:schemeClr val="dk1"/>
                </a:solidFill>
                <a:latin typeface="Libre Baskerville"/>
                <a:ea typeface="Libre Baskerville"/>
                <a:cs typeface="Libre Baskerville"/>
                <a:sym typeface="Libre Baskerville"/>
              </a:rPr>
              <a:t>architectural component governs the transformation, cleansing, and integration of data.</a:t>
            </a:r>
            <a:endParaRPr/>
          </a:p>
          <a:p>
            <a:pPr indent="-273050" lvl="0" marL="273050" marR="0" rtl="0" algn="l">
              <a:lnSpc>
                <a:spcPct val="100000"/>
              </a:lnSpc>
              <a:spcBef>
                <a:spcPts val="500"/>
              </a:spcBef>
              <a:spcAft>
                <a:spcPts val="0"/>
              </a:spcAft>
              <a:buClr>
                <a:schemeClr val="accent1"/>
              </a:buClr>
              <a:buSzPts val="2210"/>
              <a:buFont typeface="Noto Sans Symbols"/>
              <a:buChar char="⚫"/>
            </a:pPr>
            <a:r>
              <a:rPr b="1" i="1" lang="en-US" sz="2600" u="none">
                <a:solidFill>
                  <a:schemeClr val="dk1"/>
                </a:solidFill>
                <a:latin typeface="Libre Baskerville"/>
                <a:ea typeface="Libre Baskerville"/>
                <a:cs typeface="Libre Baskerville"/>
                <a:sym typeface="Libre Baskerville"/>
              </a:rPr>
              <a:t>In the Data Warehouse Repository. </a:t>
            </a:r>
            <a:endParaRPr/>
          </a:p>
          <a:p>
            <a:pPr indent="-273050" lvl="0" marL="273050" marR="0" rtl="0" algn="l">
              <a:lnSpc>
                <a:spcPct val="100000"/>
              </a:lnSpc>
              <a:spcBef>
                <a:spcPts val="500"/>
              </a:spcBef>
              <a:spcAft>
                <a:spcPts val="0"/>
              </a:spcAft>
              <a:buClr>
                <a:schemeClr val="accent1"/>
              </a:buClr>
              <a:buSzPts val="2210"/>
              <a:buFont typeface="Noto Sans Symbols"/>
              <a:buChar char="⚫"/>
            </a:pPr>
            <a:r>
              <a:rPr b="0" i="0" lang="en-US" sz="2600" u="none">
                <a:solidFill>
                  <a:schemeClr val="dk1"/>
                </a:solidFill>
                <a:latin typeface="Libre Baskerville"/>
                <a:ea typeface="Libre Baskerville"/>
                <a:cs typeface="Libre Baskerville"/>
                <a:sym typeface="Libre Baskerville"/>
              </a:rPr>
              <a:t>The </a:t>
            </a:r>
            <a:r>
              <a:rPr b="0" i="1" lang="en-US" sz="2600" u="none">
                <a:solidFill>
                  <a:schemeClr val="dk1"/>
                </a:solidFill>
                <a:latin typeface="Libre Baskerville"/>
                <a:ea typeface="Libre Baskerville"/>
                <a:cs typeface="Libre Baskerville"/>
                <a:sym typeface="Libre Baskerville"/>
              </a:rPr>
              <a:t>data storage </a:t>
            </a:r>
            <a:r>
              <a:rPr b="0" i="0" lang="en-US" sz="2600" u="none">
                <a:solidFill>
                  <a:schemeClr val="dk1"/>
                </a:solidFill>
                <a:latin typeface="Libre Baskerville"/>
                <a:ea typeface="Libre Baskerville"/>
                <a:cs typeface="Libre Baskerville"/>
                <a:sym typeface="Libre Baskerville"/>
              </a:rPr>
              <a:t>architectural component includes the loading of data from the staging area and also storing the data in suitable formats for information delivery. </a:t>
            </a:r>
            <a:endParaRPr/>
          </a:p>
          <a:p>
            <a:pPr indent="-273050" lvl="0" marL="273050" marR="0" rtl="0" algn="l">
              <a:lnSpc>
                <a:spcPct val="100000"/>
              </a:lnSpc>
              <a:spcBef>
                <a:spcPts val="500"/>
              </a:spcBef>
              <a:spcAft>
                <a:spcPts val="0"/>
              </a:spcAft>
              <a:buClr>
                <a:schemeClr val="accent1"/>
              </a:buClr>
              <a:buSzPts val="2210"/>
              <a:buFont typeface="Noto Sans Symbols"/>
              <a:buChar char="⚫"/>
            </a:pPr>
            <a:r>
              <a:rPr b="0" i="0" lang="en-US" sz="2600" u="none">
                <a:solidFill>
                  <a:schemeClr val="dk1"/>
                </a:solidFill>
                <a:latin typeface="Libre Baskerville"/>
                <a:ea typeface="Libre Baskerville"/>
                <a:cs typeface="Libre Baskerville"/>
                <a:sym typeface="Libre Baskerville"/>
              </a:rPr>
              <a:t>The </a:t>
            </a:r>
            <a:r>
              <a:rPr b="0" i="1" lang="en-US" sz="2600" u="none">
                <a:solidFill>
                  <a:schemeClr val="dk1"/>
                </a:solidFill>
                <a:latin typeface="Libre Baskerville"/>
                <a:ea typeface="Libre Baskerville"/>
                <a:cs typeface="Libre Baskerville"/>
                <a:sym typeface="Libre Baskerville"/>
              </a:rPr>
              <a:t>metadata </a:t>
            </a:r>
            <a:r>
              <a:rPr b="0" i="0" lang="en-US" sz="2600" u="none">
                <a:solidFill>
                  <a:schemeClr val="dk1"/>
                </a:solidFill>
                <a:latin typeface="Libre Baskerville"/>
                <a:ea typeface="Libre Baskerville"/>
                <a:cs typeface="Libre Baskerville"/>
                <a:sym typeface="Libre Baskerville"/>
              </a:rPr>
              <a:t>architectural component is also a storage mechanism to contain data about the data at every point of the flow of data from beginning to end.</a:t>
            </a:r>
            <a:endParaRPr/>
          </a:p>
          <a:p>
            <a:pPr indent="-273050" lvl="0" marL="273050" marR="0" rtl="0" algn="l">
              <a:lnSpc>
                <a:spcPct val="100000"/>
              </a:lnSpc>
              <a:spcBef>
                <a:spcPts val="500"/>
              </a:spcBef>
              <a:spcAft>
                <a:spcPts val="0"/>
              </a:spcAft>
              <a:buClr>
                <a:schemeClr val="accent1"/>
              </a:buClr>
              <a:buSzPts val="2210"/>
              <a:buFont typeface="Noto Sans Symbols"/>
              <a:buChar char="⚫"/>
            </a:pPr>
            <a:r>
              <a:rPr b="1" i="1" lang="en-US" sz="2600" u="none">
                <a:solidFill>
                  <a:schemeClr val="dk1"/>
                </a:solidFill>
                <a:latin typeface="Libre Baskerville"/>
                <a:ea typeface="Libre Baskerville"/>
                <a:cs typeface="Libre Baskerville"/>
                <a:sym typeface="Libre Baskerville"/>
              </a:rPr>
              <a:t>At the User End. </a:t>
            </a:r>
            <a:endParaRPr/>
          </a:p>
          <a:p>
            <a:pPr indent="-273050" lvl="0" marL="273050" marR="0" rtl="0" algn="l">
              <a:lnSpc>
                <a:spcPct val="100000"/>
              </a:lnSpc>
              <a:spcBef>
                <a:spcPts val="500"/>
              </a:spcBef>
              <a:spcAft>
                <a:spcPts val="0"/>
              </a:spcAft>
              <a:buClr>
                <a:schemeClr val="accent1"/>
              </a:buClr>
              <a:buSzPts val="2210"/>
              <a:buFont typeface="Noto Sans Symbols"/>
              <a:buChar char="⚫"/>
            </a:pPr>
            <a:r>
              <a:rPr b="0" i="0" lang="en-US" sz="2600" u="none">
                <a:solidFill>
                  <a:schemeClr val="dk1"/>
                </a:solidFill>
                <a:latin typeface="Libre Baskerville"/>
                <a:ea typeface="Libre Baskerville"/>
                <a:cs typeface="Libre Baskerville"/>
                <a:sym typeface="Libre Baskerville"/>
              </a:rPr>
              <a:t>The </a:t>
            </a:r>
            <a:r>
              <a:rPr b="0" i="1" lang="en-US" sz="2600" u="none">
                <a:solidFill>
                  <a:schemeClr val="dk1"/>
                </a:solidFill>
                <a:latin typeface="Libre Baskerville"/>
                <a:ea typeface="Libre Baskerville"/>
                <a:cs typeface="Libre Baskerville"/>
                <a:sym typeface="Libre Baskerville"/>
              </a:rPr>
              <a:t>information delivery </a:t>
            </a:r>
            <a:r>
              <a:rPr b="0" i="0" lang="en-US" sz="2600" u="none">
                <a:solidFill>
                  <a:schemeClr val="dk1"/>
                </a:solidFill>
                <a:latin typeface="Libre Baskerville"/>
                <a:ea typeface="Libre Baskerville"/>
                <a:cs typeface="Libre Baskerville"/>
                <a:sym typeface="Libre Baskerville"/>
              </a:rPr>
              <a:t>architectural component includes dependent data marts, special multidimensional databases, and a full range of query and reporting facilities.</a:t>
            </a:r>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8" name="Shape 1038"/>
        <p:cNvGrpSpPr/>
        <p:nvPr/>
      </p:nvGrpSpPr>
      <p:grpSpPr>
        <a:xfrm>
          <a:off x="0" y="0"/>
          <a:ext cx="0" cy="0"/>
          <a:chOff x="0" y="0"/>
          <a:chExt cx="0" cy="0"/>
        </a:xfrm>
      </p:grpSpPr>
      <p:sp>
        <p:nvSpPr>
          <p:cNvPr id="1039" name="Google Shape;1039;p141"/>
          <p:cNvSpPr txBox="1"/>
          <p:nvPr>
            <p:ph type="title"/>
          </p:nvPr>
        </p:nvSpPr>
        <p:spPr>
          <a:xfrm>
            <a:off x="1219200" y="274637"/>
            <a:ext cx="10363200" cy="11430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Libre Franklin"/>
              <a:buNone/>
            </a:pPr>
            <a:r>
              <a:rPr b="1" i="0" lang="en-US" sz="4000" u="none">
                <a:solidFill>
                  <a:schemeClr val="dk2"/>
                </a:solidFill>
                <a:latin typeface="Libre Franklin"/>
                <a:ea typeface="Libre Franklin"/>
                <a:cs typeface="Libre Franklin"/>
                <a:sym typeface="Libre Franklin"/>
              </a:rPr>
              <a:t>The Management and Control Module</a:t>
            </a:r>
            <a:endParaRPr/>
          </a:p>
        </p:txBody>
      </p:sp>
      <p:sp>
        <p:nvSpPr>
          <p:cNvPr id="1040" name="Google Shape;1040;p141"/>
          <p:cNvSpPr txBox="1"/>
          <p:nvPr>
            <p:ph idx="1" type="body"/>
          </p:nvPr>
        </p:nvSpPr>
        <p:spPr>
          <a:xfrm>
            <a:off x="1219200" y="1447800"/>
            <a:ext cx="10363200" cy="4572000"/>
          </a:xfrm>
          <a:prstGeom prst="rect">
            <a:avLst/>
          </a:prstGeom>
          <a:noFill/>
          <a:ln>
            <a:noFill/>
          </a:ln>
        </p:spPr>
        <p:txBody>
          <a:bodyPr anchorCtr="0" anchor="t" bIns="45700" lIns="91425" spcFirstLastPara="1" rIns="91425" wrap="square" tIns="45700">
            <a:noAutofit/>
          </a:bodyPr>
          <a:lstStyle/>
          <a:p>
            <a:pPr indent="-273050" lvl="0" marL="273050" marR="0" rtl="0" algn="l">
              <a:lnSpc>
                <a:spcPct val="100000"/>
              </a:lnSpc>
              <a:spcBef>
                <a:spcPts val="0"/>
              </a:spcBef>
              <a:spcAft>
                <a:spcPts val="0"/>
              </a:spcAft>
              <a:buClr>
                <a:schemeClr val="accent1"/>
              </a:buClr>
              <a:buSzPts val="2210"/>
              <a:buFont typeface="Noto Sans Symbols"/>
              <a:buChar char="⚫"/>
            </a:pPr>
            <a:r>
              <a:rPr b="0" i="0" lang="en-US" sz="2600" u="none">
                <a:solidFill>
                  <a:schemeClr val="dk1"/>
                </a:solidFill>
                <a:latin typeface="Libre Baskerville"/>
                <a:ea typeface="Libre Baskerville"/>
                <a:cs typeface="Libre Baskerville"/>
                <a:sym typeface="Libre Baskerville"/>
              </a:rPr>
              <a:t>This component has two major functions:</a:t>
            </a:r>
            <a:endParaRPr/>
          </a:p>
          <a:p>
            <a:pPr indent="-273050" lvl="0" marL="273050" marR="0" rtl="0" algn="l">
              <a:lnSpc>
                <a:spcPct val="100000"/>
              </a:lnSpc>
              <a:spcBef>
                <a:spcPts val="500"/>
              </a:spcBef>
              <a:spcAft>
                <a:spcPts val="0"/>
              </a:spcAft>
              <a:buClr>
                <a:schemeClr val="accent1"/>
              </a:buClr>
              <a:buSzPts val="2210"/>
              <a:buFont typeface="Noto Sans Symbols"/>
              <a:buChar char="⚫"/>
            </a:pPr>
            <a:r>
              <a:rPr b="0" i="0" lang="en-US" sz="2600" u="none">
                <a:solidFill>
                  <a:schemeClr val="dk1"/>
                </a:solidFill>
                <a:latin typeface="Libre Baskerville"/>
                <a:ea typeface="Libre Baskerville"/>
                <a:cs typeface="Libre Baskerville"/>
                <a:sym typeface="Libre Baskerville"/>
              </a:rPr>
              <a:t> first to constantly monitor all the ongoing operations, and next to step in and recover from problems when things go wrong.</a:t>
            </a:r>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4" name="Shape 1044"/>
        <p:cNvGrpSpPr/>
        <p:nvPr/>
      </p:nvGrpSpPr>
      <p:grpSpPr>
        <a:xfrm>
          <a:off x="0" y="0"/>
          <a:ext cx="0" cy="0"/>
          <a:chOff x="0" y="0"/>
          <a:chExt cx="0" cy="0"/>
        </a:xfrm>
      </p:grpSpPr>
      <p:sp>
        <p:nvSpPr>
          <p:cNvPr id="1045" name="Google Shape;1045;p142"/>
          <p:cNvSpPr txBox="1"/>
          <p:nvPr>
            <p:ph type="title"/>
          </p:nvPr>
        </p:nvSpPr>
        <p:spPr>
          <a:xfrm>
            <a:off x="1219200" y="274637"/>
            <a:ext cx="10363200" cy="11430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Libre Franklin"/>
              <a:buNone/>
            </a:pPr>
            <a:r>
              <a:rPr b="1" i="0" lang="en-US" sz="4000" u="none">
                <a:solidFill>
                  <a:schemeClr val="dk2"/>
                </a:solidFill>
                <a:latin typeface="Libre Franklin"/>
                <a:ea typeface="Libre Franklin"/>
                <a:cs typeface="Libre Franklin"/>
                <a:sym typeface="Libre Franklin"/>
              </a:rPr>
              <a:t>TECHNICAL ARCHITECTURE of DW</a:t>
            </a:r>
            <a:endParaRPr/>
          </a:p>
        </p:txBody>
      </p:sp>
      <p:sp>
        <p:nvSpPr>
          <p:cNvPr id="1046" name="Google Shape;1046;p142"/>
          <p:cNvSpPr txBox="1"/>
          <p:nvPr>
            <p:ph idx="1" type="body"/>
          </p:nvPr>
        </p:nvSpPr>
        <p:spPr>
          <a:xfrm>
            <a:off x="1219200" y="1447800"/>
            <a:ext cx="10363200" cy="4572000"/>
          </a:xfrm>
          <a:prstGeom prst="rect">
            <a:avLst/>
          </a:prstGeom>
          <a:noFill/>
          <a:ln>
            <a:noFill/>
          </a:ln>
        </p:spPr>
        <p:txBody>
          <a:bodyPr anchorCtr="0" anchor="t" bIns="45700" lIns="91425" spcFirstLastPara="1" rIns="91425" wrap="square" tIns="45700">
            <a:noAutofit/>
          </a:bodyPr>
          <a:lstStyle/>
          <a:p>
            <a:pPr indent="-132715" lvl="0" marL="273050" marR="0" rtl="0" algn="l">
              <a:lnSpc>
                <a:spcPct val="100000"/>
              </a:lnSpc>
              <a:spcBef>
                <a:spcPts val="0"/>
              </a:spcBef>
              <a:spcAft>
                <a:spcPts val="0"/>
              </a:spcAft>
              <a:buClr>
                <a:schemeClr val="accent1"/>
              </a:buClr>
              <a:buSzPts val="2210"/>
              <a:buFont typeface="Noto Sans Symbols"/>
              <a:buNone/>
            </a:pPr>
            <a:r>
              <a:t/>
            </a:r>
            <a:endParaRPr sz="2600">
              <a:solidFill>
                <a:schemeClr val="dk1"/>
              </a:solidFill>
              <a:latin typeface="Libre Baskerville"/>
              <a:ea typeface="Libre Baskerville"/>
              <a:cs typeface="Libre Baskerville"/>
              <a:sym typeface="Libre Baskerville"/>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0" name="Shape 1050"/>
        <p:cNvGrpSpPr/>
        <p:nvPr/>
      </p:nvGrpSpPr>
      <p:grpSpPr>
        <a:xfrm>
          <a:off x="0" y="0"/>
          <a:ext cx="0" cy="0"/>
          <a:chOff x="0" y="0"/>
          <a:chExt cx="0" cy="0"/>
        </a:xfrm>
      </p:grpSpPr>
      <p:sp>
        <p:nvSpPr>
          <p:cNvPr id="1051" name="Google Shape;1051;p143"/>
          <p:cNvSpPr txBox="1"/>
          <p:nvPr>
            <p:ph type="title"/>
          </p:nvPr>
        </p:nvSpPr>
        <p:spPr>
          <a:xfrm>
            <a:off x="1219200" y="-717550"/>
            <a:ext cx="10363200" cy="11430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SzPts val="1400"/>
              <a:buNone/>
            </a:pPr>
            <a:r>
              <a:t/>
            </a:r>
            <a:endParaRPr sz="4000">
              <a:solidFill>
                <a:schemeClr val="dk2"/>
              </a:solidFill>
              <a:latin typeface="Libre Franklin"/>
              <a:ea typeface="Libre Franklin"/>
              <a:cs typeface="Libre Franklin"/>
              <a:sym typeface="Libre Franklin"/>
            </a:endParaRPr>
          </a:p>
        </p:txBody>
      </p:sp>
      <p:sp>
        <p:nvSpPr>
          <p:cNvPr id="1052" name="Google Shape;1052;p143"/>
          <p:cNvSpPr txBox="1"/>
          <p:nvPr>
            <p:ph idx="1" type="body"/>
          </p:nvPr>
        </p:nvSpPr>
        <p:spPr>
          <a:xfrm>
            <a:off x="1058862" y="239712"/>
            <a:ext cx="10363200" cy="4572000"/>
          </a:xfrm>
          <a:prstGeom prst="rect">
            <a:avLst/>
          </a:prstGeom>
          <a:noFill/>
          <a:ln>
            <a:noFill/>
          </a:ln>
        </p:spPr>
        <p:txBody>
          <a:bodyPr anchorCtr="0" anchor="t" bIns="45700" lIns="91425" spcFirstLastPara="1" rIns="91425" wrap="square" tIns="45700">
            <a:noAutofit/>
          </a:bodyPr>
          <a:lstStyle/>
          <a:p>
            <a:pPr indent="-273050" lvl="0" marL="273050" marR="0" rtl="0" algn="l">
              <a:lnSpc>
                <a:spcPct val="100000"/>
              </a:lnSpc>
              <a:spcBef>
                <a:spcPts val="0"/>
              </a:spcBef>
              <a:spcAft>
                <a:spcPts val="0"/>
              </a:spcAft>
              <a:buClr>
                <a:schemeClr val="accent1"/>
              </a:buClr>
              <a:buSzPts val="2210"/>
              <a:buFont typeface="Noto Sans Symbols"/>
              <a:buChar char="⚫"/>
            </a:pPr>
            <a:r>
              <a:rPr b="0" i="0" lang="en-US" sz="2600" u="none">
                <a:solidFill>
                  <a:schemeClr val="dk1"/>
                </a:solidFill>
                <a:latin typeface="Libre Baskerville"/>
                <a:ea typeface="Libre Baskerville"/>
                <a:cs typeface="Libre Baskerville"/>
                <a:sym typeface="Libre Baskerville"/>
              </a:rPr>
              <a:t>THE ARCHITECTURAL COMPONENTS:</a:t>
            </a:r>
            <a:endParaRPr/>
          </a:p>
          <a:p>
            <a:pPr indent="-273050" lvl="0" marL="273050" marR="0" rtl="0" algn="l">
              <a:lnSpc>
                <a:spcPct val="100000"/>
              </a:lnSpc>
              <a:spcBef>
                <a:spcPts val="500"/>
              </a:spcBef>
              <a:spcAft>
                <a:spcPts val="0"/>
              </a:spcAft>
              <a:buClr>
                <a:schemeClr val="accent1"/>
              </a:buClr>
              <a:buSzPts val="2210"/>
              <a:buFont typeface="Noto Sans Symbols"/>
              <a:buChar char="⚫"/>
            </a:pPr>
            <a:r>
              <a:rPr b="0" i="0" lang="en-US" sz="2600" u="none">
                <a:solidFill>
                  <a:schemeClr val="dk1"/>
                </a:solidFill>
                <a:latin typeface="Libre Baskerville"/>
                <a:ea typeface="Libre Baskerville"/>
                <a:cs typeface="Libre Baskerville"/>
                <a:sym typeface="Libre Baskerville"/>
              </a:rPr>
              <a:t>The structure that brings all the components of a data warehouse together is known as the architecture.</a:t>
            </a:r>
            <a:endParaRPr/>
          </a:p>
        </p:txBody>
      </p:sp>
      <p:pic>
        <p:nvPicPr>
          <p:cNvPr id="1053" name="Google Shape;1053;p143"/>
          <p:cNvPicPr preferRelativeResize="0"/>
          <p:nvPr/>
        </p:nvPicPr>
        <p:blipFill rotWithShape="1">
          <a:blip r:embed="rId3">
            <a:alphaModFix/>
          </a:blip>
          <a:srcRect b="0" l="0" r="0" t="0"/>
          <a:stretch/>
        </p:blipFill>
        <p:spPr>
          <a:xfrm>
            <a:off x="1058862" y="1643062"/>
            <a:ext cx="7915275" cy="5051425"/>
          </a:xfrm>
          <a:prstGeom prst="rect">
            <a:avLst/>
          </a:prstGeom>
          <a:noFill/>
          <a:ln>
            <a:noFill/>
          </a:ln>
        </p:spPr>
      </p:pic>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7" name="Shape 1057"/>
        <p:cNvGrpSpPr/>
        <p:nvPr/>
      </p:nvGrpSpPr>
      <p:grpSpPr>
        <a:xfrm>
          <a:off x="0" y="0"/>
          <a:ext cx="0" cy="0"/>
          <a:chOff x="0" y="0"/>
          <a:chExt cx="0" cy="0"/>
        </a:xfrm>
      </p:grpSpPr>
      <p:sp>
        <p:nvSpPr>
          <p:cNvPr id="1058" name="Google Shape;1058;p144"/>
          <p:cNvSpPr txBox="1"/>
          <p:nvPr>
            <p:ph type="title"/>
          </p:nvPr>
        </p:nvSpPr>
        <p:spPr>
          <a:xfrm>
            <a:off x="1219200" y="274637"/>
            <a:ext cx="10363200" cy="11430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SzPts val="1400"/>
              <a:buNone/>
            </a:pPr>
            <a:r>
              <a:t/>
            </a:r>
            <a:endParaRPr sz="4000">
              <a:solidFill>
                <a:schemeClr val="dk2"/>
              </a:solidFill>
              <a:latin typeface="Libre Franklin"/>
              <a:ea typeface="Libre Franklin"/>
              <a:cs typeface="Libre Franklin"/>
              <a:sym typeface="Libre Franklin"/>
            </a:endParaRPr>
          </a:p>
        </p:txBody>
      </p:sp>
      <p:sp>
        <p:nvSpPr>
          <p:cNvPr id="1059" name="Google Shape;1059;p144"/>
          <p:cNvSpPr txBox="1"/>
          <p:nvPr>
            <p:ph idx="1" type="body"/>
          </p:nvPr>
        </p:nvSpPr>
        <p:spPr>
          <a:xfrm>
            <a:off x="1219200" y="1447800"/>
            <a:ext cx="10363200" cy="4572000"/>
          </a:xfrm>
          <a:prstGeom prst="rect">
            <a:avLst/>
          </a:prstGeom>
          <a:noFill/>
          <a:ln>
            <a:noFill/>
          </a:ln>
        </p:spPr>
        <p:txBody>
          <a:bodyPr anchorCtr="0" anchor="t" bIns="45700" lIns="91425" spcFirstLastPara="1" rIns="91425" wrap="square" tIns="45700">
            <a:noAutofit/>
          </a:bodyPr>
          <a:lstStyle/>
          <a:p>
            <a:pPr indent="-273050" lvl="0" marL="273050" marR="0" rtl="0" algn="l">
              <a:lnSpc>
                <a:spcPct val="100000"/>
              </a:lnSpc>
              <a:spcBef>
                <a:spcPts val="0"/>
              </a:spcBef>
              <a:spcAft>
                <a:spcPts val="0"/>
              </a:spcAft>
              <a:buClr>
                <a:schemeClr val="accent1"/>
              </a:buClr>
              <a:buSzPts val="2210"/>
              <a:buFont typeface="Noto Sans Symbols"/>
              <a:buChar char="⚫"/>
            </a:pPr>
            <a:r>
              <a:rPr b="0" i="0" lang="en-US" sz="2600" u="none">
                <a:solidFill>
                  <a:schemeClr val="dk1"/>
                </a:solidFill>
                <a:latin typeface="Libre Baskerville"/>
                <a:ea typeface="Libre Baskerville"/>
                <a:cs typeface="Libre Baskerville"/>
                <a:sym typeface="Libre Baskerville"/>
              </a:rPr>
              <a:t>the three major areas in the data warehouse are:</a:t>
            </a:r>
            <a:endParaRPr/>
          </a:p>
          <a:p>
            <a:pPr indent="-273050" lvl="0" marL="273050" marR="0" rtl="0" algn="l">
              <a:lnSpc>
                <a:spcPct val="100000"/>
              </a:lnSpc>
              <a:spcBef>
                <a:spcPts val="500"/>
              </a:spcBef>
              <a:spcAft>
                <a:spcPts val="0"/>
              </a:spcAft>
              <a:buClr>
                <a:schemeClr val="accent1"/>
              </a:buClr>
              <a:buSzPts val="2210"/>
              <a:buFont typeface="Noto Sans Symbols"/>
              <a:buChar char="⚫"/>
            </a:pPr>
            <a:r>
              <a:rPr b="0" i="0" lang="en-US" sz="2600" u="none">
                <a:solidFill>
                  <a:schemeClr val="dk1"/>
                </a:solidFill>
                <a:latin typeface="Libre Baskerville"/>
                <a:ea typeface="Libre Baskerville"/>
                <a:cs typeface="Libre Baskerville"/>
                <a:sym typeface="Libre Baskerville"/>
              </a:rPr>
              <a:t> Data acquisition</a:t>
            </a:r>
            <a:endParaRPr/>
          </a:p>
          <a:p>
            <a:pPr indent="-273050" lvl="0" marL="273050" marR="0" rtl="0" algn="l">
              <a:lnSpc>
                <a:spcPct val="100000"/>
              </a:lnSpc>
              <a:spcBef>
                <a:spcPts val="500"/>
              </a:spcBef>
              <a:spcAft>
                <a:spcPts val="0"/>
              </a:spcAft>
              <a:buClr>
                <a:schemeClr val="accent1"/>
              </a:buClr>
              <a:buSzPts val="2210"/>
              <a:buFont typeface="Noto Sans Symbols"/>
              <a:buChar char="⚫"/>
            </a:pPr>
            <a:r>
              <a:rPr b="0" i="0" lang="en-US" sz="2600" u="none">
                <a:solidFill>
                  <a:schemeClr val="dk1"/>
                </a:solidFill>
                <a:latin typeface="Libre Baskerville"/>
                <a:ea typeface="Libre Baskerville"/>
                <a:cs typeface="Libre Baskerville"/>
                <a:sym typeface="Libre Baskerville"/>
              </a:rPr>
              <a:t> Data storage</a:t>
            </a:r>
            <a:endParaRPr/>
          </a:p>
          <a:p>
            <a:pPr indent="-273050" lvl="0" marL="273050" marR="0" rtl="0" algn="l">
              <a:lnSpc>
                <a:spcPct val="100000"/>
              </a:lnSpc>
              <a:spcBef>
                <a:spcPts val="500"/>
              </a:spcBef>
              <a:spcAft>
                <a:spcPts val="0"/>
              </a:spcAft>
              <a:buClr>
                <a:schemeClr val="accent1"/>
              </a:buClr>
              <a:buSzPts val="2210"/>
              <a:buFont typeface="Noto Sans Symbols"/>
              <a:buChar char="⚫"/>
            </a:pPr>
            <a:r>
              <a:rPr b="0" i="0" lang="en-US" sz="2600" u="none">
                <a:solidFill>
                  <a:schemeClr val="dk1"/>
                </a:solidFill>
                <a:latin typeface="Libre Baskerville"/>
                <a:ea typeface="Libre Baskerville"/>
                <a:cs typeface="Libre Baskerville"/>
                <a:sym typeface="Libre Baskerville"/>
              </a:rPr>
              <a:t> Information delivery</a:t>
            </a:r>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3" name="Shape 1063"/>
        <p:cNvGrpSpPr/>
        <p:nvPr/>
      </p:nvGrpSpPr>
      <p:grpSpPr>
        <a:xfrm>
          <a:off x="0" y="0"/>
          <a:ext cx="0" cy="0"/>
          <a:chOff x="0" y="0"/>
          <a:chExt cx="0" cy="0"/>
        </a:xfrm>
      </p:grpSpPr>
      <p:sp>
        <p:nvSpPr>
          <p:cNvPr id="1064" name="Google Shape;1064;p145"/>
          <p:cNvSpPr txBox="1"/>
          <p:nvPr>
            <p:ph type="title"/>
          </p:nvPr>
        </p:nvSpPr>
        <p:spPr>
          <a:xfrm>
            <a:off x="1219200" y="274637"/>
            <a:ext cx="10363200" cy="11430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SzPts val="1400"/>
              <a:buNone/>
            </a:pPr>
            <a:r>
              <a:t/>
            </a:r>
            <a:endParaRPr sz="4000">
              <a:solidFill>
                <a:schemeClr val="dk2"/>
              </a:solidFill>
              <a:latin typeface="Libre Franklin"/>
              <a:ea typeface="Libre Franklin"/>
              <a:cs typeface="Libre Franklin"/>
              <a:sym typeface="Libre Franklin"/>
            </a:endParaRPr>
          </a:p>
        </p:txBody>
      </p:sp>
      <p:sp>
        <p:nvSpPr>
          <p:cNvPr id="1065" name="Google Shape;1065;p145"/>
          <p:cNvSpPr txBox="1"/>
          <p:nvPr>
            <p:ph idx="1" type="body"/>
          </p:nvPr>
        </p:nvSpPr>
        <p:spPr>
          <a:xfrm>
            <a:off x="419100" y="1447800"/>
            <a:ext cx="11163300" cy="4572000"/>
          </a:xfrm>
          <a:prstGeom prst="rect">
            <a:avLst/>
          </a:prstGeom>
          <a:noFill/>
          <a:ln>
            <a:noFill/>
          </a:ln>
        </p:spPr>
        <p:txBody>
          <a:bodyPr anchorCtr="0" anchor="t" bIns="45700" lIns="91425" spcFirstLastPara="1" rIns="91425" wrap="square" tIns="45700">
            <a:noAutofit/>
          </a:bodyPr>
          <a:lstStyle/>
          <a:p>
            <a:pPr indent="-273050" lvl="0" marL="273050" marR="0" rtl="0" algn="l">
              <a:lnSpc>
                <a:spcPct val="100000"/>
              </a:lnSpc>
              <a:spcBef>
                <a:spcPts val="0"/>
              </a:spcBef>
              <a:spcAft>
                <a:spcPts val="0"/>
              </a:spcAft>
              <a:buClr>
                <a:schemeClr val="accent1"/>
              </a:buClr>
              <a:buSzPts val="2210"/>
              <a:buFont typeface="Noto Sans Symbols"/>
              <a:buChar char="⚫"/>
            </a:pPr>
            <a:r>
              <a:rPr b="1" i="0" lang="en-US" sz="2600" u="none">
                <a:solidFill>
                  <a:schemeClr val="dk1"/>
                </a:solidFill>
                <a:latin typeface="Libre Baskerville"/>
                <a:ea typeface="Libre Baskerville"/>
                <a:cs typeface="Libre Baskerville"/>
                <a:sym typeface="Libre Baskerville"/>
              </a:rPr>
              <a:t>Data Acquisition</a:t>
            </a:r>
            <a:endParaRPr/>
          </a:p>
          <a:p>
            <a:pPr indent="-273050" lvl="0" marL="273050" marR="0" rtl="0" algn="l">
              <a:lnSpc>
                <a:spcPct val="100000"/>
              </a:lnSpc>
              <a:spcBef>
                <a:spcPts val="500"/>
              </a:spcBef>
              <a:spcAft>
                <a:spcPts val="0"/>
              </a:spcAft>
              <a:buClr>
                <a:schemeClr val="accent1"/>
              </a:buClr>
              <a:buSzPts val="2210"/>
              <a:buFont typeface="Noto Sans Symbols"/>
              <a:buChar char="⚫"/>
            </a:pPr>
            <a:r>
              <a:rPr b="0" i="0" lang="en-US" sz="2600" u="none">
                <a:solidFill>
                  <a:schemeClr val="dk1"/>
                </a:solidFill>
                <a:latin typeface="Libre Baskerville"/>
                <a:ea typeface="Libre Baskerville"/>
                <a:cs typeface="Libre Baskerville"/>
                <a:sym typeface="Libre Baskerville"/>
              </a:rPr>
              <a:t>This area covers the entire process of extracting data from the data sources, moving all the extracted data to the staging area, and preparing the data for loading into the data warehouse repository. </a:t>
            </a:r>
            <a:endParaRPr/>
          </a:p>
          <a:p>
            <a:pPr indent="-273050" lvl="0" marL="273050" marR="0" rtl="0" algn="l">
              <a:lnSpc>
                <a:spcPct val="100000"/>
              </a:lnSpc>
              <a:spcBef>
                <a:spcPts val="500"/>
              </a:spcBef>
              <a:spcAft>
                <a:spcPts val="0"/>
              </a:spcAft>
              <a:buClr>
                <a:schemeClr val="accent1"/>
              </a:buClr>
              <a:buSzPts val="2210"/>
              <a:buFont typeface="Noto Sans Symbols"/>
              <a:buChar char="⚫"/>
            </a:pPr>
            <a:r>
              <a:rPr b="0" i="0" lang="en-US" sz="2600" u="none">
                <a:solidFill>
                  <a:schemeClr val="dk1"/>
                </a:solidFill>
                <a:latin typeface="Libre Baskerville"/>
                <a:ea typeface="Libre Baskerville"/>
                <a:cs typeface="Libre Baskerville"/>
                <a:sym typeface="Libre Baskerville"/>
              </a:rPr>
              <a:t>The two major architectural components identified earlier as part of this area are </a:t>
            </a:r>
            <a:r>
              <a:rPr b="0" i="1" lang="en-US" sz="2600" u="none">
                <a:solidFill>
                  <a:schemeClr val="dk1"/>
                </a:solidFill>
                <a:latin typeface="Libre Baskerville"/>
                <a:ea typeface="Libre Baskerville"/>
                <a:cs typeface="Libre Baskerville"/>
                <a:sym typeface="Libre Baskerville"/>
              </a:rPr>
              <a:t>source data </a:t>
            </a:r>
            <a:r>
              <a:rPr b="0" i="0" lang="en-US" sz="2600" u="none">
                <a:solidFill>
                  <a:schemeClr val="dk1"/>
                </a:solidFill>
                <a:latin typeface="Libre Baskerville"/>
                <a:ea typeface="Libre Baskerville"/>
                <a:cs typeface="Libre Baskerville"/>
                <a:sym typeface="Libre Baskerville"/>
              </a:rPr>
              <a:t>and </a:t>
            </a:r>
            <a:r>
              <a:rPr b="0" i="1" lang="en-US" sz="2600" u="none">
                <a:solidFill>
                  <a:schemeClr val="dk1"/>
                </a:solidFill>
                <a:latin typeface="Libre Baskerville"/>
                <a:ea typeface="Libre Baskerville"/>
                <a:cs typeface="Libre Baskerville"/>
                <a:sym typeface="Libre Baskerville"/>
              </a:rPr>
              <a:t>data staging. </a:t>
            </a:r>
            <a:endParaRPr/>
          </a:p>
          <a:p>
            <a:pPr indent="-273050" lvl="0" marL="273050" marR="0" rtl="0" algn="l">
              <a:lnSpc>
                <a:spcPct val="100000"/>
              </a:lnSpc>
              <a:spcBef>
                <a:spcPts val="500"/>
              </a:spcBef>
              <a:spcAft>
                <a:spcPts val="0"/>
              </a:spcAft>
              <a:buClr>
                <a:schemeClr val="accent1"/>
              </a:buClr>
              <a:buSzPts val="2210"/>
              <a:buFont typeface="Noto Sans Symbols"/>
              <a:buChar char="⚫"/>
            </a:pPr>
            <a:r>
              <a:rPr b="0" i="0" lang="en-US" sz="2600" u="none">
                <a:solidFill>
                  <a:schemeClr val="dk1"/>
                </a:solidFill>
                <a:latin typeface="Libre Baskerville"/>
                <a:ea typeface="Libre Baskerville"/>
                <a:cs typeface="Libre Baskerville"/>
                <a:sym typeface="Libre Baskerville"/>
              </a:rPr>
              <a:t>The functions and services in this area relate to these two architectural components</a:t>
            </a:r>
            <a:endParaRPr/>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9" name="Shape 1069"/>
        <p:cNvGrpSpPr/>
        <p:nvPr/>
      </p:nvGrpSpPr>
      <p:grpSpPr>
        <a:xfrm>
          <a:off x="0" y="0"/>
          <a:ext cx="0" cy="0"/>
          <a:chOff x="0" y="0"/>
          <a:chExt cx="0" cy="0"/>
        </a:xfrm>
      </p:grpSpPr>
      <p:sp>
        <p:nvSpPr>
          <p:cNvPr id="1070" name="Google Shape;1070;p146"/>
          <p:cNvSpPr txBox="1"/>
          <p:nvPr>
            <p:ph type="title"/>
          </p:nvPr>
        </p:nvSpPr>
        <p:spPr>
          <a:xfrm>
            <a:off x="1219200" y="274637"/>
            <a:ext cx="10363200" cy="11430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SzPts val="1400"/>
              <a:buNone/>
            </a:pPr>
            <a:r>
              <a:t/>
            </a:r>
            <a:endParaRPr sz="4000">
              <a:solidFill>
                <a:schemeClr val="dk2"/>
              </a:solidFill>
              <a:latin typeface="Libre Franklin"/>
              <a:ea typeface="Libre Franklin"/>
              <a:cs typeface="Libre Franklin"/>
              <a:sym typeface="Libre Franklin"/>
            </a:endParaRPr>
          </a:p>
        </p:txBody>
      </p:sp>
      <p:sp>
        <p:nvSpPr>
          <p:cNvPr id="1071" name="Google Shape;1071;p146"/>
          <p:cNvSpPr txBox="1"/>
          <p:nvPr>
            <p:ph idx="1" type="body"/>
          </p:nvPr>
        </p:nvSpPr>
        <p:spPr>
          <a:xfrm>
            <a:off x="785812" y="-225425"/>
            <a:ext cx="10363200" cy="4572000"/>
          </a:xfrm>
          <a:prstGeom prst="rect">
            <a:avLst/>
          </a:prstGeom>
          <a:noFill/>
          <a:ln>
            <a:noFill/>
          </a:ln>
        </p:spPr>
        <p:txBody>
          <a:bodyPr anchorCtr="0" anchor="t" bIns="45700" lIns="91425" spcFirstLastPara="1" rIns="91425" wrap="square" tIns="45700">
            <a:noAutofit/>
          </a:bodyPr>
          <a:lstStyle/>
          <a:p>
            <a:pPr indent="-132715" lvl="0" marL="273050" marR="0" rtl="0" algn="l">
              <a:lnSpc>
                <a:spcPct val="100000"/>
              </a:lnSpc>
              <a:spcBef>
                <a:spcPts val="0"/>
              </a:spcBef>
              <a:spcAft>
                <a:spcPts val="0"/>
              </a:spcAft>
              <a:buClr>
                <a:schemeClr val="accent1"/>
              </a:buClr>
              <a:buSzPts val="2210"/>
              <a:buFont typeface="Noto Sans Symbols"/>
              <a:buNone/>
            </a:pPr>
            <a:r>
              <a:t/>
            </a:r>
            <a:endParaRPr b="1" i="1" sz="2600" u="none">
              <a:solidFill>
                <a:schemeClr val="dk1"/>
              </a:solidFill>
              <a:latin typeface="Libre Baskerville"/>
              <a:ea typeface="Libre Baskerville"/>
              <a:cs typeface="Libre Baskerville"/>
              <a:sym typeface="Libre Baskerville"/>
            </a:endParaRPr>
          </a:p>
          <a:p>
            <a:pPr indent="-273050" lvl="0" marL="273050" marR="0" rtl="0" algn="l">
              <a:lnSpc>
                <a:spcPct val="100000"/>
              </a:lnSpc>
              <a:spcBef>
                <a:spcPts val="500"/>
              </a:spcBef>
              <a:spcAft>
                <a:spcPts val="0"/>
              </a:spcAft>
              <a:buClr>
                <a:schemeClr val="accent1"/>
              </a:buClr>
              <a:buSzPts val="2210"/>
              <a:buFont typeface="Noto Sans Symbols"/>
              <a:buChar char="⚫"/>
            </a:pPr>
            <a:r>
              <a:rPr b="1" i="1" lang="en-US" sz="2600" u="none">
                <a:solidFill>
                  <a:schemeClr val="dk1"/>
                </a:solidFill>
                <a:latin typeface="Libre Baskerville"/>
                <a:ea typeface="Libre Baskerville"/>
                <a:cs typeface="Libre Baskerville"/>
                <a:sym typeface="Libre Baskerville"/>
              </a:rPr>
              <a:t>Data Flow</a:t>
            </a:r>
            <a:endParaRPr/>
          </a:p>
          <a:p>
            <a:pPr indent="-273050" lvl="0" marL="273050" marR="0" rtl="0" algn="l">
              <a:lnSpc>
                <a:spcPct val="100000"/>
              </a:lnSpc>
              <a:spcBef>
                <a:spcPts val="500"/>
              </a:spcBef>
              <a:spcAft>
                <a:spcPts val="0"/>
              </a:spcAft>
              <a:buClr>
                <a:schemeClr val="accent1"/>
              </a:buClr>
              <a:buSzPts val="2210"/>
              <a:buFont typeface="Noto Sans Symbols"/>
              <a:buChar char="⚫"/>
            </a:pPr>
            <a:r>
              <a:rPr b="0" i="1" lang="en-US" sz="2600" u="none">
                <a:solidFill>
                  <a:schemeClr val="dk1"/>
                </a:solidFill>
                <a:latin typeface="Libre Baskerville"/>
                <a:ea typeface="Libre Baskerville"/>
                <a:cs typeface="Libre Baskerville"/>
                <a:sym typeface="Libre Baskerville"/>
              </a:rPr>
              <a:t>Flow. </a:t>
            </a:r>
            <a:r>
              <a:rPr b="0" i="0" lang="en-US" sz="2600" u="none">
                <a:solidFill>
                  <a:schemeClr val="dk1"/>
                </a:solidFill>
                <a:latin typeface="Libre Baskerville"/>
                <a:ea typeface="Libre Baskerville"/>
                <a:cs typeface="Libre Baskerville"/>
                <a:sym typeface="Libre Baskerville"/>
              </a:rPr>
              <a:t>In the data acquisition area, the data flow begins at the data sources and pauses at the staging area. After transformation and integration, the data is ready for loading into the data warehouse repository.</a:t>
            </a:r>
            <a:endParaRPr/>
          </a:p>
          <a:p>
            <a:pPr indent="-273050" lvl="0" marL="273050" marR="0" rtl="0" algn="l">
              <a:lnSpc>
                <a:spcPct val="100000"/>
              </a:lnSpc>
              <a:spcBef>
                <a:spcPts val="500"/>
              </a:spcBef>
              <a:spcAft>
                <a:spcPts val="0"/>
              </a:spcAft>
              <a:buClr>
                <a:schemeClr val="accent1"/>
              </a:buClr>
              <a:buSzPts val="2210"/>
              <a:buFont typeface="Noto Sans Symbols"/>
              <a:buChar char="⚫"/>
            </a:pPr>
            <a:r>
              <a:rPr b="0" i="1" lang="en-US" sz="2600" u="none">
                <a:solidFill>
                  <a:schemeClr val="dk1"/>
                </a:solidFill>
                <a:latin typeface="Libre Baskerville"/>
                <a:ea typeface="Libre Baskerville"/>
                <a:cs typeface="Libre Baskerville"/>
                <a:sym typeface="Libre Baskerville"/>
              </a:rPr>
              <a:t>Data Sources. </a:t>
            </a:r>
            <a:r>
              <a:rPr b="0" i="0" lang="en-US" sz="2600" u="none">
                <a:solidFill>
                  <a:schemeClr val="dk1"/>
                </a:solidFill>
                <a:latin typeface="Libre Baskerville"/>
                <a:ea typeface="Libre Baskerville"/>
                <a:cs typeface="Libre Baskerville"/>
                <a:sym typeface="Libre Baskerville"/>
              </a:rPr>
              <a:t>For the majority of data warehouses, the primary data source consists of  the enterprise’s operational systems. </a:t>
            </a:r>
            <a:endParaRPr/>
          </a:p>
          <a:p>
            <a:pPr indent="-273050" lvl="0" marL="273050" marR="0" rtl="0" algn="l">
              <a:lnSpc>
                <a:spcPct val="100000"/>
              </a:lnSpc>
              <a:spcBef>
                <a:spcPts val="500"/>
              </a:spcBef>
              <a:spcAft>
                <a:spcPts val="0"/>
              </a:spcAft>
              <a:buClr>
                <a:schemeClr val="accent1"/>
              </a:buClr>
              <a:buSzPts val="2210"/>
              <a:buFont typeface="Noto Sans Symbols"/>
              <a:buChar char="⚫"/>
            </a:pPr>
            <a:r>
              <a:rPr b="0" i="0" lang="en-US" sz="2600" u="none">
                <a:solidFill>
                  <a:schemeClr val="dk1"/>
                </a:solidFill>
                <a:latin typeface="Libre Baskerville"/>
                <a:ea typeface="Libre Baskerville"/>
                <a:cs typeface="Libre Baskerville"/>
                <a:sym typeface="Libre Baskerville"/>
              </a:rPr>
              <a:t>Many of the operational systems at several enterprises are still legacy systems. Legacy data resides on hierarchical or network databases. </a:t>
            </a:r>
            <a:endParaRPr/>
          </a:p>
          <a:p>
            <a:pPr indent="-273050" lvl="0" marL="273050" marR="0" rtl="0" algn="l">
              <a:lnSpc>
                <a:spcPct val="100000"/>
              </a:lnSpc>
              <a:spcBef>
                <a:spcPts val="500"/>
              </a:spcBef>
              <a:spcAft>
                <a:spcPts val="0"/>
              </a:spcAft>
              <a:buClr>
                <a:schemeClr val="accent1"/>
              </a:buClr>
              <a:buSzPts val="2210"/>
              <a:buFont typeface="Noto Sans Symbols"/>
              <a:buChar char="⚫"/>
            </a:pPr>
            <a:r>
              <a:rPr b="0" i="0" lang="en-US" sz="2600" u="none">
                <a:solidFill>
                  <a:schemeClr val="dk1"/>
                </a:solidFill>
                <a:latin typeface="Libre Baskerville"/>
                <a:ea typeface="Libre Baskerville"/>
                <a:cs typeface="Libre Baskerville"/>
                <a:sym typeface="Libre Baskerville"/>
              </a:rPr>
              <a:t>Extract data from these databases by using respective language of DBMS.</a:t>
            </a:r>
            <a:endParaRPr/>
          </a:p>
          <a:p>
            <a:pPr indent="-273050" lvl="0" marL="273050" marR="0" rtl="0" algn="l">
              <a:lnSpc>
                <a:spcPct val="100000"/>
              </a:lnSpc>
              <a:spcBef>
                <a:spcPts val="500"/>
              </a:spcBef>
              <a:spcAft>
                <a:spcPts val="0"/>
              </a:spcAft>
              <a:buClr>
                <a:schemeClr val="accent1"/>
              </a:buClr>
              <a:buSzPts val="2210"/>
              <a:buFont typeface="Noto Sans Symbols"/>
              <a:buChar char="⚫"/>
            </a:pPr>
            <a:r>
              <a:rPr b="0" i="0" lang="en-US" sz="2600" u="none">
                <a:solidFill>
                  <a:schemeClr val="dk1"/>
                </a:solidFill>
                <a:latin typeface="Libre Baskerville"/>
                <a:ea typeface="Libre Baskerville"/>
                <a:cs typeface="Libre Baskerville"/>
                <a:sym typeface="Libre Baskerville"/>
              </a:rPr>
              <a:t> Some of the more recent operational systems run on the client/server architecture. </a:t>
            </a:r>
            <a:endParaRPr/>
          </a:p>
          <a:p>
            <a:pPr indent="-273050" lvl="0" marL="273050" marR="0" rtl="0" algn="l">
              <a:lnSpc>
                <a:spcPct val="100000"/>
              </a:lnSpc>
              <a:spcBef>
                <a:spcPts val="500"/>
              </a:spcBef>
              <a:spcAft>
                <a:spcPts val="0"/>
              </a:spcAft>
              <a:buClr>
                <a:schemeClr val="accent1"/>
              </a:buClr>
              <a:buSzPts val="2210"/>
              <a:buFont typeface="Noto Sans Symbols"/>
              <a:buChar char="⚫"/>
            </a:pPr>
            <a:r>
              <a:rPr b="0" i="0" lang="en-US" sz="2600" u="none">
                <a:solidFill>
                  <a:schemeClr val="dk1"/>
                </a:solidFill>
                <a:latin typeface="Libre Baskerville"/>
                <a:ea typeface="Libre Baskerville"/>
                <a:cs typeface="Libre Baskerville"/>
                <a:sym typeface="Libre Baskerville"/>
              </a:rPr>
              <a:t>Usually, these systems are supported by relational DBMSs.</a:t>
            </a:r>
            <a:endParaRPr/>
          </a:p>
          <a:p>
            <a:pPr indent="-273050" lvl="0" marL="273050" marR="0" rtl="0" algn="l">
              <a:lnSpc>
                <a:spcPct val="100000"/>
              </a:lnSpc>
              <a:spcBef>
                <a:spcPts val="500"/>
              </a:spcBef>
              <a:spcAft>
                <a:spcPts val="0"/>
              </a:spcAft>
              <a:buClr>
                <a:schemeClr val="accent1"/>
              </a:buClr>
              <a:buSzPts val="2210"/>
              <a:buFont typeface="Noto Sans Symbols"/>
              <a:buChar char="⚫"/>
            </a:pPr>
            <a:r>
              <a:rPr b="0" i="0" lang="en-US" sz="2600" u="none">
                <a:solidFill>
                  <a:schemeClr val="dk1"/>
                </a:solidFill>
                <a:latin typeface="Libre Baskerville"/>
                <a:ea typeface="Libre Baskerville"/>
                <a:cs typeface="Libre Baskerville"/>
                <a:sym typeface="Libre Baskerville"/>
              </a:rPr>
              <a:t>Here you may use an SQL-based language for extracting data.</a:t>
            </a:r>
            <a:endParaRPr/>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5" name="Shape 1075"/>
        <p:cNvGrpSpPr/>
        <p:nvPr/>
      </p:nvGrpSpPr>
      <p:grpSpPr>
        <a:xfrm>
          <a:off x="0" y="0"/>
          <a:ext cx="0" cy="0"/>
          <a:chOff x="0" y="0"/>
          <a:chExt cx="0" cy="0"/>
        </a:xfrm>
      </p:grpSpPr>
      <p:sp>
        <p:nvSpPr>
          <p:cNvPr id="1076" name="Google Shape;1076;p147"/>
          <p:cNvSpPr txBox="1"/>
          <p:nvPr>
            <p:ph type="title"/>
          </p:nvPr>
        </p:nvSpPr>
        <p:spPr>
          <a:xfrm>
            <a:off x="1219200" y="274637"/>
            <a:ext cx="10363200" cy="11430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SzPts val="1400"/>
              <a:buNone/>
            </a:pPr>
            <a:r>
              <a:t/>
            </a:r>
            <a:endParaRPr sz="4000">
              <a:solidFill>
                <a:schemeClr val="dk2"/>
              </a:solidFill>
              <a:latin typeface="Libre Franklin"/>
              <a:ea typeface="Libre Franklin"/>
              <a:cs typeface="Libre Franklin"/>
              <a:sym typeface="Libre Franklin"/>
            </a:endParaRPr>
          </a:p>
        </p:txBody>
      </p:sp>
      <p:pic>
        <p:nvPicPr>
          <p:cNvPr id="1077" name="Google Shape;1077;p147"/>
          <p:cNvPicPr preferRelativeResize="0"/>
          <p:nvPr>
            <p:ph idx="1" type="body"/>
          </p:nvPr>
        </p:nvPicPr>
        <p:blipFill rotWithShape="1">
          <a:blip r:embed="rId3">
            <a:alphaModFix/>
          </a:blip>
          <a:srcRect b="0" l="0" r="0" t="0"/>
          <a:stretch/>
        </p:blipFill>
        <p:spPr>
          <a:xfrm>
            <a:off x="1379537" y="1635125"/>
            <a:ext cx="6618287" cy="5059362"/>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0" name="Shape 460"/>
        <p:cNvGrpSpPr/>
        <p:nvPr/>
      </p:nvGrpSpPr>
      <p:grpSpPr>
        <a:xfrm>
          <a:off x="0" y="0"/>
          <a:ext cx="0" cy="0"/>
          <a:chOff x="0" y="0"/>
          <a:chExt cx="0" cy="0"/>
        </a:xfrm>
      </p:grpSpPr>
      <p:sp>
        <p:nvSpPr>
          <p:cNvPr id="461" name="Google Shape;461;p76"/>
          <p:cNvSpPr txBox="1"/>
          <p:nvPr>
            <p:ph type="title"/>
          </p:nvPr>
        </p:nvSpPr>
        <p:spPr>
          <a:xfrm>
            <a:off x="2209800" y="609600"/>
            <a:ext cx="7772400" cy="6096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Libre Franklin"/>
              <a:buNone/>
            </a:pPr>
            <a:r>
              <a:rPr b="0" i="0" lang="en-US" sz="4000" u="none">
                <a:solidFill>
                  <a:schemeClr val="dk2"/>
                </a:solidFill>
                <a:latin typeface="Libre Franklin"/>
                <a:ea typeface="Libre Franklin"/>
                <a:cs typeface="Libre Franklin"/>
                <a:sym typeface="Libre Franklin"/>
              </a:rPr>
              <a:t>Solution 2</a:t>
            </a:r>
            <a:endParaRPr/>
          </a:p>
        </p:txBody>
      </p:sp>
      <p:sp>
        <p:nvSpPr>
          <p:cNvPr id="462" name="Google Shape;462;p76"/>
          <p:cNvSpPr txBox="1"/>
          <p:nvPr>
            <p:ph idx="1" type="body"/>
          </p:nvPr>
        </p:nvSpPr>
        <p:spPr>
          <a:xfrm>
            <a:off x="2209800" y="1600200"/>
            <a:ext cx="7848600" cy="3276600"/>
          </a:xfrm>
          <a:prstGeom prst="rect">
            <a:avLst/>
          </a:prstGeom>
          <a:noFill/>
          <a:ln>
            <a:noFill/>
          </a:ln>
        </p:spPr>
        <p:txBody>
          <a:bodyPr anchorCtr="0" anchor="t" bIns="45700" lIns="91425" spcFirstLastPara="1" rIns="91425" wrap="square" tIns="45700">
            <a:noAutofit/>
          </a:bodyPr>
          <a:lstStyle/>
          <a:p>
            <a:pPr indent="-273050" lvl="0" marL="273050" marR="0" rtl="0" algn="l">
              <a:lnSpc>
                <a:spcPct val="90000"/>
              </a:lnSpc>
              <a:spcBef>
                <a:spcPts val="0"/>
              </a:spcBef>
              <a:spcAft>
                <a:spcPts val="0"/>
              </a:spcAft>
              <a:buClr>
                <a:schemeClr val="accent1"/>
              </a:buClr>
              <a:buSzPts val="2380"/>
              <a:buFont typeface="Noto Sans Symbols"/>
              <a:buChar char="⚫"/>
            </a:pPr>
            <a:r>
              <a:rPr b="0" i="0" lang="en-US" sz="2800" u="none" cap="none" strike="noStrike">
                <a:solidFill>
                  <a:schemeClr val="dk1"/>
                </a:solidFill>
                <a:latin typeface="Libre Baskerville"/>
                <a:ea typeface="Libre Baskerville"/>
                <a:cs typeface="Libre Baskerville"/>
                <a:sym typeface="Libre Baskerville"/>
              </a:rPr>
              <a:t>Extract data needed for analysis from operational database.</a:t>
            </a:r>
            <a:endParaRPr/>
          </a:p>
          <a:p>
            <a:pPr indent="-273050" lvl="0" marL="273050" marR="0" rtl="0" algn="l">
              <a:lnSpc>
                <a:spcPct val="90000"/>
              </a:lnSpc>
              <a:spcBef>
                <a:spcPts val="500"/>
              </a:spcBef>
              <a:spcAft>
                <a:spcPts val="0"/>
              </a:spcAft>
              <a:buClr>
                <a:schemeClr val="accent1"/>
              </a:buClr>
              <a:buSzPts val="2380"/>
              <a:buFont typeface="Noto Sans Symbols"/>
              <a:buChar char="⚫"/>
            </a:pPr>
            <a:r>
              <a:rPr b="0" i="0" lang="en-US" sz="2800" u="none" cap="none" strike="noStrike">
                <a:solidFill>
                  <a:schemeClr val="dk1"/>
                </a:solidFill>
                <a:latin typeface="Libre Baskerville"/>
                <a:ea typeface="Libre Baskerville"/>
                <a:cs typeface="Libre Baskerville"/>
                <a:sym typeface="Libre Baskerville"/>
              </a:rPr>
              <a:t>Store it in warehouse.</a:t>
            </a:r>
            <a:endParaRPr/>
          </a:p>
          <a:p>
            <a:pPr indent="-273050" lvl="0" marL="273050" marR="0" rtl="0" algn="l">
              <a:lnSpc>
                <a:spcPct val="90000"/>
              </a:lnSpc>
              <a:spcBef>
                <a:spcPts val="500"/>
              </a:spcBef>
              <a:spcAft>
                <a:spcPts val="0"/>
              </a:spcAft>
              <a:buClr>
                <a:schemeClr val="accent1"/>
              </a:buClr>
              <a:buSzPts val="2380"/>
              <a:buFont typeface="Noto Sans Symbols"/>
              <a:buChar char="⚫"/>
            </a:pPr>
            <a:r>
              <a:rPr b="0" i="0" lang="en-US" sz="2800" u="none" cap="none" strike="noStrike">
                <a:solidFill>
                  <a:schemeClr val="dk1"/>
                </a:solidFill>
                <a:latin typeface="Libre Baskerville"/>
                <a:ea typeface="Libre Baskerville"/>
                <a:cs typeface="Libre Baskerville"/>
                <a:sym typeface="Libre Baskerville"/>
              </a:rPr>
              <a:t>Refresh warehouse at regular interval so that it contains up to date information for analysis.</a:t>
            </a:r>
            <a:endParaRPr/>
          </a:p>
          <a:p>
            <a:pPr indent="-273050" lvl="0" marL="273050" marR="0" rtl="0" algn="l">
              <a:lnSpc>
                <a:spcPct val="90000"/>
              </a:lnSpc>
              <a:spcBef>
                <a:spcPts val="500"/>
              </a:spcBef>
              <a:spcAft>
                <a:spcPts val="0"/>
              </a:spcAft>
              <a:buClr>
                <a:schemeClr val="accent1"/>
              </a:buClr>
              <a:buSzPts val="2380"/>
              <a:buFont typeface="Noto Sans Symbols"/>
              <a:buChar char="⚫"/>
            </a:pPr>
            <a:r>
              <a:rPr b="0" i="0" lang="en-US" sz="2800" u="none" cap="none" strike="noStrike">
                <a:solidFill>
                  <a:schemeClr val="dk1"/>
                </a:solidFill>
                <a:latin typeface="Libre Baskerville"/>
                <a:ea typeface="Libre Baskerville"/>
                <a:cs typeface="Libre Baskerville"/>
                <a:sym typeface="Libre Baskerville"/>
              </a:rPr>
              <a:t>Warehouse will contain data with historical perspective.</a:t>
            </a:r>
            <a:endParaRPr/>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1" name="Shape 1081"/>
        <p:cNvGrpSpPr/>
        <p:nvPr/>
      </p:nvGrpSpPr>
      <p:grpSpPr>
        <a:xfrm>
          <a:off x="0" y="0"/>
          <a:ext cx="0" cy="0"/>
          <a:chOff x="0" y="0"/>
          <a:chExt cx="0" cy="0"/>
        </a:xfrm>
      </p:grpSpPr>
      <p:sp>
        <p:nvSpPr>
          <p:cNvPr id="1082" name="Google Shape;1082;p148"/>
          <p:cNvSpPr txBox="1"/>
          <p:nvPr>
            <p:ph idx="1" type="body"/>
          </p:nvPr>
        </p:nvSpPr>
        <p:spPr>
          <a:xfrm>
            <a:off x="646112" y="439737"/>
            <a:ext cx="10363200" cy="4572000"/>
          </a:xfrm>
          <a:prstGeom prst="rect">
            <a:avLst/>
          </a:prstGeom>
          <a:noFill/>
          <a:ln>
            <a:noFill/>
          </a:ln>
        </p:spPr>
        <p:txBody>
          <a:bodyPr anchorCtr="0" anchor="t" bIns="45700" lIns="91425" spcFirstLastPara="1" rIns="91425" wrap="square" tIns="45700">
            <a:noAutofit/>
          </a:bodyPr>
          <a:lstStyle/>
          <a:p>
            <a:pPr indent="-273050" lvl="0" marL="273050" marR="0" rtl="0" algn="l">
              <a:lnSpc>
                <a:spcPct val="100000"/>
              </a:lnSpc>
              <a:spcBef>
                <a:spcPts val="0"/>
              </a:spcBef>
              <a:spcAft>
                <a:spcPts val="0"/>
              </a:spcAft>
              <a:buClr>
                <a:schemeClr val="accent1"/>
              </a:buClr>
              <a:buSzPts val="2210"/>
              <a:buFont typeface="Noto Sans Symbols"/>
              <a:buChar char="⚫"/>
            </a:pPr>
            <a:r>
              <a:rPr b="0" i="1" lang="en-US" sz="2600" u="none">
                <a:solidFill>
                  <a:schemeClr val="dk1"/>
                </a:solidFill>
                <a:latin typeface="Libre Baskerville"/>
                <a:ea typeface="Libre Baskerville"/>
                <a:cs typeface="Libre Baskerville"/>
                <a:sym typeface="Libre Baskerville"/>
              </a:rPr>
              <a:t>Intermediary Data Stores. </a:t>
            </a:r>
            <a:r>
              <a:rPr b="0" i="0" lang="en-US" sz="2600" u="none">
                <a:solidFill>
                  <a:schemeClr val="dk1"/>
                </a:solidFill>
                <a:latin typeface="Libre Baskerville"/>
                <a:ea typeface="Libre Baskerville"/>
                <a:cs typeface="Libre Baskerville"/>
                <a:sym typeface="Libre Baskerville"/>
              </a:rPr>
              <a:t>As data gets extracted from the data sources, it moves</a:t>
            </a:r>
            <a:endParaRPr/>
          </a:p>
          <a:p>
            <a:pPr indent="-273050" lvl="0" marL="273050" marR="0" rtl="0" algn="l">
              <a:lnSpc>
                <a:spcPct val="100000"/>
              </a:lnSpc>
              <a:spcBef>
                <a:spcPts val="500"/>
              </a:spcBef>
              <a:spcAft>
                <a:spcPts val="0"/>
              </a:spcAft>
              <a:buClr>
                <a:schemeClr val="accent1"/>
              </a:buClr>
              <a:buSzPts val="2210"/>
              <a:buFont typeface="Noto Sans Symbols"/>
              <a:buNone/>
            </a:pPr>
            <a:r>
              <a:rPr b="0" i="0" lang="en-US" sz="2600" u="none">
                <a:solidFill>
                  <a:schemeClr val="dk1"/>
                </a:solidFill>
                <a:latin typeface="Libre Baskerville"/>
                <a:ea typeface="Libre Baskerville"/>
                <a:cs typeface="Libre Baskerville"/>
                <a:sym typeface="Libre Baskerville"/>
              </a:rPr>
              <a:t>    through temporary files. </a:t>
            </a:r>
            <a:endParaRPr/>
          </a:p>
          <a:p>
            <a:pPr indent="-273050" lvl="0" marL="273050" marR="0" rtl="0" algn="l">
              <a:lnSpc>
                <a:spcPct val="100000"/>
              </a:lnSpc>
              <a:spcBef>
                <a:spcPts val="500"/>
              </a:spcBef>
              <a:spcAft>
                <a:spcPts val="0"/>
              </a:spcAft>
              <a:buClr>
                <a:schemeClr val="accent1"/>
              </a:buClr>
              <a:buSzPts val="2210"/>
              <a:buFont typeface="Noto Sans Symbols"/>
              <a:buChar char="⚫"/>
            </a:pPr>
            <a:r>
              <a:rPr b="0" i="0" lang="en-US" sz="2600" u="none">
                <a:solidFill>
                  <a:schemeClr val="dk1"/>
                </a:solidFill>
                <a:latin typeface="Libre Baskerville"/>
                <a:ea typeface="Libre Baskerville"/>
                <a:cs typeface="Libre Baskerville"/>
                <a:sym typeface="Libre Baskerville"/>
              </a:rPr>
              <a:t>Sometimes, extracts of homogeneous data from several source applications are pulled into separate temporary files and then merged into another temporary</a:t>
            </a:r>
            <a:endParaRPr/>
          </a:p>
          <a:p>
            <a:pPr indent="-273050" lvl="0" marL="273050" marR="0" rtl="0" algn="l">
              <a:lnSpc>
                <a:spcPct val="100000"/>
              </a:lnSpc>
              <a:spcBef>
                <a:spcPts val="500"/>
              </a:spcBef>
              <a:spcAft>
                <a:spcPts val="0"/>
              </a:spcAft>
              <a:buClr>
                <a:schemeClr val="accent1"/>
              </a:buClr>
              <a:buSzPts val="2210"/>
              <a:buFont typeface="Noto Sans Symbols"/>
              <a:buNone/>
            </a:pPr>
            <a:r>
              <a:rPr b="0" i="0" lang="en-US" sz="2600" u="none">
                <a:solidFill>
                  <a:schemeClr val="dk1"/>
                </a:solidFill>
                <a:latin typeface="Libre Baskerville"/>
                <a:ea typeface="Libre Baskerville"/>
                <a:cs typeface="Libre Baskerville"/>
                <a:sym typeface="Libre Baskerville"/>
              </a:rPr>
              <a:t>   file before moving it to the staging area.</a:t>
            </a:r>
            <a:endParaRPr/>
          </a:p>
          <a:p>
            <a:pPr indent="-132715" lvl="0" marL="273050" marR="0" rtl="0" algn="l">
              <a:lnSpc>
                <a:spcPct val="100000"/>
              </a:lnSpc>
              <a:spcBef>
                <a:spcPts val="575"/>
              </a:spcBef>
              <a:spcAft>
                <a:spcPts val="0"/>
              </a:spcAft>
              <a:buClr>
                <a:schemeClr val="accent1"/>
              </a:buClr>
              <a:buSzPts val="2210"/>
              <a:buFont typeface="Noto Sans Symbols"/>
              <a:buNone/>
            </a:pPr>
            <a:r>
              <a:t/>
            </a:r>
            <a:endParaRPr b="0" i="0" sz="2600" u="none">
              <a:solidFill>
                <a:schemeClr val="dk1"/>
              </a:solidFill>
              <a:latin typeface="Libre Baskerville"/>
              <a:ea typeface="Libre Baskerville"/>
              <a:cs typeface="Libre Baskerville"/>
              <a:sym typeface="Libre Baskerville"/>
            </a:endParaRPr>
          </a:p>
        </p:txBody>
      </p: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6" name="Shape 1086"/>
        <p:cNvGrpSpPr/>
        <p:nvPr/>
      </p:nvGrpSpPr>
      <p:grpSpPr>
        <a:xfrm>
          <a:off x="0" y="0"/>
          <a:ext cx="0" cy="0"/>
          <a:chOff x="0" y="0"/>
          <a:chExt cx="0" cy="0"/>
        </a:xfrm>
      </p:grpSpPr>
      <p:sp>
        <p:nvSpPr>
          <p:cNvPr id="1087" name="Google Shape;1087;p149"/>
          <p:cNvSpPr txBox="1"/>
          <p:nvPr>
            <p:ph idx="1" type="body"/>
          </p:nvPr>
        </p:nvSpPr>
        <p:spPr>
          <a:xfrm>
            <a:off x="955675" y="806450"/>
            <a:ext cx="10363200" cy="4572000"/>
          </a:xfrm>
          <a:prstGeom prst="rect">
            <a:avLst/>
          </a:prstGeom>
          <a:noFill/>
          <a:ln>
            <a:noFill/>
          </a:ln>
        </p:spPr>
        <p:txBody>
          <a:bodyPr anchorCtr="0" anchor="t" bIns="45700" lIns="91425" spcFirstLastPara="1" rIns="91425" wrap="square" tIns="45700">
            <a:noAutofit/>
          </a:bodyPr>
          <a:lstStyle/>
          <a:p>
            <a:pPr indent="-273050" lvl="0" marL="273050" marR="0" rtl="0" algn="l">
              <a:lnSpc>
                <a:spcPct val="100000"/>
              </a:lnSpc>
              <a:spcBef>
                <a:spcPts val="0"/>
              </a:spcBef>
              <a:spcAft>
                <a:spcPts val="0"/>
              </a:spcAft>
              <a:buClr>
                <a:schemeClr val="accent1"/>
              </a:buClr>
              <a:buSzPts val="2210"/>
              <a:buFont typeface="Noto Sans Symbols"/>
              <a:buChar char="⚫"/>
            </a:pPr>
            <a:r>
              <a:rPr b="0" i="1" lang="en-US" sz="2600" u="none">
                <a:solidFill>
                  <a:schemeClr val="dk1"/>
                </a:solidFill>
                <a:latin typeface="Libre Baskerville"/>
                <a:ea typeface="Libre Baskerville"/>
                <a:cs typeface="Libre Baskerville"/>
                <a:sym typeface="Libre Baskerville"/>
              </a:rPr>
              <a:t>Staging Area. </a:t>
            </a:r>
            <a:endParaRPr b="0" i="1" sz="2600" u="none">
              <a:solidFill>
                <a:schemeClr val="dk1"/>
              </a:solidFill>
              <a:latin typeface="Libre Baskerville"/>
              <a:ea typeface="Libre Baskerville"/>
              <a:cs typeface="Libre Baskerville"/>
              <a:sym typeface="Libre Baskerville"/>
            </a:endParaRPr>
          </a:p>
          <a:p>
            <a:pPr indent="-273050" lvl="0" marL="273050" marR="0" rtl="0" algn="l">
              <a:lnSpc>
                <a:spcPct val="100000"/>
              </a:lnSpc>
              <a:spcBef>
                <a:spcPts val="500"/>
              </a:spcBef>
              <a:spcAft>
                <a:spcPts val="0"/>
              </a:spcAft>
              <a:buClr>
                <a:schemeClr val="accent1"/>
              </a:buClr>
              <a:buSzPts val="2210"/>
              <a:buFont typeface="Noto Sans Symbols"/>
              <a:buChar char="⚫"/>
            </a:pPr>
            <a:r>
              <a:rPr b="0" i="0" lang="en-US" sz="2600" u="none">
                <a:solidFill>
                  <a:schemeClr val="dk1"/>
                </a:solidFill>
                <a:latin typeface="Libre Baskerville"/>
                <a:ea typeface="Libre Baskerville"/>
                <a:cs typeface="Libre Baskerville"/>
                <a:sym typeface="Libre Baskerville"/>
              </a:rPr>
              <a:t>This is the place where all the extracted data is put together and prepared for loading into the data warehouse. </a:t>
            </a:r>
            <a:endParaRPr/>
          </a:p>
          <a:p>
            <a:pPr indent="-273050" lvl="0" marL="273050" marR="0" rtl="0" algn="l">
              <a:lnSpc>
                <a:spcPct val="100000"/>
              </a:lnSpc>
              <a:spcBef>
                <a:spcPts val="500"/>
              </a:spcBef>
              <a:spcAft>
                <a:spcPts val="0"/>
              </a:spcAft>
              <a:buClr>
                <a:schemeClr val="accent1"/>
              </a:buClr>
              <a:buSzPts val="2210"/>
              <a:buFont typeface="Noto Sans Symbols"/>
              <a:buChar char="⚫"/>
            </a:pPr>
            <a:r>
              <a:rPr b="0" i="0" lang="en-US" sz="2600" u="none">
                <a:solidFill>
                  <a:schemeClr val="dk1"/>
                </a:solidFill>
                <a:latin typeface="Libre Baskerville"/>
                <a:ea typeface="Libre Baskerville"/>
                <a:cs typeface="Libre Baskerville"/>
                <a:sym typeface="Libre Baskerville"/>
              </a:rPr>
              <a:t>The staging area is like an assembly plant or a construction area. </a:t>
            </a:r>
            <a:endParaRPr/>
          </a:p>
          <a:p>
            <a:pPr indent="-273050" lvl="0" marL="273050" marR="0" rtl="0" algn="l">
              <a:lnSpc>
                <a:spcPct val="100000"/>
              </a:lnSpc>
              <a:spcBef>
                <a:spcPts val="500"/>
              </a:spcBef>
              <a:spcAft>
                <a:spcPts val="0"/>
              </a:spcAft>
              <a:buClr>
                <a:schemeClr val="accent1"/>
              </a:buClr>
              <a:buSzPts val="2210"/>
              <a:buFont typeface="Noto Sans Symbols"/>
              <a:buChar char="⚫"/>
            </a:pPr>
            <a:r>
              <a:rPr b="0" i="0" lang="en-US" sz="2600" u="none">
                <a:solidFill>
                  <a:schemeClr val="dk1"/>
                </a:solidFill>
                <a:latin typeface="Libre Baskerville"/>
                <a:ea typeface="Libre Baskerville"/>
                <a:cs typeface="Libre Baskerville"/>
                <a:sym typeface="Libre Baskerville"/>
              </a:rPr>
              <a:t>In this area, you examine each extracted file, review the business rules,</a:t>
            </a:r>
            <a:endParaRPr/>
          </a:p>
          <a:p>
            <a:pPr indent="-273050" lvl="0" marL="273050" marR="0" rtl="0" algn="l">
              <a:lnSpc>
                <a:spcPct val="100000"/>
              </a:lnSpc>
              <a:spcBef>
                <a:spcPts val="500"/>
              </a:spcBef>
              <a:spcAft>
                <a:spcPts val="0"/>
              </a:spcAft>
              <a:buClr>
                <a:schemeClr val="accent1"/>
              </a:buClr>
              <a:buSzPts val="2210"/>
              <a:buFont typeface="Noto Sans Symbols"/>
              <a:buNone/>
            </a:pPr>
            <a:r>
              <a:rPr b="0" i="0" lang="en-US" sz="2600" u="none">
                <a:solidFill>
                  <a:schemeClr val="dk1"/>
                </a:solidFill>
                <a:latin typeface="Libre Baskerville"/>
                <a:ea typeface="Libre Baskerville"/>
                <a:cs typeface="Libre Baskerville"/>
                <a:sym typeface="Libre Baskerville"/>
              </a:rPr>
              <a:t>    perform the various data transformation functions, sort and merge data, resolve </a:t>
            </a:r>
            <a:endParaRPr/>
          </a:p>
          <a:p>
            <a:pPr indent="-273050" lvl="0" marL="273050" marR="0" rtl="0" algn="l">
              <a:lnSpc>
                <a:spcPct val="100000"/>
              </a:lnSpc>
              <a:spcBef>
                <a:spcPts val="500"/>
              </a:spcBef>
              <a:spcAft>
                <a:spcPts val="0"/>
              </a:spcAft>
              <a:buClr>
                <a:schemeClr val="accent1"/>
              </a:buClr>
              <a:buSzPts val="2210"/>
              <a:buFont typeface="Noto Sans Symbols"/>
              <a:buNone/>
            </a:pPr>
            <a:r>
              <a:rPr b="0" i="0" lang="en-US" sz="2600" u="none">
                <a:solidFill>
                  <a:schemeClr val="dk1"/>
                </a:solidFill>
                <a:latin typeface="Libre Baskerville"/>
                <a:ea typeface="Libre Baskerville"/>
                <a:cs typeface="Libre Baskerville"/>
                <a:sym typeface="Libre Baskerville"/>
              </a:rPr>
              <a:t>    inconsistencies, and cleanse the data.</a:t>
            </a:r>
            <a:endParaRPr/>
          </a:p>
          <a:p>
            <a:pPr indent="-273050" lvl="0" marL="273050" marR="0" rtl="0" algn="l">
              <a:lnSpc>
                <a:spcPct val="100000"/>
              </a:lnSpc>
              <a:spcBef>
                <a:spcPts val="500"/>
              </a:spcBef>
              <a:spcAft>
                <a:spcPts val="0"/>
              </a:spcAft>
              <a:buClr>
                <a:schemeClr val="accent1"/>
              </a:buClr>
              <a:buSzPts val="2210"/>
              <a:buFont typeface="Noto Sans Symbols"/>
              <a:buChar char="⚫"/>
            </a:pPr>
            <a:r>
              <a:rPr b="0" i="0" lang="en-US" sz="2600" u="none">
                <a:solidFill>
                  <a:schemeClr val="dk1"/>
                </a:solidFill>
                <a:latin typeface="Libre Baskerville"/>
                <a:ea typeface="Libre Baskerville"/>
                <a:cs typeface="Libre Baskerville"/>
                <a:sym typeface="Libre Baskerville"/>
              </a:rPr>
              <a:t> When the data is finally prepared either for an enterprise wide data warehouse or one of the conformed data marts, the data temporarily resides in the staging area repository awaiting to be loaded into the data warehouse repository.</a:t>
            </a:r>
            <a:endParaRPr/>
          </a:p>
        </p:txBody>
      </p:sp>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1" name="Shape 1091"/>
        <p:cNvGrpSpPr/>
        <p:nvPr/>
      </p:nvGrpSpPr>
      <p:grpSpPr>
        <a:xfrm>
          <a:off x="0" y="0"/>
          <a:ext cx="0" cy="0"/>
          <a:chOff x="0" y="0"/>
          <a:chExt cx="0" cy="0"/>
        </a:xfrm>
      </p:grpSpPr>
      <p:sp>
        <p:nvSpPr>
          <p:cNvPr id="1092" name="Google Shape;1092;p150"/>
          <p:cNvSpPr txBox="1"/>
          <p:nvPr>
            <p:ph type="title"/>
          </p:nvPr>
        </p:nvSpPr>
        <p:spPr>
          <a:xfrm>
            <a:off x="1219200" y="-330200"/>
            <a:ext cx="10363200" cy="11430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Libre Franklin"/>
              <a:buNone/>
            </a:pPr>
            <a:r>
              <a:rPr b="1" i="1" lang="en-US" sz="4000" u="none">
                <a:solidFill>
                  <a:schemeClr val="dk2"/>
                </a:solidFill>
                <a:latin typeface="Libre Franklin"/>
                <a:ea typeface="Libre Franklin"/>
                <a:cs typeface="Libre Franklin"/>
                <a:sym typeface="Libre Franklin"/>
              </a:rPr>
              <a:t>Functions:</a:t>
            </a:r>
            <a:endParaRPr/>
          </a:p>
        </p:txBody>
      </p:sp>
      <p:sp>
        <p:nvSpPr>
          <p:cNvPr id="1093" name="Google Shape;1093;p150"/>
          <p:cNvSpPr txBox="1"/>
          <p:nvPr>
            <p:ph idx="1" type="body"/>
          </p:nvPr>
        </p:nvSpPr>
        <p:spPr>
          <a:xfrm>
            <a:off x="604837" y="595312"/>
            <a:ext cx="10544175" cy="4572000"/>
          </a:xfrm>
          <a:prstGeom prst="rect">
            <a:avLst/>
          </a:prstGeom>
          <a:noFill/>
          <a:ln>
            <a:noFill/>
          </a:ln>
        </p:spPr>
        <p:txBody>
          <a:bodyPr anchorCtr="0" anchor="t" bIns="45700" lIns="91425" spcFirstLastPara="1" rIns="91425" wrap="square" tIns="45700">
            <a:noAutofit/>
          </a:bodyPr>
          <a:lstStyle/>
          <a:p>
            <a:pPr indent="-273050" lvl="0" marL="273050" marR="0" rtl="0" algn="l">
              <a:lnSpc>
                <a:spcPct val="100000"/>
              </a:lnSpc>
              <a:spcBef>
                <a:spcPts val="0"/>
              </a:spcBef>
              <a:spcAft>
                <a:spcPts val="0"/>
              </a:spcAft>
              <a:buClr>
                <a:schemeClr val="accent1"/>
              </a:buClr>
              <a:buSzPts val="2210"/>
              <a:buFont typeface="Noto Sans Symbols"/>
              <a:buChar char="⚫"/>
            </a:pPr>
            <a:r>
              <a:rPr b="1" i="0" lang="en-US" sz="2600" u="none">
                <a:solidFill>
                  <a:schemeClr val="dk1"/>
                </a:solidFill>
                <a:latin typeface="Libre Baskerville"/>
                <a:ea typeface="Libre Baskerville"/>
                <a:cs typeface="Libre Baskerville"/>
                <a:sym typeface="Libre Baskerville"/>
              </a:rPr>
              <a:t>Data Extraction</a:t>
            </a:r>
            <a:endParaRPr/>
          </a:p>
          <a:p>
            <a:pPr indent="-273050" lvl="0" marL="273050" marR="0" rtl="0" algn="l">
              <a:lnSpc>
                <a:spcPct val="100000"/>
              </a:lnSpc>
              <a:spcBef>
                <a:spcPts val="500"/>
              </a:spcBef>
              <a:spcAft>
                <a:spcPts val="0"/>
              </a:spcAft>
              <a:buClr>
                <a:schemeClr val="accent1"/>
              </a:buClr>
              <a:buSzPts val="2210"/>
              <a:buFont typeface="Noto Sans Symbols"/>
              <a:buChar char="⚫"/>
            </a:pPr>
            <a:r>
              <a:rPr b="0" i="0" lang="en-US" sz="2600" u="none">
                <a:solidFill>
                  <a:schemeClr val="dk1"/>
                </a:solidFill>
                <a:latin typeface="Libre Baskerville"/>
                <a:ea typeface="Libre Baskerville"/>
                <a:cs typeface="Libre Baskerville"/>
                <a:sym typeface="Libre Baskerville"/>
              </a:rPr>
              <a:t> Select data sources and determine the types of filters to be applied to individual</a:t>
            </a:r>
            <a:endParaRPr/>
          </a:p>
          <a:p>
            <a:pPr indent="-273050" lvl="0" marL="273050" marR="0" rtl="0" algn="l">
              <a:lnSpc>
                <a:spcPct val="100000"/>
              </a:lnSpc>
              <a:spcBef>
                <a:spcPts val="500"/>
              </a:spcBef>
              <a:spcAft>
                <a:spcPts val="0"/>
              </a:spcAft>
              <a:buClr>
                <a:schemeClr val="accent1"/>
              </a:buClr>
              <a:buSzPts val="2210"/>
              <a:buFont typeface="Noto Sans Symbols"/>
              <a:buNone/>
            </a:pPr>
            <a:r>
              <a:rPr b="0" i="0" lang="en-US" sz="2600" u="none">
                <a:solidFill>
                  <a:schemeClr val="dk1"/>
                </a:solidFill>
                <a:latin typeface="Libre Baskerville"/>
                <a:ea typeface="Libre Baskerville"/>
                <a:cs typeface="Libre Baskerville"/>
                <a:sym typeface="Libre Baskerville"/>
              </a:rPr>
              <a:t>     sources Generate automatic extract files from operational systems using replication  </a:t>
            </a:r>
            <a:endParaRPr/>
          </a:p>
          <a:p>
            <a:pPr indent="-273050" lvl="0" marL="273050" marR="0" rtl="0" algn="l">
              <a:lnSpc>
                <a:spcPct val="100000"/>
              </a:lnSpc>
              <a:spcBef>
                <a:spcPts val="500"/>
              </a:spcBef>
              <a:spcAft>
                <a:spcPts val="0"/>
              </a:spcAft>
              <a:buClr>
                <a:schemeClr val="accent1"/>
              </a:buClr>
              <a:buSzPts val="2210"/>
              <a:buFont typeface="Noto Sans Symbols"/>
              <a:buNone/>
            </a:pPr>
            <a:r>
              <a:rPr b="0" i="0" lang="en-US" sz="2600" u="none">
                <a:solidFill>
                  <a:schemeClr val="dk1"/>
                </a:solidFill>
                <a:latin typeface="Libre Baskerville"/>
                <a:ea typeface="Libre Baskerville"/>
                <a:cs typeface="Libre Baskerville"/>
                <a:sym typeface="Libre Baskerville"/>
              </a:rPr>
              <a:t>     and other techniques</a:t>
            </a:r>
            <a:endParaRPr b="0" i="0" sz="2600" u="none">
              <a:solidFill>
                <a:schemeClr val="dk1"/>
              </a:solidFill>
              <a:latin typeface="Libre Baskerville"/>
              <a:ea typeface="Libre Baskerville"/>
              <a:cs typeface="Libre Baskerville"/>
              <a:sym typeface="Libre Baskerville"/>
            </a:endParaRPr>
          </a:p>
          <a:p>
            <a:pPr indent="-273050" lvl="0" marL="273050" marR="0" rtl="0" algn="l">
              <a:lnSpc>
                <a:spcPct val="100000"/>
              </a:lnSpc>
              <a:spcBef>
                <a:spcPts val="500"/>
              </a:spcBef>
              <a:spcAft>
                <a:spcPts val="0"/>
              </a:spcAft>
              <a:buClr>
                <a:schemeClr val="accent1"/>
              </a:buClr>
              <a:buSzPts val="2210"/>
              <a:buFont typeface="Noto Sans Symbols"/>
              <a:buChar char="⚫"/>
            </a:pPr>
            <a:r>
              <a:rPr b="0" i="0" lang="en-US" sz="2600" u="none">
                <a:solidFill>
                  <a:schemeClr val="dk1"/>
                </a:solidFill>
                <a:latin typeface="Libre Baskerville"/>
                <a:ea typeface="Libre Baskerville"/>
                <a:cs typeface="Libre Baskerville"/>
                <a:sym typeface="Libre Baskerville"/>
              </a:rPr>
              <a:t>Create intermediary files to store selected data to be merged later</a:t>
            </a:r>
            <a:endParaRPr/>
          </a:p>
          <a:p>
            <a:pPr indent="-273050" lvl="0" marL="273050" marR="0" rtl="0" algn="l">
              <a:lnSpc>
                <a:spcPct val="100000"/>
              </a:lnSpc>
              <a:spcBef>
                <a:spcPts val="500"/>
              </a:spcBef>
              <a:spcAft>
                <a:spcPts val="0"/>
              </a:spcAft>
              <a:buClr>
                <a:schemeClr val="accent1"/>
              </a:buClr>
              <a:buSzPts val="2210"/>
              <a:buFont typeface="Noto Sans Symbols"/>
              <a:buChar char="⚫"/>
            </a:pPr>
            <a:r>
              <a:rPr b="0" i="0" lang="en-US" sz="2600" u="none">
                <a:solidFill>
                  <a:schemeClr val="dk1"/>
                </a:solidFill>
                <a:latin typeface="Libre Baskerville"/>
                <a:ea typeface="Libre Baskerville"/>
                <a:cs typeface="Libre Baskerville"/>
                <a:sym typeface="Libre Baskerville"/>
              </a:rPr>
              <a:t> Transport extracted files from multiple platforms</a:t>
            </a:r>
            <a:endParaRPr/>
          </a:p>
          <a:p>
            <a:pPr indent="-273050" lvl="0" marL="273050" marR="0" rtl="0" algn="l">
              <a:lnSpc>
                <a:spcPct val="100000"/>
              </a:lnSpc>
              <a:spcBef>
                <a:spcPts val="500"/>
              </a:spcBef>
              <a:spcAft>
                <a:spcPts val="0"/>
              </a:spcAft>
              <a:buClr>
                <a:schemeClr val="accent1"/>
              </a:buClr>
              <a:buSzPts val="2210"/>
              <a:buFont typeface="Noto Sans Symbols"/>
              <a:buChar char="⚫"/>
            </a:pPr>
            <a:r>
              <a:rPr b="0" i="0" lang="en-US" sz="2600" u="none">
                <a:solidFill>
                  <a:schemeClr val="dk1"/>
                </a:solidFill>
                <a:latin typeface="Libre Baskerville"/>
                <a:ea typeface="Libre Baskerville"/>
                <a:cs typeface="Libre Baskerville"/>
                <a:sym typeface="Libre Baskerville"/>
              </a:rPr>
              <a:t> Provide automated job control services for creating extract files</a:t>
            </a:r>
            <a:endParaRPr/>
          </a:p>
          <a:p>
            <a:pPr indent="-273050" lvl="0" marL="273050" marR="0" rtl="0" algn="l">
              <a:lnSpc>
                <a:spcPct val="100000"/>
              </a:lnSpc>
              <a:spcBef>
                <a:spcPts val="500"/>
              </a:spcBef>
              <a:spcAft>
                <a:spcPts val="0"/>
              </a:spcAft>
              <a:buClr>
                <a:schemeClr val="accent1"/>
              </a:buClr>
              <a:buSzPts val="2210"/>
              <a:buFont typeface="Noto Sans Symbols"/>
              <a:buChar char="⚫"/>
            </a:pPr>
            <a:r>
              <a:rPr b="0" i="0" lang="en-US" sz="2600" u="none">
                <a:solidFill>
                  <a:schemeClr val="dk1"/>
                </a:solidFill>
                <a:latin typeface="Libre Baskerville"/>
                <a:ea typeface="Libre Baskerville"/>
                <a:cs typeface="Libre Baskerville"/>
                <a:sym typeface="Libre Baskerville"/>
              </a:rPr>
              <a:t> Reformat input from outside sources</a:t>
            </a:r>
            <a:endParaRPr/>
          </a:p>
          <a:p>
            <a:pPr indent="-273050" lvl="0" marL="273050" marR="0" rtl="0" algn="l">
              <a:lnSpc>
                <a:spcPct val="100000"/>
              </a:lnSpc>
              <a:spcBef>
                <a:spcPts val="500"/>
              </a:spcBef>
              <a:spcAft>
                <a:spcPts val="0"/>
              </a:spcAft>
              <a:buClr>
                <a:schemeClr val="accent1"/>
              </a:buClr>
              <a:buSzPts val="2210"/>
              <a:buFont typeface="Noto Sans Symbols"/>
              <a:buChar char="⚫"/>
            </a:pPr>
            <a:r>
              <a:rPr b="0" i="0" lang="en-US" sz="2600" u="none">
                <a:solidFill>
                  <a:schemeClr val="dk1"/>
                </a:solidFill>
                <a:latin typeface="Libre Baskerville"/>
                <a:ea typeface="Libre Baskerville"/>
                <a:cs typeface="Libre Baskerville"/>
                <a:sym typeface="Libre Baskerville"/>
              </a:rPr>
              <a:t> Reformat input from departmental data files, databases, and spreadsheets</a:t>
            </a:r>
            <a:endParaRPr/>
          </a:p>
          <a:p>
            <a:pPr indent="-273050" lvl="0" marL="273050" marR="0" rtl="0" algn="l">
              <a:lnSpc>
                <a:spcPct val="100000"/>
              </a:lnSpc>
              <a:spcBef>
                <a:spcPts val="500"/>
              </a:spcBef>
              <a:spcAft>
                <a:spcPts val="0"/>
              </a:spcAft>
              <a:buClr>
                <a:schemeClr val="accent1"/>
              </a:buClr>
              <a:buSzPts val="2210"/>
              <a:buFont typeface="Noto Sans Symbols"/>
              <a:buChar char="⚫"/>
            </a:pPr>
            <a:r>
              <a:rPr b="0" i="0" lang="en-US" sz="2600" u="none">
                <a:solidFill>
                  <a:schemeClr val="dk1"/>
                </a:solidFill>
                <a:latin typeface="Libre Baskerville"/>
                <a:ea typeface="Libre Baskerville"/>
                <a:cs typeface="Libre Baskerville"/>
                <a:sym typeface="Libre Baskerville"/>
              </a:rPr>
              <a:t> Generate common application code for data extraction</a:t>
            </a:r>
            <a:endParaRPr/>
          </a:p>
          <a:p>
            <a:pPr indent="-273050" lvl="0" marL="273050" marR="0" rtl="0" algn="l">
              <a:lnSpc>
                <a:spcPct val="100000"/>
              </a:lnSpc>
              <a:spcBef>
                <a:spcPts val="500"/>
              </a:spcBef>
              <a:spcAft>
                <a:spcPts val="0"/>
              </a:spcAft>
              <a:buClr>
                <a:schemeClr val="accent1"/>
              </a:buClr>
              <a:buSzPts val="2210"/>
              <a:buFont typeface="Noto Sans Symbols"/>
              <a:buChar char="⚫"/>
            </a:pPr>
            <a:r>
              <a:rPr b="0" i="0" lang="en-US" sz="2600" u="none">
                <a:solidFill>
                  <a:schemeClr val="dk1"/>
                </a:solidFill>
                <a:latin typeface="Libre Baskerville"/>
                <a:ea typeface="Libre Baskerville"/>
                <a:cs typeface="Libre Baskerville"/>
                <a:sym typeface="Libre Baskerville"/>
              </a:rPr>
              <a:t> Resolve inconsistencies for common data elements from multiple sources</a:t>
            </a:r>
            <a:endParaRPr/>
          </a:p>
        </p:txBody>
      </p:sp>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7" name="Shape 1097"/>
        <p:cNvGrpSpPr/>
        <p:nvPr/>
      </p:nvGrpSpPr>
      <p:grpSpPr>
        <a:xfrm>
          <a:off x="0" y="0"/>
          <a:ext cx="0" cy="0"/>
          <a:chOff x="0" y="0"/>
          <a:chExt cx="0" cy="0"/>
        </a:xfrm>
      </p:grpSpPr>
      <p:sp>
        <p:nvSpPr>
          <p:cNvPr id="1098" name="Google Shape;1098;p151"/>
          <p:cNvSpPr txBox="1"/>
          <p:nvPr>
            <p:ph type="title"/>
          </p:nvPr>
        </p:nvSpPr>
        <p:spPr>
          <a:xfrm>
            <a:off x="1219200" y="274637"/>
            <a:ext cx="10363200" cy="11430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SzPts val="1400"/>
              <a:buNone/>
            </a:pPr>
            <a:r>
              <a:t/>
            </a:r>
            <a:endParaRPr sz="4000">
              <a:solidFill>
                <a:schemeClr val="dk2"/>
              </a:solidFill>
              <a:latin typeface="Libre Franklin"/>
              <a:ea typeface="Libre Franklin"/>
              <a:cs typeface="Libre Franklin"/>
              <a:sym typeface="Libre Franklin"/>
            </a:endParaRPr>
          </a:p>
        </p:txBody>
      </p:sp>
      <p:sp>
        <p:nvSpPr>
          <p:cNvPr id="1099" name="Google Shape;1099;p151"/>
          <p:cNvSpPr txBox="1"/>
          <p:nvPr>
            <p:ph idx="1" type="body"/>
          </p:nvPr>
        </p:nvSpPr>
        <p:spPr>
          <a:xfrm>
            <a:off x="1219200" y="673100"/>
            <a:ext cx="10363200" cy="4572000"/>
          </a:xfrm>
          <a:prstGeom prst="rect">
            <a:avLst/>
          </a:prstGeom>
          <a:noFill/>
          <a:ln>
            <a:noFill/>
          </a:ln>
        </p:spPr>
        <p:txBody>
          <a:bodyPr anchorCtr="0" anchor="t" bIns="45700" lIns="91425" spcFirstLastPara="1" rIns="91425" wrap="square" tIns="45700">
            <a:noAutofit/>
          </a:bodyPr>
          <a:lstStyle/>
          <a:p>
            <a:pPr indent="-273050" lvl="0" marL="273050" marR="0" rtl="0" algn="l">
              <a:lnSpc>
                <a:spcPct val="100000"/>
              </a:lnSpc>
              <a:spcBef>
                <a:spcPts val="0"/>
              </a:spcBef>
              <a:spcAft>
                <a:spcPts val="0"/>
              </a:spcAft>
              <a:buClr>
                <a:schemeClr val="accent1"/>
              </a:buClr>
              <a:buSzPts val="2210"/>
              <a:buFont typeface="Noto Sans Symbols"/>
              <a:buChar char="⚫"/>
            </a:pPr>
            <a:r>
              <a:rPr b="1" i="0" lang="en-US" sz="2600" u="none">
                <a:solidFill>
                  <a:schemeClr val="dk1"/>
                </a:solidFill>
                <a:latin typeface="Libre Baskerville"/>
                <a:ea typeface="Libre Baskerville"/>
                <a:cs typeface="Libre Baskerville"/>
                <a:sym typeface="Libre Baskerville"/>
              </a:rPr>
              <a:t>Data Transformation</a:t>
            </a:r>
            <a:endParaRPr/>
          </a:p>
          <a:p>
            <a:pPr indent="-273050" lvl="0" marL="273050" marR="0" rtl="0" algn="l">
              <a:lnSpc>
                <a:spcPct val="100000"/>
              </a:lnSpc>
              <a:spcBef>
                <a:spcPts val="500"/>
              </a:spcBef>
              <a:spcAft>
                <a:spcPts val="0"/>
              </a:spcAft>
              <a:buClr>
                <a:schemeClr val="accent1"/>
              </a:buClr>
              <a:buSzPts val="2210"/>
              <a:buFont typeface="Noto Sans Symbols"/>
              <a:buChar char="⚫"/>
            </a:pPr>
            <a:r>
              <a:rPr b="0" i="0" lang="en-US" sz="2600" u="none">
                <a:solidFill>
                  <a:schemeClr val="dk1"/>
                </a:solidFill>
                <a:latin typeface="Libre Baskerville"/>
                <a:ea typeface="Libre Baskerville"/>
                <a:cs typeface="Libre Baskerville"/>
                <a:sym typeface="Libre Baskerville"/>
              </a:rPr>
              <a:t>Map input data to data for data warehouse repository</a:t>
            </a:r>
            <a:endParaRPr/>
          </a:p>
          <a:p>
            <a:pPr indent="-273050" lvl="0" marL="273050" marR="0" rtl="0" algn="l">
              <a:lnSpc>
                <a:spcPct val="100000"/>
              </a:lnSpc>
              <a:spcBef>
                <a:spcPts val="500"/>
              </a:spcBef>
              <a:spcAft>
                <a:spcPts val="0"/>
              </a:spcAft>
              <a:buClr>
                <a:schemeClr val="accent1"/>
              </a:buClr>
              <a:buSzPts val="2210"/>
              <a:buFont typeface="Noto Sans Symbols"/>
              <a:buChar char="⚫"/>
            </a:pPr>
            <a:r>
              <a:rPr b="0" i="0" lang="en-US" sz="2600" u="none">
                <a:solidFill>
                  <a:schemeClr val="dk1"/>
                </a:solidFill>
                <a:latin typeface="Libre Baskerville"/>
                <a:ea typeface="Libre Baskerville"/>
                <a:cs typeface="Libre Baskerville"/>
                <a:sym typeface="Libre Baskerville"/>
              </a:rPr>
              <a:t>Clean data, de-duplicate, and merge/purge.</a:t>
            </a:r>
            <a:endParaRPr/>
          </a:p>
          <a:p>
            <a:pPr indent="-273050" lvl="0" marL="273050" marR="0" rtl="0" algn="l">
              <a:lnSpc>
                <a:spcPct val="100000"/>
              </a:lnSpc>
              <a:spcBef>
                <a:spcPts val="500"/>
              </a:spcBef>
              <a:spcAft>
                <a:spcPts val="0"/>
              </a:spcAft>
              <a:buClr>
                <a:schemeClr val="accent1"/>
              </a:buClr>
              <a:buSzPts val="2210"/>
              <a:buFont typeface="Noto Sans Symbols"/>
              <a:buChar char="⚫"/>
            </a:pPr>
            <a:r>
              <a:rPr b="0" i="0" lang="en-US" sz="2600" u="none">
                <a:solidFill>
                  <a:schemeClr val="dk1"/>
                </a:solidFill>
                <a:latin typeface="Libre Baskerville"/>
                <a:ea typeface="Libre Baskerville"/>
                <a:cs typeface="Libre Baskerville"/>
                <a:sym typeface="Libre Baskerville"/>
              </a:rPr>
              <a:t>De-normalize extracted data structures as required by the dimensional model of the data warehouse</a:t>
            </a:r>
            <a:endParaRPr/>
          </a:p>
          <a:p>
            <a:pPr indent="-273050" lvl="0" marL="273050" marR="0" rtl="0" algn="l">
              <a:lnSpc>
                <a:spcPct val="100000"/>
              </a:lnSpc>
              <a:spcBef>
                <a:spcPts val="500"/>
              </a:spcBef>
              <a:spcAft>
                <a:spcPts val="0"/>
              </a:spcAft>
              <a:buClr>
                <a:schemeClr val="accent1"/>
              </a:buClr>
              <a:buSzPts val="2210"/>
              <a:buFont typeface="Noto Sans Symbols"/>
              <a:buChar char="⚫"/>
            </a:pPr>
            <a:r>
              <a:rPr b="0" i="0" lang="en-US" sz="2600" u="none">
                <a:solidFill>
                  <a:schemeClr val="dk1"/>
                </a:solidFill>
                <a:latin typeface="Libre Baskerville"/>
                <a:ea typeface="Libre Baskerville"/>
                <a:cs typeface="Libre Baskerville"/>
                <a:sym typeface="Libre Baskerville"/>
              </a:rPr>
              <a:t> Convert data types</a:t>
            </a:r>
            <a:endParaRPr/>
          </a:p>
          <a:p>
            <a:pPr indent="-273050" lvl="0" marL="273050" marR="0" rtl="0" algn="l">
              <a:lnSpc>
                <a:spcPct val="100000"/>
              </a:lnSpc>
              <a:spcBef>
                <a:spcPts val="500"/>
              </a:spcBef>
              <a:spcAft>
                <a:spcPts val="0"/>
              </a:spcAft>
              <a:buClr>
                <a:schemeClr val="accent1"/>
              </a:buClr>
              <a:buSzPts val="2210"/>
              <a:buFont typeface="Noto Sans Symbols"/>
              <a:buChar char="⚫"/>
            </a:pPr>
            <a:r>
              <a:rPr b="0" i="0" lang="en-US" sz="2600" u="none">
                <a:solidFill>
                  <a:schemeClr val="dk1"/>
                </a:solidFill>
                <a:latin typeface="Libre Baskerville"/>
                <a:ea typeface="Libre Baskerville"/>
                <a:cs typeface="Libre Baskerville"/>
                <a:sym typeface="Libre Baskerville"/>
              </a:rPr>
              <a:t> Calculate and derive attribute values</a:t>
            </a:r>
            <a:endParaRPr/>
          </a:p>
          <a:p>
            <a:pPr indent="-273050" lvl="0" marL="273050" marR="0" rtl="0" algn="l">
              <a:lnSpc>
                <a:spcPct val="100000"/>
              </a:lnSpc>
              <a:spcBef>
                <a:spcPts val="500"/>
              </a:spcBef>
              <a:spcAft>
                <a:spcPts val="0"/>
              </a:spcAft>
              <a:buClr>
                <a:schemeClr val="accent1"/>
              </a:buClr>
              <a:buSzPts val="2210"/>
              <a:buFont typeface="Noto Sans Symbols"/>
              <a:buChar char="⚫"/>
            </a:pPr>
            <a:r>
              <a:rPr b="0" i="0" lang="en-US" sz="2600" u="none">
                <a:solidFill>
                  <a:schemeClr val="dk1"/>
                </a:solidFill>
                <a:latin typeface="Libre Baskerville"/>
                <a:ea typeface="Libre Baskerville"/>
                <a:cs typeface="Libre Baskerville"/>
                <a:sym typeface="Libre Baskerville"/>
              </a:rPr>
              <a:t> Check for referential integrity</a:t>
            </a:r>
            <a:endParaRPr/>
          </a:p>
          <a:p>
            <a:pPr indent="-273050" lvl="0" marL="273050" marR="0" rtl="0" algn="l">
              <a:lnSpc>
                <a:spcPct val="100000"/>
              </a:lnSpc>
              <a:spcBef>
                <a:spcPts val="500"/>
              </a:spcBef>
              <a:spcAft>
                <a:spcPts val="0"/>
              </a:spcAft>
              <a:buClr>
                <a:schemeClr val="accent1"/>
              </a:buClr>
              <a:buSzPts val="2210"/>
              <a:buFont typeface="Noto Sans Symbols"/>
              <a:buChar char="⚫"/>
            </a:pPr>
            <a:r>
              <a:rPr b="0" i="0" lang="en-US" sz="2600" u="none">
                <a:solidFill>
                  <a:schemeClr val="dk1"/>
                </a:solidFill>
                <a:latin typeface="Libre Baskerville"/>
                <a:ea typeface="Libre Baskerville"/>
                <a:cs typeface="Libre Baskerville"/>
                <a:sym typeface="Libre Baskerville"/>
              </a:rPr>
              <a:t> Aggregate data as needed</a:t>
            </a:r>
            <a:endParaRPr/>
          </a:p>
          <a:p>
            <a:pPr indent="-273050" lvl="0" marL="273050" marR="0" rtl="0" algn="l">
              <a:lnSpc>
                <a:spcPct val="100000"/>
              </a:lnSpc>
              <a:spcBef>
                <a:spcPts val="500"/>
              </a:spcBef>
              <a:spcAft>
                <a:spcPts val="0"/>
              </a:spcAft>
              <a:buClr>
                <a:schemeClr val="accent1"/>
              </a:buClr>
              <a:buSzPts val="2210"/>
              <a:buFont typeface="Noto Sans Symbols"/>
              <a:buChar char="⚫"/>
            </a:pPr>
            <a:r>
              <a:rPr b="0" i="0" lang="en-US" sz="2600" u="none">
                <a:solidFill>
                  <a:schemeClr val="dk1"/>
                </a:solidFill>
                <a:latin typeface="Libre Baskerville"/>
                <a:ea typeface="Libre Baskerville"/>
                <a:cs typeface="Libre Baskerville"/>
                <a:sym typeface="Libre Baskerville"/>
              </a:rPr>
              <a:t> Resolve missing values</a:t>
            </a:r>
            <a:endParaRPr/>
          </a:p>
          <a:p>
            <a:pPr indent="-273050" lvl="0" marL="273050" marR="0" rtl="0" algn="l">
              <a:lnSpc>
                <a:spcPct val="100000"/>
              </a:lnSpc>
              <a:spcBef>
                <a:spcPts val="500"/>
              </a:spcBef>
              <a:spcAft>
                <a:spcPts val="0"/>
              </a:spcAft>
              <a:buClr>
                <a:schemeClr val="accent1"/>
              </a:buClr>
              <a:buSzPts val="2210"/>
              <a:buFont typeface="Noto Sans Symbols"/>
              <a:buChar char="⚫"/>
            </a:pPr>
            <a:r>
              <a:rPr b="0" i="0" lang="en-US" sz="2600" u="none">
                <a:solidFill>
                  <a:schemeClr val="dk1"/>
                </a:solidFill>
                <a:latin typeface="Libre Baskerville"/>
                <a:ea typeface="Libre Baskerville"/>
                <a:cs typeface="Libre Baskerville"/>
                <a:sym typeface="Libre Baskerville"/>
              </a:rPr>
              <a:t> Consolidate and integrate data</a:t>
            </a:r>
            <a:endParaRPr/>
          </a:p>
        </p:txBody>
      </p:sp>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3" name="Shape 1103"/>
        <p:cNvGrpSpPr/>
        <p:nvPr/>
      </p:nvGrpSpPr>
      <p:grpSpPr>
        <a:xfrm>
          <a:off x="0" y="0"/>
          <a:ext cx="0" cy="0"/>
          <a:chOff x="0" y="0"/>
          <a:chExt cx="0" cy="0"/>
        </a:xfrm>
      </p:grpSpPr>
      <p:sp>
        <p:nvSpPr>
          <p:cNvPr id="1104" name="Google Shape;1104;p152"/>
          <p:cNvSpPr txBox="1"/>
          <p:nvPr>
            <p:ph type="title"/>
          </p:nvPr>
        </p:nvSpPr>
        <p:spPr>
          <a:xfrm>
            <a:off x="1219200" y="274637"/>
            <a:ext cx="10363200" cy="11430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SzPts val="1400"/>
              <a:buNone/>
            </a:pPr>
            <a:r>
              <a:t/>
            </a:r>
            <a:endParaRPr sz="4000">
              <a:solidFill>
                <a:schemeClr val="dk2"/>
              </a:solidFill>
              <a:latin typeface="Libre Franklin"/>
              <a:ea typeface="Libre Franklin"/>
              <a:cs typeface="Libre Franklin"/>
              <a:sym typeface="Libre Franklin"/>
            </a:endParaRPr>
          </a:p>
        </p:txBody>
      </p:sp>
      <p:sp>
        <p:nvSpPr>
          <p:cNvPr id="1105" name="Google Shape;1105;p152"/>
          <p:cNvSpPr txBox="1"/>
          <p:nvPr>
            <p:ph idx="1" type="body"/>
          </p:nvPr>
        </p:nvSpPr>
        <p:spPr>
          <a:xfrm>
            <a:off x="1219200" y="1447800"/>
            <a:ext cx="10363200" cy="4572000"/>
          </a:xfrm>
          <a:prstGeom prst="rect">
            <a:avLst/>
          </a:prstGeom>
          <a:noFill/>
          <a:ln>
            <a:noFill/>
          </a:ln>
        </p:spPr>
        <p:txBody>
          <a:bodyPr anchorCtr="0" anchor="t" bIns="45700" lIns="91425" spcFirstLastPara="1" rIns="91425" wrap="square" tIns="45700">
            <a:noAutofit/>
          </a:bodyPr>
          <a:lstStyle/>
          <a:p>
            <a:pPr indent="-273050" lvl="0" marL="273050" marR="0" rtl="0" algn="l">
              <a:lnSpc>
                <a:spcPct val="100000"/>
              </a:lnSpc>
              <a:spcBef>
                <a:spcPts val="0"/>
              </a:spcBef>
              <a:spcAft>
                <a:spcPts val="0"/>
              </a:spcAft>
              <a:buClr>
                <a:schemeClr val="accent1"/>
              </a:buClr>
              <a:buSzPts val="2210"/>
              <a:buFont typeface="Noto Sans Symbols"/>
              <a:buChar char="⚫"/>
            </a:pPr>
            <a:r>
              <a:rPr b="1" i="0" lang="en-US" sz="2600" u="none">
                <a:solidFill>
                  <a:schemeClr val="dk1"/>
                </a:solidFill>
                <a:latin typeface="Libre Baskerville"/>
                <a:ea typeface="Libre Baskerville"/>
                <a:cs typeface="Libre Baskerville"/>
                <a:sym typeface="Libre Baskerville"/>
              </a:rPr>
              <a:t>Data Staging</a:t>
            </a:r>
            <a:endParaRPr/>
          </a:p>
          <a:p>
            <a:pPr indent="-273050" lvl="0" marL="273050" marR="0" rtl="0" algn="l">
              <a:lnSpc>
                <a:spcPct val="100000"/>
              </a:lnSpc>
              <a:spcBef>
                <a:spcPts val="500"/>
              </a:spcBef>
              <a:spcAft>
                <a:spcPts val="0"/>
              </a:spcAft>
              <a:buClr>
                <a:schemeClr val="accent1"/>
              </a:buClr>
              <a:buSzPts val="2210"/>
              <a:buFont typeface="Noto Sans Symbols"/>
              <a:buChar char="⚫"/>
            </a:pPr>
            <a:r>
              <a:rPr b="0" i="0" lang="en-US" sz="2600" u="none">
                <a:solidFill>
                  <a:schemeClr val="dk1"/>
                </a:solidFill>
                <a:latin typeface="Libre Baskerville"/>
                <a:ea typeface="Libre Baskerville"/>
                <a:cs typeface="Libre Baskerville"/>
                <a:sym typeface="Libre Baskerville"/>
              </a:rPr>
              <a:t> Provide backup and recovery for staging area repositories</a:t>
            </a:r>
            <a:endParaRPr/>
          </a:p>
          <a:p>
            <a:pPr indent="-273050" lvl="0" marL="273050" marR="0" rtl="0" algn="l">
              <a:lnSpc>
                <a:spcPct val="100000"/>
              </a:lnSpc>
              <a:spcBef>
                <a:spcPts val="500"/>
              </a:spcBef>
              <a:spcAft>
                <a:spcPts val="0"/>
              </a:spcAft>
              <a:buClr>
                <a:schemeClr val="accent1"/>
              </a:buClr>
              <a:buSzPts val="2210"/>
              <a:buFont typeface="Noto Sans Symbols"/>
              <a:buChar char="⚫"/>
            </a:pPr>
            <a:r>
              <a:rPr b="0" i="0" lang="en-US" sz="2600" u="none">
                <a:solidFill>
                  <a:schemeClr val="dk1"/>
                </a:solidFill>
                <a:latin typeface="Libre Baskerville"/>
                <a:ea typeface="Libre Baskerville"/>
                <a:cs typeface="Libre Baskerville"/>
                <a:sym typeface="Libre Baskerville"/>
              </a:rPr>
              <a:t> Sort and merge files</a:t>
            </a:r>
            <a:endParaRPr/>
          </a:p>
          <a:p>
            <a:pPr indent="-273050" lvl="0" marL="273050" marR="0" rtl="0" algn="l">
              <a:lnSpc>
                <a:spcPct val="100000"/>
              </a:lnSpc>
              <a:spcBef>
                <a:spcPts val="500"/>
              </a:spcBef>
              <a:spcAft>
                <a:spcPts val="0"/>
              </a:spcAft>
              <a:buClr>
                <a:schemeClr val="accent1"/>
              </a:buClr>
              <a:buSzPts val="2210"/>
              <a:buFont typeface="Noto Sans Symbols"/>
              <a:buChar char="⚫"/>
            </a:pPr>
            <a:r>
              <a:rPr b="0" i="0" lang="en-US" sz="2600" u="none">
                <a:solidFill>
                  <a:schemeClr val="dk1"/>
                </a:solidFill>
                <a:latin typeface="Libre Baskerville"/>
                <a:ea typeface="Libre Baskerville"/>
                <a:cs typeface="Libre Baskerville"/>
                <a:sym typeface="Libre Baskerville"/>
              </a:rPr>
              <a:t> Create files as input to make changes to dimension tables</a:t>
            </a:r>
            <a:endParaRPr/>
          </a:p>
          <a:p>
            <a:pPr indent="-273050" lvl="0" marL="273050" marR="0" rtl="0" algn="l">
              <a:lnSpc>
                <a:spcPct val="100000"/>
              </a:lnSpc>
              <a:spcBef>
                <a:spcPts val="500"/>
              </a:spcBef>
              <a:spcAft>
                <a:spcPts val="0"/>
              </a:spcAft>
              <a:buClr>
                <a:schemeClr val="accent1"/>
              </a:buClr>
              <a:buSzPts val="2210"/>
              <a:buFont typeface="Noto Sans Symbols"/>
              <a:buChar char="⚫"/>
            </a:pPr>
            <a:r>
              <a:rPr b="0" i="0" lang="en-US" sz="2600" u="none">
                <a:solidFill>
                  <a:schemeClr val="dk1"/>
                </a:solidFill>
                <a:latin typeface="Libre Baskerville"/>
                <a:ea typeface="Libre Baskerville"/>
                <a:cs typeface="Libre Baskerville"/>
                <a:sym typeface="Libre Baskerville"/>
              </a:rPr>
              <a:t> If data staging storage is a relational database, create and populate database</a:t>
            </a:r>
            <a:endParaRPr/>
          </a:p>
          <a:p>
            <a:pPr indent="-273050" lvl="0" marL="273050" marR="0" rtl="0" algn="l">
              <a:lnSpc>
                <a:spcPct val="100000"/>
              </a:lnSpc>
              <a:spcBef>
                <a:spcPts val="500"/>
              </a:spcBef>
              <a:spcAft>
                <a:spcPts val="0"/>
              </a:spcAft>
              <a:buClr>
                <a:schemeClr val="accent1"/>
              </a:buClr>
              <a:buSzPts val="2210"/>
              <a:buFont typeface="Noto Sans Symbols"/>
              <a:buChar char="⚫"/>
            </a:pPr>
            <a:r>
              <a:rPr b="0" i="0" lang="en-US" sz="2600" u="none">
                <a:solidFill>
                  <a:schemeClr val="dk1"/>
                </a:solidFill>
                <a:latin typeface="Libre Baskerville"/>
                <a:ea typeface="Libre Baskerville"/>
                <a:cs typeface="Libre Baskerville"/>
                <a:sym typeface="Libre Baskerville"/>
              </a:rPr>
              <a:t> Preserve audit trail to relate each data item in the data warehouse to input source</a:t>
            </a:r>
            <a:endParaRPr/>
          </a:p>
          <a:p>
            <a:pPr indent="-273050" lvl="0" marL="273050" marR="0" rtl="0" algn="l">
              <a:lnSpc>
                <a:spcPct val="100000"/>
              </a:lnSpc>
              <a:spcBef>
                <a:spcPts val="500"/>
              </a:spcBef>
              <a:spcAft>
                <a:spcPts val="0"/>
              </a:spcAft>
              <a:buClr>
                <a:schemeClr val="accent1"/>
              </a:buClr>
              <a:buSzPts val="2210"/>
              <a:buFont typeface="Noto Sans Symbols"/>
              <a:buChar char="⚫"/>
            </a:pPr>
            <a:r>
              <a:rPr b="0" i="0" lang="en-US" sz="2600" u="none">
                <a:solidFill>
                  <a:schemeClr val="dk1"/>
                </a:solidFill>
                <a:latin typeface="Libre Baskerville"/>
                <a:ea typeface="Libre Baskerville"/>
                <a:cs typeface="Libre Baskerville"/>
                <a:sym typeface="Libre Baskerville"/>
              </a:rPr>
              <a:t> Resolve and create primary and foreign keys for load tables</a:t>
            </a:r>
            <a:endParaRPr/>
          </a:p>
          <a:p>
            <a:pPr indent="-273050" lvl="0" marL="273050" marR="0" rtl="0" algn="l">
              <a:lnSpc>
                <a:spcPct val="100000"/>
              </a:lnSpc>
              <a:spcBef>
                <a:spcPts val="500"/>
              </a:spcBef>
              <a:spcAft>
                <a:spcPts val="0"/>
              </a:spcAft>
              <a:buClr>
                <a:schemeClr val="accent1"/>
              </a:buClr>
              <a:buSzPts val="2210"/>
              <a:buFont typeface="Noto Sans Symbols"/>
              <a:buChar char="⚫"/>
            </a:pPr>
            <a:r>
              <a:rPr b="0" i="0" lang="en-US" sz="2600" u="none">
                <a:solidFill>
                  <a:schemeClr val="dk1"/>
                </a:solidFill>
                <a:latin typeface="Libre Baskerville"/>
                <a:ea typeface="Libre Baskerville"/>
                <a:cs typeface="Libre Baskerville"/>
                <a:sym typeface="Libre Baskerville"/>
              </a:rPr>
              <a:t> Consolidate datasets and create flat files for loading through DBMS utilities</a:t>
            </a:r>
            <a:endParaRPr/>
          </a:p>
          <a:p>
            <a:pPr indent="-273050" lvl="0" marL="273050" marR="0" rtl="0" algn="l">
              <a:lnSpc>
                <a:spcPct val="100000"/>
              </a:lnSpc>
              <a:spcBef>
                <a:spcPts val="500"/>
              </a:spcBef>
              <a:spcAft>
                <a:spcPts val="0"/>
              </a:spcAft>
              <a:buClr>
                <a:schemeClr val="accent1"/>
              </a:buClr>
              <a:buSzPts val="2210"/>
              <a:buFont typeface="Noto Sans Symbols"/>
              <a:buChar char="⚫"/>
            </a:pPr>
            <a:r>
              <a:rPr b="0" i="0" lang="en-US" sz="2600" u="none">
                <a:solidFill>
                  <a:schemeClr val="dk1"/>
                </a:solidFill>
                <a:latin typeface="Libre Baskerville"/>
                <a:ea typeface="Libre Baskerville"/>
                <a:cs typeface="Libre Baskerville"/>
                <a:sym typeface="Libre Baskerville"/>
              </a:rPr>
              <a:t> If staging area storage is a relational database, extract load files</a:t>
            </a:r>
            <a:endParaRPr/>
          </a:p>
        </p:txBody>
      </p:sp>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9" name="Shape 1109"/>
        <p:cNvGrpSpPr/>
        <p:nvPr/>
      </p:nvGrpSpPr>
      <p:grpSpPr>
        <a:xfrm>
          <a:off x="0" y="0"/>
          <a:ext cx="0" cy="0"/>
          <a:chOff x="0" y="0"/>
          <a:chExt cx="0" cy="0"/>
        </a:xfrm>
      </p:grpSpPr>
      <p:sp>
        <p:nvSpPr>
          <p:cNvPr id="1110" name="Google Shape;1110;p153"/>
          <p:cNvSpPr txBox="1"/>
          <p:nvPr>
            <p:ph type="title"/>
          </p:nvPr>
        </p:nvSpPr>
        <p:spPr>
          <a:xfrm>
            <a:off x="1219200" y="274637"/>
            <a:ext cx="10363200" cy="11430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SzPts val="1400"/>
              <a:buNone/>
            </a:pPr>
            <a:r>
              <a:t/>
            </a:r>
            <a:endParaRPr sz="4000">
              <a:solidFill>
                <a:schemeClr val="dk2"/>
              </a:solidFill>
              <a:latin typeface="Libre Franklin"/>
              <a:ea typeface="Libre Franklin"/>
              <a:cs typeface="Libre Franklin"/>
              <a:sym typeface="Libre Franklin"/>
            </a:endParaRPr>
          </a:p>
        </p:txBody>
      </p:sp>
      <p:sp>
        <p:nvSpPr>
          <p:cNvPr id="1111" name="Google Shape;1111;p153"/>
          <p:cNvSpPr txBox="1"/>
          <p:nvPr>
            <p:ph idx="1" type="body"/>
          </p:nvPr>
        </p:nvSpPr>
        <p:spPr>
          <a:xfrm>
            <a:off x="1446212" y="274637"/>
            <a:ext cx="10363200" cy="4572000"/>
          </a:xfrm>
          <a:prstGeom prst="rect">
            <a:avLst/>
          </a:prstGeom>
          <a:noFill/>
          <a:ln>
            <a:noFill/>
          </a:ln>
        </p:spPr>
        <p:txBody>
          <a:bodyPr anchorCtr="0" anchor="t" bIns="45700" lIns="91425" spcFirstLastPara="1" rIns="91425" wrap="square" tIns="45700">
            <a:noAutofit/>
          </a:bodyPr>
          <a:lstStyle/>
          <a:p>
            <a:pPr indent="-273050" lvl="0" marL="273050" marR="0" rtl="0" algn="l">
              <a:lnSpc>
                <a:spcPct val="100000"/>
              </a:lnSpc>
              <a:spcBef>
                <a:spcPts val="0"/>
              </a:spcBef>
              <a:spcAft>
                <a:spcPts val="0"/>
              </a:spcAft>
              <a:buClr>
                <a:schemeClr val="accent1"/>
              </a:buClr>
              <a:buSzPts val="2210"/>
              <a:buFont typeface="Noto Sans Symbols"/>
              <a:buChar char="⚫"/>
            </a:pPr>
            <a:r>
              <a:rPr b="1" i="0" lang="en-US" sz="2600" u="none">
                <a:solidFill>
                  <a:schemeClr val="dk1"/>
                </a:solidFill>
                <a:latin typeface="Libre Baskerville"/>
                <a:ea typeface="Libre Baskerville"/>
                <a:cs typeface="Libre Baskerville"/>
                <a:sym typeface="Libre Baskerville"/>
              </a:rPr>
              <a:t>Data Storage</a:t>
            </a:r>
            <a:endParaRPr/>
          </a:p>
          <a:p>
            <a:pPr indent="-273050" lvl="0" marL="273050" marR="0" rtl="0" algn="l">
              <a:lnSpc>
                <a:spcPct val="100000"/>
              </a:lnSpc>
              <a:spcBef>
                <a:spcPts val="500"/>
              </a:spcBef>
              <a:spcAft>
                <a:spcPts val="0"/>
              </a:spcAft>
              <a:buClr>
                <a:schemeClr val="accent1"/>
              </a:buClr>
              <a:buSzPts val="2210"/>
              <a:buFont typeface="Noto Sans Symbols"/>
              <a:buChar char="⚫"/>
            </a:pPr>
            <a:r>
              <a:rPr b="0" i="0" lang="en-US" sz="2600" u="none">
                <a:solidFill>
                  <a:schemeClr val="dk1"/>
                </a:solidFill>
                <a:latin typeface="Libre Baskerville"/>
                <a:ea typeface="Libre Baskerville"/>
                <a:cs typeface="Libre Baskerville"/>
                <a:sym typeface="Libre Baskerville"/>
              </a:rPr>
              <a:t>This area covers the process of loading the data from the staging area into the data warehouse repository. </a:t>
            </a:r>
            <a:endParaRPr/>
          </a:p>
          <a:p>
            <a:pPr indent="-273050" lvl="0" marL="273050" marR="0" rtl="0" algn="l">
              <a:lnSpc>
                <a:spcPct val="100000"/>
              </a:lnSpc>
              <a:spcBef>
                <a:spcPts val="500"/>
              </a:spcBef>
              <a:spcAft>
                <a:spcPts val="0"/>
              </a:spcAft>
              <a:buClr>
                <a:schemeClr val="accent1"/>
              </a:buClr>
              <a:buSzPts val="2210"/>
              <a:buFont typeface="Noto Sans Symbols"/>
              <a:buChar char="⚫"/>
            </a:pPr>
            <a:r>
              <a:rPr b="0" i="0" lang="en-US" sz="2600" u="none">
                <a:solidFill>
                  <a:schemeClr val="dk1"/>
                </a:solidFill>
                <a:latin typeface="Libre Baskerville"/>
                <a:ea typeface="Libre Baskerville"/>
                <a:cs typeface="Libre Baskerville"/>
                <a:sym typeface="Libre Baskerville"/>
              </a:rPr>
              <a:t>All functions for transforming and integrating the data are completed in</a:t>
            </a:r>
            <a:endParaRPr/>
          </a:p>
          <a:p>
            <a:pPr indent="-273050" lvl="0" marL="273050" marR="0" rtl="0" algn="l">
              <a:lnSpc>
                <a:spcPct val="100000"/>
              </a:lnSpc>
              <a:spcBef>
                <a:spcPts val="500"/>
              </a:spcBef>
              <a:spcAft>
                <a:spcPts val="0"/>
              </a:spcAft>
              <a:buClr>
                <a:schemeClr val="accent1"/>
              </a:buClr>
              <a:buSzPts val="2210"/>
              <a:buFont typeface="Noto Sans Symbols"/>
              <a:buChar char="⚫"/>
            </a:pPr>
            <a:r>
              <a:rPr b="0" i="0" lang="en-US" sz="2600" u="none">
                <a:solidFill>
                  <a:schemeClr val="dk1"/>
                </a:solidFill>
                <a:latin typeface="Libre Baskerville"/>
                <a:ea typeface="Libre Baskerville"/>
                <a:cs typeface="Libre Baskerville"/>
                <a:sym typeface="Libre Baskerville"/>
              </a:rPr>
              <a:t>the data staging area. </a:t>
            </a:r>
            <a:endParaRPr/>
          </a:p>
          <a:p>
            <a:pPr indent="-273050" lvl="0" marL="273050" marR="0" rtl="0" algn="l">
              <a:lnSpc>
                <a:spcPct val="100000"/>
              </a:lnSpc>
              <a:spcBef>
                <a:spcPts val="500"/>
              </a:spcBef>
              <a:spcAft>
                <a:spcPts val="0"/>
              </a:spcAft>
              <a:buClr>
                <a:schemeClr val="accent1"/>
              </a:buClr>
              <a:buSzPts val="2210"/>
              <a:buFont typeface="Noto Sans Symbols"/>
              <a:buChar char="⚫"/>
            </a:pPr>
            <a:r>
              <a:rPr b="0" i="0" lang="en-US" sz="2600" u="none">
                <a:solidFill>
                  <a:schemeClr val="dk1"/>
                </a:solidFill>
                <a:latin typeface="Libre Baskerville"/>
                <a:ea typeface="Libre Baskerville"/>
                <a:cs typeface="Libre Baskerville"/>
                <a:sym typeface="Libre Baskerville"/>
              </a:rPr>
              <a:t>The prepared data in the data warehouse is like the finished product that is ready to be stacked in an industrial warehouse.</a:t>
            </a:r>
            <a:endParaRPr/>
          </a:p>
          <a:p>
            <a:pPr indent="-273050" lvl="0" marL="273050" marR="0" rtl="0" algn="l">
              <a:lnSpc>
                <a:spcPct val="100000"/>
              </a:lnSpc>
              <a:spcBef>
                <a:spcPts val="500"/>
              </a:spcBef>
              <a:spcAft>
                <a:spcPts val="0"/>
              </a:spcAft>
              <a:buClr>
                <a:schemeClr val="accent1"/>
              </a:buClr>
              <a:buSzPts val="2210"/>
              <a:buFont typeface="Noto Sans Symbols"/>
              <a:buChar char="⚫"/>
            </a:pPr>
            <a:r>
              <a:rPr b="1" i="1" lang="en-US" sz="2600" u="none">
                <a:solidFill>
                  <a:schemeClr val="dk1"/>
                </a:solidFill>
                <a:latin typeface="Libre Baskerville"/>
                <a:ea typeface="Libre Baskerville"/>
                <a:cs typeface="Libre Baskerville"/>
                <a:sym typeface="Libre Baskerville"/>
              </a:rPr>
              <a:t>Data Flow</a:t>
            </a:r>
            <a:endParaRPr/>
          </a:p>
          <a:p>
            <a:pPr indent="-273050" lvl="0" marL="273050" marR="0" rtl="0" algn="l">
              <a:lnSpc>
                <a:spcPct val="100000"/>
              </a:lnSpc>
              <a:spcBef>
                <a:spcPts val="500"/>
              </a:spcBef>
              <a:spcAft>
                <a:spcPts val="0"/>
              </a:spcAft>
              <a:buClr>
                <a:schemeClr val="accent1"/>
              </a:buClr>
              <a:buSzPts val="2210"/>
              <a:buFont typeface="Noto Sans Symbols"/>
              <a:buChar char="⚫"/>
            </a:pPr>
            <a:r>
              <a:rPr b="0" i="1" lang="en-US" sz="2600" u="none">
                <a:solidFill>
                  <a:schemeClr val="dk1"/>
                </a:solidFill>
                <a:latin typeface="Libre Baskerville"/>
                <a:ea typeface="Libre Baskerville"/>
                <a:cs typeface="Libre Baskerville"/>
                <a:sym typeface="Libre Baskerville"/>
              </a:rPr>
              <a:t>Flow. </a:t>
            </a:r>
            <a:r>
              <a:rPr b="0" i="0" lang="en-US" sz="2600" u="none">
                <a:solidFill>
                  <a:schemeClr val="dk1"/>
                </a:solidFill>
                <a:latin typeface="Libre Baskerville"/>
                <a:ea typeface="Libre Baskerville"/>
                <a:cs typeface="Libre Baskerville"/>
                <a:sym typeface="Libre Baskerville"/>
              </a:rPr>
              <a:t>For data storage, the data flow begins at the data staging area. The transformed</a:t>
            </a:r>
            <a:endParaRPr/>
          </a:p>
          <a:p>
            <a:pPr indent="-273050" lvl="0" marL="273050" marR="0" rtl="0" algn="l">
              <a:lnSpc>
                <a:spcPct val="100000"/>
              </a:lnSpc>
              <a:spcBef>
                <a:spcPts val="500"/>
              </a:spcBef>
              <a:spcAft>
                <a:spcPts val="0"/>
              </a:spcAft>
              <a:buClr>
                <a:schemeClr val="accent1"/>
              </a:buClr>
              <a:buSzPts val="2210"/>
              <a:buFont typeface="Noto Sans Symbols"/>
              <a:buChar char="⚫"/>
            </a:pPr>
            <a:r>
              <a:rPr b="0" i="0" lang="en-US" sz="2600" u="none">
                <a:solidFill>
                  <a:schemeClr val="dk1"/>
                </a:solidFill>
                <a:latin typeface="Libre Baskerville"/>
                <a:ea typeface="Libre Baskerville"/>
                <a:cs typeface="Libre Baskerville"/>
                <a:sym typeface="Libre Baskerville"/>
              </a:rPr>
              <a:t>and integrated data is moved from the staging area to the data warehouse repository.</a:t>
            </a:r>
            <a:endParaRPr/>
          </a:p>
        </p:txBody>
      </p:sp>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5" name="Shape 1115"/>
        <p:cNvGrpSpPr/>
        <p:nvPr/>
      </p:nvGrpSpPr>
      <p:grpSpPr>
        <a:xfrm>
          <a:off x="0" y="0"/>
          <a:ext cx="0" cy="0"/>
          <a:chOff x="0" y="0"/>
          <a:chExt cx="0" cy="0"/>
        </a:xfrm>
      </p:grpSpPr>
      <p:sp>
        <p:nvSpPr>
          <p:cNvPr id="1116" name="Google Shape;1116;p154"/>
          <p:cNvSpPr txBox="1"/>
          <p:nvPr>
            <p:ph type="title"/>
          </p:nvPr>
        </p:nvSpPr>
        <p:spPr>
          <a:xfrm>
            <a:off x="1219200" y="274637"/>
            <a:ext cx="10363200" cy="11430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SzPts val="1400"/>
              <a:buNone/>
            </a:pPr>
            <a:r>
              <a:t/>
            </a:r>
            <a:endParaRPr sz="4000">
              <a:solidFill>
                <a:schemeClr val="dk2"/>
              </a:solidFill>
              <a:latin typeface="Libre Franklin"/>
              <a:ea typeface="Libre Franklin"/>
              <a:cs typeface="Libre Franklin"/>
              <a:sym typeface="Libre Franklin"/>
            </a:endParaRPr>
          </a:p>
        </p:txBody>
      </p:sp>
      <p:pic>
        <p:nvPicPr>
          <p:cNvPr id="1117" name="Google Shape;1117;p154"/>
          <p:cNvPicPr preferRelativeResize="0"/>
          <p:nvPr>
            <p:ph idx="1" type="body"/>
          </p:nvPr>
        </p:nvPicPr>
        <p:blipFill rotWithShape="1">
          <a:blip r:embed="rId3">
            <a:alphaModFix/>
          </a:blip>
          <a:srcRect b="0" l="0" r="0" t="0"/>
          <a:stretch/>
        </p:blipFill>
        <p:spPr>
          <a:xfrm>
            <a:off x="1625600" y="1836737"/>
            <a:ext cx="5132387" cy="4270375"/>
          </a:xfrm>
          <a:prstGeom prst="rect">
            <a:avLst/>
          </a:prstGeom>
          <a:noFill/>
          <a:ln>
            <a:noFill/>
          </a:ln>
        </p:spPr>
      </p:pic>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1" name="Shape 1121"/>
        <p:cNvGrpSpPr/>
        <p:nvPr/>
      </p:nvGrpSpPr>
      <p:grpSpPr>
        <a:xfrm>
          <a:off x="0" y="0"/>
          <a:ext cx="0" cy="0"/>
          <a:chOff x="0" y="0"/>
          <a:chExt cx="0" cy="0"/>
        </a:xfrm>
      </p:grpSpPr>
      <p:sp>
        <p:nvSpPr>
          <p:cNvPr id="1122" name="Google Shape;1122;p155"/>
          <p:cNvSpPr txBox="1"/>
          <p:nvPr>
            <p:ph type="title"/>
          </p:nvPr>
        </p:nvSpPr>
        <p:spPr>
          <a:xfrm>
            <a:off x="1219200" y="274637"/>
            <a:ext cx="10363200" cy="11430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SzPts val="1400"/>
              <a:buNone/>
            </a:pPr>
            <a:r>
              <a:t/>
            </a:r>
            <a:endParaRPr sz="4000">
              <a:solidFill>
                <a:schemeClr val="dk2"/>
              </a:solidFill>
              <a:latin typeface="Libre Franklin"/>
              <a:ea typeface="Libre Franklin"/>
              <a:cs typeface="Libre Franklin"/>
              <a:sym typeface="Libre Franklin"/>
            </a:endParaRPr>
          </a:p>
        </p:txBody>
      </p:sp>
      <p:sp>
        <p:nvSpPr>
          <p:cNvPr id="1123" name="Google Shape;1123;p155"/>
          <p:cNvSpPr txBox="1"/>
          <p:nvPr>
            <p:ph idx="1" type="body"/>
          </p:nvPr>
        </p:nvSpPr>
        <p:spPr>
          <a:xfrm>
            <a:off x="1219200" y="647700"/>
            <a:ext cx="10363200" cy="4572000"/>
          </a:xfrm>
          <a:prstGeom prst="rect">
            <a:avLst/>
          </a:prstGeom>
          <a:noFill/>
          <a:ln>
            <a:noFill/>
          </a:ln>
        </p:spPr>
        <p:txBody>
          <a:bodyPr anchorCtr="0" anchor="t" bIns="45700" lIns="91425" spcFirstLastPara="1" rIns="91425" wrap="square" tIns="45700">
            <a:noAutofit/>
          </a:bodyPr>
          <a:lstStyle/>
          <a:p>
            <a:pPr indent="-273050" lvl="0" marL="273050" marR="0" rtl="0" algn="l">
              <a:lnSpc>
                <a:spcPct val="100000"/>
              </a:lnSpc>
              <a:spcBef>
                <a:spcPts val="0"/>
              </a:spcBef>
              <a:spcAft>
                <a:spcPts val="0"/>
              </a:spcAft>
              <a:buClr>
                <a:schemeClr val="accent1"/>
              </a:buClr>
              <a:buSzPts val="2210"/>
              <a:buFont typeface="Noto Sans Symbols"/>
              <a:buChar char="⚫"/>
            </a:pPr>
            <a:r>
              <a:rPr b="0" i="1" lang="en-US" sz="2600" u="none">
                <a:solidFill>
                  <a:schemeClr val="dk1"/>
                </a:solidFill>
                <a:latin typeface="Libre Baskerville"/>
                <a:ea typeface="Libre Baskerville"/>
                <a:cs typeface="Libre Baskerville"/>
                <a:sym typeface="Libre Baskerville"/>
              </a:rPr>
              <a:t>List of Functions and Services</a:t>
            </a:r>
            <a:endParaRPr/>
          </a:p>
          <a:p>
            <a:pPr indent="-273050" lvl="0" marL="273050" marR="0" rtl="0" algn="l">
              <a:lnSpc>
                <a:spcPct val="100000"/>
              </a:lnSpc>
              <a:spcBef>
                <a:spcPts val="500"/>
              </a:spcBef>
              <a:spcAft>
                <a:spcPts val="0"/>
              </a:spcAft>
              <a:buClr>
                <a:schemeClr val="accent1"/>
              </a:buClr>
              <a:buSzPts val="2210"/>
              <a:buFont typeface="Noto Sans Symbols"/>
              <a:buChar char="⚫"/>
            </a:pPr>
            <a:r>
              <a:rPr b="0" i="0" lang="en-US" sz="2600" u="none">
                <a:solidFill>
                  <a:schemeClr val="dk1"/>
                </a:solidFill>
                <a:latin typeface="Libre Baskerville"/>
                <a:ea typeface="Libre Baskerville"/>
                <a:cs typeface="Libre Baskerville"/>
                <a:sym typeface="Libre Baskerville"/>
              </a:rPr>
              <a:t> Load data for full refreshes of data warehouse tables</a:t>
            </a:r>
            <a:endParaRPr/>
          </a:p>
          <a:p>
            <a:pPr indent="-273050" lvl="0" marL="273050" marR="0" rtl="0" algn="l">
              <a:lnSpc>
                <a:spcPct val="100000"/>
              </a:lnSpc>
              <a:spcBef>
                <a:spcPts val="500"/>
              </a:spcBef>
              <a:spcAft>
                <a:spcPts val="0"/>
              </a:spcAft>
              <a:buClr>
                <a:schemeClr val="accent1"/>
              </a:buClr>
              <a:buSzPts val="2210"/>
              <a:buFont typeface="Noto Sans Symbols"/>
              <a:buChar char="⚫"/>
            </a:pPr>
            <a:r>
              <a:rPr b="0" i="0" lang="en-US" sz="2600" u="none">
                <a:solidFill>
                  <a:schemeClr val="dk1"/>
                </a:solidFill>
                <a:latin typeface="Libre Baskerville"/>
                <a:ea typeface="Libre Baskerville"/>
                <a:cs typeface="Libre Baskerville"/>
                <a:sym typeface="Libre Baskerville"/>
              </a:rPr>
              <a:t> Perform incremental loads at regular prescribed intervals</a:t>
            </a:r>
            <a:endParaRPr/>
          </a:p>
          <a:p>
            <a:pPr indent="-273050" lvl="0" marL="273050" marR="0" rtl="0" algn="l">
              <a:lnSpc>
                <a:spcPct val="100000"/>
              </a:lnSpc>
              <a:spcBef>
                <a:spcPts val="500"/>
              </a:spcBef>
              <a:spcAft>
                <a:spcPts val="0"/>
              </a:spcAft>
              <a:buClr>
                <a:schemeClr val="accent1"/>
              </a:buClr>
              <a:buSzPts val="2210"/>
              <a:buFont typeface="Noto Sans Symbols"/>
              <a:buChar char="⚫"/>
            </a:pPr>
            <a:r>
              <a:rPr b="0" i="0" lang="en-US" sz="2600" u="none">
                <a:solidFill>
                  <a:schemeClr val="dk1"/>
                </a:solidFill>
                <a:latin typeface="Libre Baskerville"/>
                <a:ea typeface="Libre Baskerville"/>
                <a:cs typeface="Libre Baskerville"/>
                <a:sym typeface="Libre Baskerville"/>
              </a:rPr>
              <a:t> Support loading into multiple tables at the detailed and summarized levels</a:t>
            </a:r>
            <a:endParaRPr/>
          </a:p>
          <a:p>
            <a:pPr indent="-273050" lvl="0" marL="273050" marR="0" rtl="0" algn="l">
              <a:lnSpc>
                <a:spcPct val="100000"/>
              </a:lnSpc>
              <a:spcBef>
                <a:spcPts val="500"/>
              </a:spcBef>
              <a:spcAft>
                <a:spcPts val="0"/>
              </a:spcAft>
              <a:buClr>
                <a:schemeClr val="accent1"/>
              </a:buClr>
              <a:buSzPts val="2210"/>
              <a:buFont typeface="Noto Sans Symbols"/>
              <a:buChar char="⚫"/>
            </a:pPr>
            <a:r>
              <a:rPr b="0" i="0" lang="en-US" sz="2600" u="none">
                <a:solidFill>
                  <a:schemeClr val="dk1"/>
                </a:solidFill>
                <a:latin typeface="Libre Baskerville"/>
                <a:ea typeface="Libre Baskerville"/>
                <a:cs typeface="Libre Baskerville"/>
                <a:sym typeface="Libre Baskerville"/>
              </a:rPr>
              <a:t> Optimize the loading process</a:t>
            </a:r>
            <a:endParaRPr/>
          </a:p>
          <a:p>
            <a:pPr indent="-273050" lvl="0" marL="273050" marR="0" rtl="0" algn="l">
              <a:lnSpc>
                <a:spcPct val="100000"/>
              </a:lnSpc>
              <a:spcBef>
                <a:spcPts val="500"/>
              </a:spcBef>
              <a:spcAft>
                <a:spcPts val="0"/>
              </a:spcAft>
              <a:buClr>
                <a:schemeClr val="accent1"/>
              </a:buClr>
              <a:buSzPts val="2210"/>
              <a:buFont typeface="Noto Sans Symbols"/>
              <a:buChar char="⚫"/>
            </a:pPr>
            <a:r>
              <a:rPr b="0" i="0" lang="en-US" sz="2600" u="none">
                <a:solidFill>
                  <a:schemeClr val="dk1"/>
                </a:solidFill>
                <a:latin typeface="Libre Baskerville"/>
                <a:ea typeface="Libre Baskerville"/>
                <a:cs typeface="Libre Baskerville"/>
                <a:sym typeface="Libre Baskerville"/>
              </a:rPr>
              <a:t> Provide automated job control services for loading the data warehouse</a:t>
            </a:r>
            <a:endParaRPr/>
          </a:p>
          <a:p>
            <a:pPr indent="-273050" lvl="0" marL="273050" marR="0" rtl="0" algn="l">
              <a:lnSpc>
                <a:spcPct val="100000"/>
              </a:lnSpc>
              <a:spcBef>
                <a:spcPts val="500"/>
              </a:spcBef>
              <a:spcAft>
                <a:spcPts val="0"/>
              </a:spcAft>
              <a:buClr>
                <a:schemeClr val="accent1"/>
              </a:buClr>
              <a:buSzPts val="2210"/>
              <a:buFont typeface="Noto Sans Symbols"/>
              <a:buChar char="⚫"/>
            </a:pPr>
            <a:r>
              <a:rPr b="0" i="0" lang="en-US" sz="2600" u="none">
                <a:solidFill>
                  <a:schemeClr val="dk1"/>
                </a:solidFill>
                <a:latin typeface="Libre Baskerville"/>
                <a:ea typeface="Libre Baskerville"/>
                <a:cs typeface="Libre Baskerville"/>
                <a:sym typeface="Libre Baskerville"/>
              </a:rPr>
              <a:t> Provide backup and recovery for the data warehouse database</a:t>
            </a:r>
            <a:endParaRPr/>
          </a:p>
          <a:p>
            <a:pPr indent="-273050" lvl="0" marL="273050" marR="0" rtl="0" algn="l">
              <a:lnSpc>
                <a:spcPct val="100000"/>
              </a:lnSpc>
              <a:spcBef>
                <a:spcPts val="500"/>
              </a:spcBef>
              <a:spcAft>
                <a:spcPts val="0"/>
              </a:spcAft>
              <a:buClr>
                <a:schemeClr val="accent1"/>
              </a:buClr>
              <a:buSzPts val="2210"/>
              <a:buFont typeface="Noto Sans Symbols"/>
              <a:buChar char="⚫"/>
            </a:pPr>
            <a:r>
              <a:rPr b="0" i="0" lang="en-US" sz="2600" u="none">
                <a:solidFill>
                  <a:schemeClr val="dk1"/>
                </a:solidFill>
                <a:latin typeface="Libre Baskerville"/>
                <a:ea typeface="Libre Baskerville"/>
                <a:cs typeface="Libre Baskerville"/>
                <a:sym typeface="Libre Baskerville"/>
              </a:rPr>
              <a:t> Provide security</a:t>
            </a:r>
            <a:endParaRPr/>
          </a:p>
          <a:p>
            <a:pPr indent="-273050" lvl="0" marL="273050" marR="0" rtl="0" algn="l">
              <a:lnSpc>
                <a:spcPct val="100000"/>
              </a:lnSpc>
              <a:spcBef>
                <a:spcPts val="500"/>
              </a:spcBef>
              <a:spcAft>
                <a:spcPts val="0"/>
              </a:spcAft>
              <a:buClr>
                <a:schemeClr val="accent1"/>
              </a:buClr>
              <a:buSzPts val="2210"/>
              <a:buFont typeface="Noto Sans Symbols"/>
              <a:buChar char="⚫"/>
            </a:pPr>
            <a:r>
              <a:rPr b="0" i="0" lang="en-US" sz="2600" u="none">
                <a:solidFill>
                  <a:schemeClr val="dk1"/>
                </a:solidFill>
                <a:latin typeface="Libre Baskerville"/>
                <a:ea typeface="Libre Baskerville"/>
                <a:cs typeface="Libre Baskerville"/>
                <a:sym typeface="Libre Baskerville"/>
              </a:rPr>
              <a:t> Monitor and fine-tune the database</a:t>
            </a:r>
            <a:endParaRPr/>
          </a:p>
          <a:p>
            <a:pPr indent="-273050" lvl="0" marL="273050" marR="0" rtl="0" algn="l">
              <a:lnSpc>
                <a:spcPct val="100000"/>
              </a:lnSpc>
              <a:spcBef>
                <a:spcPts val="500"/>
              </a:spcBef>
              <a:spcAft>
                <a:spcPts val="0"/>
              </a:spcAft>
              <a:buClr>
                <a:schemeClr val="accent1"/>
              </a:buClr>
              <a:buSzPts val="2210"/>
              <a:buFont typeface="Noto Sans Symbols"/>
              <a:buChar char="⚫"/>
            </a:pPr>
            <a:r>
              <a:rPr b="0" i="0" lang="en-US" sz="2600" u="none">
                <a:solidFill>
                  <a:schemeClr val="dk1"/>
                </a:solidFill>
                <a:latin typeface="Libre Baskerville"/>
                <a:ea typeface="Libre Baskerville"/>
                <a:cs typeface="Libre Baskerville"/>
                <a:sym typeface="Libre Baskerville"/>
              </a:rPr>
              <a:t> Periodically archive data from the database according to preset conditions</a:t>
            </a:r>
            <a:endParaRPr/>
          </a:p>
        </p:txBody>
      </p:sp>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7" name="Shape 1127"/>
        <p:cNvGrpSpPr/>
        <p:nvPr/>
      </p:nvGrpSpPr>
      <p:grpSpPr>
        <a:xfrm>
          <a:off x="0" y="0"/>
          <a:ext cx="0" cy="0"/>
          <a:chOff x="0" y="0"/>
          <a:chExt cx="0" cy="0"/>
        </a:xfrm>
      </p:grpSpPr>
      <p:sp>
        <p:nvSpPr>
          <p:cNvPr id="1128" name="Google Shape;1128;p156"/>
          <p:cNvSpPr txBox="1"/>
          <p:nvPr>
            <p:ph type="title"/>
          </p:nvPr>
        </p:nvSpPr>
        <p:spPr>
          <a:xfrm>
            <a:off x="1219200" y="274637"/>
            <a:ext cx="10363200" cy="11430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SzPts val="1400"/>
              <a:buNone/>
            </a:pPr>
            <a:r>
              <a:t/>
            </a:r>
            <a:endParaRPr sz="4000">
              <a:solidFill>
                <a:schemeClr val="dk2"/>
              </a:solidFill>
              <a:latin typeface="Libre Franklin"/>
              <a:ea typeface="Libre Franklin"/>
              <a:cs typeface="Libre Franklin"/>
              <a:sym typeface="Libre Franklin"/>
            </a:endParaRPr>
          </a:p>
        </p:txBody>
      </p:sp>
      <p:sp>
        <p:nvSpPr>
          <p:cNvPr id="1129" name="Google Shape;1129;p156"/>
          <p:cNvSpPr txBox="1"/>
          <p:nvPr>
            <p:ph idx="1" type="body"/>
          </p:nvPr>
        </p:nvSpPr>
        <p:spPr>
          <a:xfrm>
            <a:off x="573087" y="1447800"/>
            <a:ext cx="11009312" cy="4572000"/>
          </a:xfrm>
          <a:prstGeom prst="rect">
            <a:avLst/>
          </a:prstGeom>
          <a:noFill/>
          <a:ln>
            <a:noFill/>
          </a:ln>
        </p:spPr>
        <p:txBody>
          <a:bodyPr anchorCtr="0" anchor="t" bIns="45700" lIns="91425" spcFirstLastPara="1" rIns="91425" wrap="square" tIns="45700">
            <a:noAutofit/>
          </a:bodyPr>
          <a:lstStyle/>
          <a:p>
            <a:pPr indent="-273050" lvl="0" marL="273050" marR="0" rtl="0" algn="l">
              <a:lnSpc>
                <a:spcPct val="100000"/>
              </a:lnSpc>
              <a:spcBef>
                <a:spcPts val="0"/>
              </a:spcBef>
              <a:spcAft>
                <a:spcPts val="0"/>
              </a:spcAft>
              <a:buClr>
                <a:schemeClr val="accent1"/>
              </a:buClr>
              <a:buSzPts val="2210"/>
              <a:buFont typeface="Noto Sans Symbols"/>
              <a:buChar char="⚫"/>
            </a:pPr>
            <a:r>
              <a:rPr b="1" i="0" lang="en-US" sz="2600" u="none">
                <a:solidFill>
                  <a:schemeClr val="dk1"/>
                </a:solidFill>
                <a:latin typeface="Libre Baskerville"/>
                <a:ea typeface="Libre Baskerville"/>
                <a:cs typeface="Libre Baskerville"/>
                <a:sym typeface="Libre Baskerville"/>
              </a:rPr>
              <a:t>Information Delivery</a:t>
            </a:r>
            <a:endParaRPr/>
          </a:p>
          <a:p>
            <a:pPr indent="-273050" lvl="0" marL="273050" marR="0" rtl="0" algn="l">
              <a:lnSpc>
                <a:spcPct val="100000"/>
              </a:lnSpc>
              <a:spcBef>
                <a:spcPts val="500"/>
              </a:spcBef>
              <a:spcAft>
                <a:spcPts val="0"/>
              </a:spcAft>
              <a:buClr>
                <a:schemeClr val="accent1"/>
              </a:buClr>
              <a:buSzPts val="2210"/>
              <a:buFont typeface="Noto Sans Symbols"/>
              <a:buChar char="⚫"/>
            </a:pPr>
            <a:r>
              <a:rPr b="0" i="0" lang="en-US" sz="2600" u="none">
                <a:solidFill>
                  <a:schemeClr val="dk1"/>
                </a:solidFill>
                <a:latin typeface="Libre Baskerville"/>
                <a:ea typeface="Libre Baskerville"/>
                <a:cs typeface="Libre Baskerville"/>
                <a:sym typeface="Libre Baskerville"/>
              </a:rPr>
              <a:t>This area spans a broad spectrum of many different methods of making information available to users. </a:t>
            </a:r>
            <a:endParaRPr/>
          </a:p>
          <a:p>
            <a:pPr indent="-273050" lvl="0" marL="273050" marR="0" rtl="0" algn="l">
              <a:lnSpc>
                <a:spcPct val="100000"/>
              </a:lnSpc>
              <a:spcBef>
                <a:spcPts val="500"/>
              </a:spcBef>
              <a:spcAft>
                <a:spcPts val="0"/>
              </a:spcAft>
              <a:buClr>
                <a:schemeClr val="accent1"/>
              </a:buClr>
              <a:buSzPts val="2210"/>
              <a:buFont typeface="Noto Sans Symbols"/>
              <a:buChar char="⚫"/>
            </a:pPr>
            <a:r>
              <a:rPr b="0" i="0" lang="en-US" sz="2600" u="none">
                <a:solidFill>
                  <a:schemeClr val="dk1"/>
                </a:solidFill>
                <a:latin typeface="Libre Baskerville"/>
                <a:ea typeface="Libre Baskerville"/>
                <a:cs typeface="Libre Baskerville"/>
                <a:sym typeface="Libre Baskerville"/>
              </a:rPr>
              <a:t>For your users, the information delivery component is the data warehouse.</a:t>
            </a:r>
            <a:endParaRPr/>
          </a:p>
          <a:p>
            <a:pPr indent="-273050" lvl="0" marL="273050" marR="0" rtl="0" algn="l">
              <a:lnSpc>
                <a:spcPct val="100000"/>
              </a:lnSpc>
              <a:spcBef>
                <a:spcPts val="500"/>
              </a:spcBef>
              <a:spcAft>
                <a:spcPts val="0"/>
              </a:spcAft>
              <a:buClr>
                <a:schemeClr val="accent1"/>
              </a:buClr>
              <a:buSzPts val="2210"/>
              <a:buFont typeface="Noto Sans Symbols"/>
              <a:buChar char="⚫"/>
            </a:pPr>
            <a:r>
              <a:rPr b="0" i="0" lang="en-US" sz="2600" u="none">
                <a:solidFill>
                  <a:schemeClr val="dk1"/>
                </a:solidFill>
                <a:latin typeface="Libre Baskerville"/>
                <a:ea typeface="Libre Baskerville"/>
                <a:cs typeface="Libre Baskerville"/>
                <a:sym typeface="Libre Baskerville"/>
              </a:rPr>
              <a:t>They do not come into contact with the other components directly. </a:t>
            </a:r>
            <a:endParaRPr/>
          </a:p>
          <a:p>
            <a:pPr indent="-273050" lvl="0" marL="273050" marR="0" rtl="0" algn="l">
              <a:lnSpc>
                <a:spcPct val="100000"/>
              </a:lnSpc>
              <a:spcBef>
                <a:spcPts val="500"/>
              </a:spcBef>
              <a:spcAft>
                <a:spcPts val="0"/>
              </a:spcAft>
              <a:buClr>
                <a:schemeClr val="accent1"/>
              </a:buClr>
              <a:buSzPts val="2210"/>
              <a:buFont typeface="Noto Sans Symbols"/>
              <a:buChar char="⚫"/>
            </a:pPr>
            <a:r>
              <a:rPr b="0" i="0" lang="en-US" sz="2600" u="none">
                <a:solidFill>
                  <a:schemeClr val="dk1"/>
                </a:solidFill>
                <a:latin typeface="Libre Baskerville"/>
                <a:ea typeface="Libre Baskerville"/>
                <a:cs typeface="Libre Baskerville"/>
                <a:sym typeface="Libre Baskerville"/>
              </a:rPr>
              <a:t>For the users, the strength of your data warehouse architecture is mainly concentrated in the robustness and flexibility of the information delivery component.</a:t>
            </a:r>
            <a:endParaRPr/>
          </a:p>
        </p:txBody>
      </p:sp>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3" name="Shape 1133"/>
        <p:cNvGrpSpPr/>
        <p:nvPr/>
      </p:nvGrpSpPr>
      <p:grpSpPr>
        <a:xfrm>
          <a:off x="0" y="0"/>
          <a:ext cx="0" cy="0"/>
          <a:chOff x="0" y="0"/>
          <a:chExt cx="0" cy="0"/>
        </a:xfrm>
      </p:grpSpPr>
      <p:sp>
        <p:nvSpPr>
          <p:cNvPr id="1134" name="Google Shape;1134;p157"/>
          <p:cNvSpPr txBox="1"/>
          <p:nvPr>
            <p:ph type="title"/>
          </p:nvPr>
        </p:nvSpPr>
        <p:spPr>
          <a:xfrm>
            <a:off x="1219200" y="274637"/>
            <a:ext cx="10363200" cy="11430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SzPts val="1400"/>
              <a:buNone/>
            </a:pPr>
            <a:r>
              <a:t/>
            </a:r>
            <a:endParaRPr sz="4000">
              <a:solidFill>
                <a:schemeClr val="dk2"/>
              </a:solidFill>
              <a:latin typeface="Libre Franklin"/>
              <a:ea typeface="Libre Franklin"/>
              <a:cs typeface="Libre Franklin"/>
              <a:sym typeface="Libre Franklin"/>
            </a:endParaRPr>
          </a:p>
        </p:txBody>
      </p:sp>
      <p:sp>
        <p:nvSpPr>
          <p:cNvPr id="1135" name="Google Shape;1135;p157"/>
          <p:cNvSpPr txBox="1"/>
          <p:nvPr>
            <p:ph idx="1" type="body"/>
          </p:nvPr>
        </p:nvSpPr>
        <p:spPr>
          <a:xfrm>
            <a:off x="1219200" y="1447800"/>
            <a:ext cx="10363200" cy="4572000"/>
          </a:xfrm>
          <a:prstGeom prst="rect">
            <a:avLst/>
          </a:prstGeom>
          <a:noFill/>
          <a:ln>
            <a:noFill/>
          </a:ln>
        </p:spPr>
        <p:txBody>
          <a:bodyPr anchorCtr="0" anchor="t" bIns="45700" lIns="91425" spcFirstLastPara="1" rIns="91425" wrap="square" tIns="45700">
            <a:noAutofit/>
          </a:bodyPr>
          <a:lstStyle/>
          <a:p>
            <a:pPr indent="-273050" lvl="0" marL="273050" marR="0" rtl="0" algn="l">
              <a:lnSpc>
                <a:spcPct val="100000"/>
              </a:lnSpc>
              <a:spcBef>
                <a:spcPts val="0"/>
              </a:spcBef>
              <a:spcAft>
                <a:spcPts val="0"/>
              </a:spcAft>
              <a:buClr>
                <a:schemeClr val="accent1"/>
              </a:buClr>
              <a:buSzPts val="2210"/>
              <a:buFont typeface="Noto Sans Symbols"/>
              <a:buChar char="⚫"/>
            </a:pPr>
            <a:r>
              <a:rPr b="0" i="1" lang="en-US" sz="2600" u="none">
                <a:solidFill>
                  <a:schemeClr val="dk1"/>
                </a:solidFill>
                <a:latin typeface="Libre Baskerville"/>
                <a:ea typeface="Libre Baskerville"/>
                <a:cs typeface="Libre Baskerville"/>
                <a:sym typeface="Libre Baskerville"/>
              </a:rPr>
              <a:t>Flow. </a:t>
            </a:r>
            <a:r>
              <a:rPr b="0" i="0" lang="en-US" sz="2600" u="none">
                <a:solidFill>
                  <a:schemeClr val="dk1"/>
                </a:solidFill>
                <a:latin typeface="Libre Baskerville"/>
                <a:ea typeface="Libre Baskerville"/>
                <a:cs typeface="Libre Baskerville"/>
                <a:sym typeface="Libre Baskerville"/>
              </a:rPr>
              <a:t>For information delivery, the data flow begins at the enterprise-wide data warehouse and the dependent data marts when the design is based on the top-down technique.</a:t>
            </a:r>
            <a:endParaRPr/>
          </a:p>
          <a:p>
            <a:pPr indent="-273050" lvl="0" marL="273050" marR="0" rtl="0" algn="l">
              <a:lnSpc>
                <a:spcPct val="100000"/>
              </a:lnSpc>
              <a:spcBef>
                <a:spcPts val="500"/>
              </a:spcBef>
              <a:spcAft>
                <a:spcPts val="0"/>
              </a:spcAft>
              <a:buClr>
                <a:schemeClr val="accent1"/>
              </a:buClr>
              <a:buSzPts val="2210"/>
              <a:buFont typeface="Noto Sans Symbols"/>
              <a:buChar char="⚫"/>
            </a:pPr>
            <a:r>
              <a:rPr b="0" i="0" lang="en-US" sz="2600" u="none">
                <a:solidFill>
                  <a:schemeClr val="dk1"/>
                </a:solidFill>
                <a:latin typeface="Libre Baskerville"/>
                <a:ea typeface="Libre Baskerville"/>
                <a:cs typeface="Libre Baskerville"/>
                <a:sym typeface="Libre Baskerville"/>
              </a:rPr>
              <a:t>When the design follows the bottom-up method, the data flow starts at the set of conformed data marts.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6" name="Shape 466"/>
        <p:cNvGrpSpPr/>
        <p:nvPr/>
      </p:nvGrpSpPr>
      <p:grpSpPr>
        <a:xfrm>
          <a:off x="0" y="0"/>
          <a:ext cx="0" cy="0"/>
          <a:chOff x="0" y="0"/>
          <a:chExt cx="0" cy="0"/>
        </a:xfrm>
      </p:grpSpPr>
      <p:sp>
        <p:nvSpPr>
          <p:cNvPr id="467" name="Google Shape;467;p77"/>
          <p:cNvSpPr txBox="1"/>
          <p:nvPr>
            <p:ph type="title"/>
          </p:nvPr>
        </p:nvSpPr>
        <p:spPr>
          <a:xfrm>
            <a:off x="2209800" y="609600"/>
            <a:ext cx="7772400" cy="4572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Libre Franklin"/>
              <a:buNone/>
            </a:pPr>
            <a:r>
              <a:rPr b="0" i="0" lang="en-US" sz="4000" u="none">
                <a:solidFill>
                  <a:schemeClr val="dk2"/>
                </a:solidFill>
                <a:latin typeface="Libre Franklin"/>
                <a:ea typeface="Libre Franklin"/>
                <a:cs typeface="Libre Franklin"/>
                <a:sym typeface="Libre Franklin"/>
              </a:rPr>
              <a:t>Solution 2</a:t>
            </a:r>
            <a:endParaRPr/>
          </a:p>
        </p:txBody>
      </p:sp>
      <p:sp>
        <p:nvSpPr>
          <p:cNvPr id="468" name="Google Shape;468;p77"/>
          <p:cNvSpPr/>
          <p:nvPr/>
        </p:nvSpPr>
        <p:spPr>
          <a:xfrm>
            <a:off x="3962400" y="2362200"/>
            <a:ext cx="1447800" cy="2514600"/>
          </a:xfrm>
          <a:prstGeom prst="can">
            <a:avLst>
              <a:gd fmla="val 2986" name="adj"/>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Operational</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database</a:t>
            </a:r>
            <a:endParaRPr b="0" i="0" sz="1400" u="none" cap="none" strike="noStrike">
              <a:solidFill>
                <a:srgbClr val="000000"/>
              </a:solidFill>
              <a:latin typeface="Arial"/>
              <a:ea typeface="Arial"/>
              <a:cs typeface="Arial"/>
              <a:sym typeface="Arial"/>
            </a:endParaRPr>
          </a:p>
        </p:txBody>
      </p:sp>
      <p:sp>
        <p:nvSpPr>
          <p:cNvPr id="469" name="Google Shape;469;p77"/>
          <p:cNvSpPr/>
          <p:nvPr/>
        </p:nvSpPr>
        <p:spPr>
          <a:xfrm>
            <a:off x="6553200" y="2362200"/>
            <a:ext cx="1371600" cy="2514600"/>
          </a:xfrm>
          <a:prstGeom prst="can">
            <a:avLst>
              <a:gd fmla="val 2565" name="adj"/>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Data</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Warehouse</a:t>
            </a:r>
            <a:endParaRPr b="0" i="0" sz="1400" u="none" cap="none" strike="noStrike">
              <a:solidFill>
                <a:srgbClr val="000000"/>
              </a:solidFill>
              <a:latin typeface="Arial"/>
              <a:ea typeface="Arial"/>
              <a:cs typeface="Arial"/>
              <a:sym typeface="Arial"/>
            </a:endParaRPr>
          </a:p>
        </p:txBody>
      </p:sp>
      <p:sp>
        <p:nvSpPr>
          <p:cNvPr id="470" name="Google Shape;470;p77"/>
          <p:cNvSpPr/>
          <p:nvPr/>
        </p:nvSpPr>
        <p:spPr>
          <a:xfrm>
            <a:off x="5562600" y="2895600"/>
            <a:ext cx="914400" cy="1371600"/>
          </a:xfrm>
          <a:prstGeom prst="rightArrow">
            <a:avLst>
              <a:gd fmla="val 50000" name="adj1"/>
              <a:gd fmla="val 50000" name="adj2"/>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Extract</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data</a:t>
            </a:r>
            <a:endParaRPr b="0" i="0" sz="1400" u="none" cap="none" strike="noStrike">
              <a:solidFill>
                <a:srgbClr val="000000"/>
              </a:solidFill>
              <a:latin typeface="Arial"/>
              <a:ea typeface="Arial"/>
              <a:cs typeface="Arial"/>
              <a:sym typeface="Arial"/>
            </a:endParaRPr>
          </a:p>
        </p:txBody>
      </p:sp>
      <p:sp>
        <p:nvSpPr>
          <p:cNvPr id="471" name="Google Shape;471;p77"/>
          <p:cNvSpPr/>
          <p:nvPr/>
        </p:nvSpPr>
        <p:spPr>
          <a:xfrm>
            <a:off x="1905000" y="5029200"/>
            <a:ext cx="1600200" cy="914400"/>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Data Entry</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Operator</a:t>
            </a:r>
            <a:endParaRPr b="0" i="0" sz="1400" u="none" cap="none" strike="noStrike">
              <a:solidFill>
                <a:srgbClr val="000000"/>
              </a:solidFill>
              <a:latin typeface="Arial"/>
              <a:ea typeface="Arial"/>
              <a:cs typeface="Arial"/>
              <a:sym typeface="Arial"/>
            </a:endParaRPr>
          </a:p>
        </p:txBody>
      </p:sp>
      <p:sp>
        <p:nvSpPr>
          <p:cNvPr id="472" name="Google Shape;472;p77"/>
          <p:cNvSpPr/>
          <p:nvPr/>
        </p:nvSpPr>
        <p:spPr>
          <a:xfrm>
            <a:off x="1828800" y="1600200"/>
            <a:ext cx="1600200" cy="838200"/>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Data Entry</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Operator</a:t>
            </a:r>
            <a:endParaRPr b="0" i="0" sz="1400" u="none" cap="none" strike="noStrike">
              <a:solidFill>
                <a:srgbClr val="000000"/>
              </a:solidFill>
              <a:latin typeface="Arial"/>
              <a:ea typeface="Arial"/>
              <a:cs typeface="Arial"/>
              <a:sym typeface="Arial"/>
            </a:endParaRPr>
          </a:p>
        </p:txBody>
      </p:sp>
      <p:sp>
        <p:nvSpPr>
          <p:cNvPr id="473" name="Google Shape;473;p77"/>
          <p:cNvSpPr/>
          <p:nvPr/>
        </p:nvSpPr>
        <p:spPr>
          <a:xfrm>
            <a:off x="8763000" y="3200400"/>
            <a:ext cx="1600200" cy="838200"/>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Manager</a:t>
            </a:r>
            <a:endParaRPr b="0" i="0" sz="1400" u="none" cap="none" strike="noStrike">
              <a:solidFill>
                <a:srgbClr val="000000"/>
              </a:solidFill>
              <a:latin typeface="Arial"/>
              <a:ea typeface="Arial"/>
              <a:cs typeface="Arial"/>
              <a:sym typeface="Arial"/>
            </a:endParaRPr>
          </a:p>
        </p:txBody>
      </p:sp>
      <p:cxnSp>
        <p:nvCxnSpPr>
          <p:cNvPr id="474" name="Google Shape;474;p77"/>
          <p:cNvCxnSpPr/>
          <p:nvPr/>
        </p:nvCxnSpPr>
        <p:spPr>
          <a:xfrm>
            <a:off x="2743200" y="2438400"/>
            <a:ext cx="1219200" cy="685800"/>
          </a:xfrm>
          <a:prstGeom prst="straightConnector1">
            <a:avLst/>
          </a:prstGeom>
          <a:noFill/>
          <a:ln cap="flat" cmpd="sng" w="9525">
            <a:solidFill>
              <a:schemeClr val="dk1"/>
            </a:solidFill>
            <a:prstDash val="solid"/>
            <a:miter lim="800000"/>
            <a:headEnd len="sm" w="sm" type="none"/>
            <a:tailEnd len="sm" w="sm" type="none"/>
          </a:ln>
        </p:spPr>
      </p:cxnSp>
      <p:cxnSp>
        <p:nvCxnSpPr>
          <p:cNvPr id="475" name="Google Shape;475;p77"/>
          <p:cNvCxnSpPr/>
          <p:nvPr/>
        </p:nvCxnSpPr>
        <p:spPr>
          <a:xfrm flipH="1" rot="10800000">
            <a:off x="2895600" y="4191000"/>
            <a:ext cx="1066800" cy="838200"/>
          </a:xfrm>
          <a:prstGeom prst="straightConnector1">
            <a:avLst/>
          </a:prstGeom>
          <a:noFill/>
          <a:ln cap="flat" cmpd="sng" w="9525">
            <a:solidFill>
              <a:schemeClr val="dk1"/>
            </a:solidFill>
            <a:prstDash val="solid"/>
            <a:miter lim="800000"/>
            <a:headEnd len="sm" w="sm" type="none"/>
            <a:tailEnd len="sm" w="sm" type="none"/>
          </a:ln>
        </p:spPr>
      </p:cxnSp>
      <p:cxnSp>
        <p:nvCxnSpPr>
          <p:cNvPr id="476" name="Google Shape;476;p77"/>
          <p:cNvCxnSpPr/>
          <p:nvPr/>
        </p:nvCxnSpPr>
        <p:spPr>
          <a:xfrm>
            <a:off x="7924800" y="3581400"/>
            <a:ext cx="838200" cy="0"/>
          </a:xfrm>
          <a:prstGeom prst="straightConnector1">
            <a:avLst/>
          </a:prstGeom>
          <a:noFill/>
          <a:ln cap="flat" cmpd="sng" w="9525">
            <a:solidFill>
              <a:schemeClr val="dk1"/>
            </a:solidFill>
            <a:prstDash val="solid"/>
            <a:miter lim="800000"/>
            <a:headEnd len="sm" w="sm" type="none"/>
            <a:tailEnd len="sm" w="sm" type="none"/>
          </a:ln>
        </p:spPr>
      </p:cxnSp>
      <p:sp>
        <p:nvSpPr>
          <p:cNvPr id="477" name="Google Shape;477;p77"/>
          <p:cNvSpPr txBox="1"/>
          <p:nvPr/>
        </p:nvSpPr>
        <p:spPr>
          <a:xfrm>
            <a:off x="8077200" y="2286000"/>
            <a:ext cx="762000" cy="990600"/>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Report</a:t>
            </a:r>
            <a:endParaRPr b="0" i="0" sz="1400" u="none" cap="none" strike="noStrike">
              <a:solidFill>
                <a:srgbClr val="000000"/>
              </a:solidFill>
              <a:latin typeface="Arial"/>
              <a:ea typeface="Arial"/>
              <a:cs typeface="Arial"/>
              <a:sym typeface="Arial"/>
            </a:endParaRPr>
          </a:p>
        </p:txBody>
      </p:sp>
      <p:sp>
        <p:nvSpPr>
          <p:cNvPr id="478" name="Google Shape;478;p77"/>
          <p:cNvSpPr txBox="1"/>
          <p:nvPr/>
        </p:nvSpPr>
        <p:spPr>
          <a:xfrm>
            <a:off x="1905000" y="3276600"/>
            <a:ext cx="1676400" cy="533400"/>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Transaction</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7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7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9" name="Shape 1139"/>
        <p:cNvGrpSpPr/>
        <p:nvPr/>
      </p:nvGrpSpPr>
      <p:grpSpPr>
        <a:xfrm>
          <a:off x="0" y="0"/>
          <a:ext cx="0" cy="0"/>
          <a:chOff x="0" y="0"/>
          <a:chExt cx="0" cy="0"/>
        </a:xfrm>
      </p:grpSpPr>
      <p:sp>
        <p:nvSpPr>
          <p:cNvPr id="1140" name="Google Shape;1140;p158"/>
          <p:cNvSpPr txBox="1"/>
          <p:nvPr>
            <p:ph type="title"/>
          </p:nvPr>
        </p:nvSpPr>
        <p:spPr>
          <a:xfrm>
            <a:off x="1219200" y="274637"/>
            <a:ext cx="10363200" cy="11430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SzPts val="1400"/>
              <a:buNone/>
            </a:pPr>
            <a:r>
              <a:t/>
            </a:r>
            <a:endParaRPr sz="4000">
              <a:solidFill>
                <a:schemeClr val="dk2"/>
              </a:solidFill>
              <a:latin typeface="Libre Franklin"/>
              <a:ea typeface="Libre Franklin"/>
              <a:cs typeface="Libre Franklin"/>
              <a:sym typeface="Libre Franklin"/>
            </a:endParaRPr>
          </a:p>
        </p:txBody>
      </p:sp>
      <p:pic>
        <p:nvPicPr>
          <p:cNvPr id="1141" name="Google Shape;1141;p158"/>
          <p:cNvPicPr preferRelativeResize="0"/>
          <p:nvPr>
            <p:ph idx="1" type="body"/>
          </p:nvPr>
        </p:nvPicPr>
        <p:blipFill rotWithShape="1">
          <a:blip r:embed="rId3">
            <a:alphaModFix/>
          </a:blip>
          <a:srcRect b="0" l="0" r="0" t="0"/>
          <a:stretch/>
        </p:blipFill>
        <p:spPr>
          <a:xfrm>
            <a:off x="1104900" y="1831975"/>
            <a:ext cx="7078662" cy="4754562"/>
          </a:xfrm>
          <a:prstGeom prst="rect">
            <a:avLst/>
          </a:prstGeom>
          <a:noFill/>
          <a:ln>
            <a:noFill/>
          </a:ln>
        </p:spPr>
      </p:pic>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5" name="Shape 1145"/>
        <p:cNvGrpSpPr/>
        <p:nvPr/>
      </p:nvGrpSpPr>
      <p:grpSpPr>
        <a:xfrm>
          <a:off x="0" y="0"/>
          <a:ext cx="0" cy="0"/>
          <a:chOff x="0" y="0"/>
          <a:chExt cx="0" cy="0"/>
        </a:xfrm>
      </p:grpSpPr>
      <p:sp>
        <p:nvSpPr>
          <p:cNvPr id="1146" name="Google Shape;1146;p159"/>
          <p:cNvSpPr txBox="1"/>
          <p:nvPr>
            <p:ph type="title"/>
          </p:nvPr>
        </p:nvSpPr>
        <p:spPr>
          <a:xfrm>
            <a:off x="1219200" y="274637"/>
            <a:ext cx="10363200" cy="11430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SzPts val="1400"/>
              <a:buNone/>
            </a:pPr>
            <a:r>
              <a:t/>
            </a:r>
            <a:endParaRPr sz="4000">
              <a:solidFill>
                <a:schemeClr val="dk2"/>
              </a:solidFill>
              <a:latin typeface="Libre Franklin"/>
              <a:ea typeface="Libre Franklin"/>
              <a:cs typeface="Libre Franklin"/>
              <a:sym typeface="Libre Franklin"/>
            </a:endParaRPr>
          </a:p>
        </p:txBody>
      </p:sp>
      <p:pic>
        <p:nvPicPr>
          <p:cNvPr id="1147" name="Google Shape;1147;p159"/>
          <p:cNvPicPr preferRelativeResize="0"/>
          <p:nvPr>
            <p:ph idx="1" type="body"/>
          </p:nvPr>
        </p:nvPicPr>
        <p:blipFill rotWithShape="1">
          <a:blip r:embed="rId3">
            <a:alphaModFix/>
          </a:blip>
          <a:srcRect b="0" l="0" r="0" t="0"/>
          <a:stretch/>
        </p:blipFill>
        <p:spPr>
          <a:xfrm>
            <a:off x="1928812" y="1008062"/>
            <a:ext cx="6518275" cy="5360987"/>
          </a:xfrm>
          <a:prstGeom prst="rect">
            <a:avLst/>
          </a:prstGeom>
          <a:noFill/>
          <a:ln>
            <a:noFill/>
          </a:ln>
        </p:spPr>
      </p:pic>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1" name="Shape 1151"/>
        <p:cNvGrpSpPr/>
        <p:nvPr/>
      </p:nvGrpSpPr>
      <p:grpSpPr>
        <a:xfrm>
          <a:off x="0" y="0"/>
          <a:ext cx="0" cy="0"/>
          <a:chOff x="0" y="0"/>
          <a:chExt cx="0" cy="0"/>
        </a:xfrm>
      </p:grpSpPr>
      <p:sp>
        <p:nvSpPr>
          <p:cNvPr id="1152" name="Google Shape;1152;p160"/>
          <p:cNvSpPr txBox="1"/>
          <p:nvPr>
            <p:ph type="title"/>
          </p:nvPr>
        </p:nvSpPr>
        <p:spPr>
          <a:xfrm>
            <a:off x="1219200" y="274637"/>
            <a:ext cx="10363200" cy="11430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SzPts val="1400"/>
              <a:buNone/>
            </a:pPr>
            <a:r>
              <a:t/>
            </a:r>
            <a:endParaRPr sz="4000">
              <a:solidFill>
                <a:schemeClr val="dk2"/>
              </a:solidFill>
              <a:latin typeface="Libre Franklin"/>
              <a:ea typeface="Libre Franklin"/>
              <a:cs typeface="Libre Franklin"/>
              <a:sym typeface="Libre Franklin"/>
            </a:endParaRPr>
          </a:p>
        </p:txBody>
      </p:sp>
      <p:sp>
        <p:nvSpPr>
          <p:cNvPr id="1153" name="Google Shape;1153;p160"/>
          <p:cNvSpPr txBox="1"/>
          <p:nvPr>
            <p:ph idx="1" type="body"/>
          </p:nvPr>
        </p:nvSpPr>
        <p:spPr>
          <a:xfrm>
            <a:off x="263525" y="0"/>
            <a:ext cx="11809412" cy="4572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accent1"/>
              </a:buClr>
              <a:buSzPts val="2040"/>
              <a:buFont typeface="Noto Sans Symbols"/>
              <a:buNone/>
            </a:pPr>
            <a:r>
              <a:rPr b="1" i="0" lang="en-US" sz="2400" u="none">
                <a:solidFill>
                  <a:schemeClr val="dk1"/>
                </a:solidFill>
                <a:latin typeface="Libre Baskerville"/>
                <a:ea typeface="Libre Baskerville"/>
                <a:cs typeface="Libre Baskerville"/>
                <a:sym typeface="Libre Baskerville"/>
              </a:rPr>
              <a:t>Functions:</a:t>
            </a:r>
            <a:endParaRPr/>
          </a:p>
          <a:p>
            <a:pPr indent="-129540" lvl="0" marL="0" marR="0" rtl="0" algn="l">
              <a:lnSpc>
                <a:spcPct val="100000"/>
              </a:lnSpc>
              <a:spcBef>
                <a:spcPts val="500"/>
              </a:spcBef>
              <a:spcAft>
                <a:spcPts val="0"/>
              </a:spcAft>
              <a:buClr>
                <a:schemeClr val="accent1"/>
              </a:buClr>
              <a:buSzPts val="2040"/>
              <a:buFont typeface="Noto Sans Symbols"/>
              <a:buChar char="⚫"/>
            </a:pPr>
            <a:r>
              <a:rPr b="0" i="0" lang="en-US" sz="2400" u="none">
                <a:solidFill>
                  <a:schemeClr val="dk1"/>
                </a:solidFill>
                <a:latin typeface="Libre Baskerville"/>
                <a:ea typeface="Libre Baskerville"/>
                <a:cs typeface="Libre Baskerville"/>
                <a:sym typeface="Libre Baskerville"/>
              </a:rPr>
              <a:t>Provide security to control information access</a:t>
            </a:r>
            <a:endParaRPr/>
          </a:p>
          <a:p>
            <a:pPr indent="-129540" lvl="0" marL="0" marR="0" rtl="0" algn="l">
              <a:lnSpc>
                <a:spcPct val="100000"/>
              </a:lnSpc>
              <a:spcBef>
                <a:spcPts val="500"/>
              </a:spcBef>
              <a:spcAft>
                <a:spcPts val="0"/>
              </a:spcAft>
              <a:buClr>
                <a:schemeClr val="accent1"/>
              </a:buClr>
              <a:buSzPts val="2040"/>
              <a:buFont typeface="Noto Sans Symbols"/>
              <a:buChar char="⚫"/>
            </a:pPr>
            <a:r>
              <a:rPr b="0" i="0" lang="en-US" sz="2400" u="none">
                <a:solidFill>
                  <a:schemeClr val="dk1"/>
                </a:solidFill>
                <a:latin typeface="Libre Baskerville"/>
                <a:ea typeface="Libre Baskerville"/>
                <a:cs typeface="Libre Baskerville"/>
                <a:sym typeface="Libre Baskerville"/>
              </a:rPr>
              <a:t> Monitor user access to improve service and for future enhancements</a:t>
            </a:r>
            <a:endParaRPr/>
          </a:p>
          <a:p>
            <a:pPr indent="-129540" lvl="0" marL="0" marR="0" rtl="0" algn="l">
              <a:lnSpc>
                <a:spcPct val="100000"/>
              </a:lnSpc>
              <a:spcBef>
                <a:spcPts val="500"/>
              </a:spcBef>
              <a:spcAft>
                <a:spcPts val="0"/>
              </a:spcAft>
              <a:buClr>
                <a:schemeClr val="accent1"/>
              </a:buClr>
              <a:buSzPts val="2040"/>
              <a:buFont typeface="Noto Sans Symbols"/>
              <a:buChar char="⚫"/>
            </a:pPr>
            <a:r>
              <a:rPr b="0" i="0" lang="en-US" sz="2400" u="none">
                <a:solidFill>
                  <a:schemeClr val="dk1"/>
                </a:solidFill>
                <a:latin typeface="Libre Baskerville"/>
                <a:ea typeface="Libre Baskerville"/>
                <a:cs typeface="Libre Baskerville"/>
                <a:sym typeface="Libre Baskerville"/>
              </a:rPr>
              <a:t> Allow users to browse data warehouse content</a:t>
            </a:r>
            <a:endParaRPr/>
          </a:p>
          <a:p>
            <a:pPr indent="-129540" lvl="0" marL="0" marR="0" rtl="0" algn="l">
              <a:lnSpc>
                <a:spcPct val="100000"/>
              </a:lnSpc>
              <a:spcBef>
                <a:spcPts val="500"/>
              </a:spcBef>
              <a:spcAft>
                <a:spcPts val="0"/>
              </a:spcAft>
              <a:buClr>
                <a:schemeClr val="accent1"/>
              </a:buClr>
              <a:buSzPts val="2040"/>
              <a:buFont typeface="Noto Sans Symbols"/>
              <a:buChar char="⚫"/>
            </a:pPr>
            <a:r>
              <a:rPr b="0" i="0" lang="en-US" sz="2400" u="none">
                <a:solidFill>
                  <a:schemeClr val="dk1"/>
                </a:solidFill>
                <a:latin typeface="Libre Baskerville"/>
                <a:ea typeface="Libre Baskerville"/>
                <a:cs typeface="Libre Baskerville"/>
                <a:sym typeface="Libre Baskerville"/>
              </a:rPr>
              <a:t> Simplify access by hiding internal complexities of data storage from users.</a:t>
            </a:r>
            <a:endParaRPr/>
          </a:p>
          <a:p>
            <a:pPr indent="-129540" lvl="0" marL="0" marR="0" rtl="0" algn="l">
              <a:lnSpc>
                <a:spcPct val="100000"/>
              </a:lnSpc>
              <a:spcBef>
                <a:spcPts val="500"/>
              </a:spcBef>
              <a:spcAft>
                <a:spcPts val="0"/>
              </a:spcAft>
              <a:buClr>
                <a:schemeClr val="accent1"/>
              </a:buClr>
              <a:buSzPts val="2040"/>
              <a:buFont typeface="Noto Sans Symbols"/>
              <a:buChar char="⚫"/>
            </a:pPr>
            <a:r>
              <a:rPr b="0" i="0" lang="en-US" sz="2400" u="none">
                <a:solidFill>
                  <a:schemeClr val="dk1"/>
                </a:solidFill>
                <a:latin typeface="Libre Baskerville"/>
                <a:ea typeface="Libre Baskerville"/>
                <a:cs typeface="Libre Baskerville"/>
                <a:sym typeface="Libre Baskerville"/>
              </a:rPr>
              <a:t>Automatically reformat queries for optimal execution</a:t>
            </a:r>
            <a:endParaRPr/>
          </a:p>
          <a:p>
            <a:pPr indent="-129540" lvl="0" marL="0" marR="0" rtl="0" algn="l">
              <a:lnSpc>
                <a:spcPct val="100000"/>
              </a:lnSpc>
              <a:spcBef>
                <a:spcPts val="500"/>
              </a:spcBef>
              <a:spcAft>
                <a:spcPts val="0"/>
              </a:spcAft>
              <a:buClr>
                <a:schemeClr val="accent1"/>
              </a:buClr>
              <a:buSzPts val="2040"/>
              <a:buFont typeface="Noto Sans Symbols"/>
              <a:buChar char="⚫"/>
            </a:pPr>
            <a:r>
              <a:rPr b="0" i="0" lang="en-US" sz="2400" u="none">
                <a:solidFill>
                  <a:schemeClr val="dk1"/>
                </a:solidFill>
                <a:latin typeface="Libre Baskerville"/>
                <a:ea typeface="Libre Baskerville"/>
                <a:cs typeface="Libre Baskerville"/>
                <a:sym typeface="Libre Baskerville"/>
              </a:rPr>
              <a:t> Enable queries to be aware of aggregate tables for faster results</a:t>
            </a:r>
            <a:endParaRPr/>
          </a:p>
          <a:p>
            <a:pPr indent="-129540" lvl="0" marL="0" marR="0" rtl="0" algn="l">
              <a:lnSpc>
                <a:spcPct val="100000"/>
              </a:lnSpc>
              <a:spcBef>
                <a:spcPts val="500"/>
              </a:spcBef>
              <a:spcAft>
                <a:spcPts val="0"/>
              </a:spcAft>
              <a:buClr>
                <a:schemeClr val="accent1"/>
              </a:buClr>
              <a:buSzPts val="2040"/>
              <a:buFont typeface="Noto Sans Symbols"/>
              <a:buChar char="⚫"/>
            </a:pPr>
            <a:r>
              <a:rPr b="0" i="0" lang="en-US" sz="2400" u="none">
                <a:solidFill>
                  <a:schemeClr val="dk1"/>
                </a:solidFill>
                <a:latin typeface="Libre Baskerville"/>
                <a:ea typeface="Libre Baskerville"/>
                <a:cs typeface="Libre Baskerville"/>
                <a:sym typeface="Libre Baskerville"/>
              </a:rPr>
              <a:t> Govern queries and control runaway queries</a:t>
            </a:r>
            <a:endParaRPr/>
          </a:p>
          <a:p>
            <a:pPr indent="-129540" lvl="0" marL="0" marR="0" rtl="0" algn="l">
              <a:lnSpc>
                <a:spcPct val="100000"/>
              </a:lnSpc>
              <a:spcBef>
                <a:spcPts val="500"/>
              </a:spcBef>
              <a:spcAft>
                <a:spcPts val="0"/>
              </a:spcAft>
              <a:buClr>
                <a:schemeClr val="accent1"/>
              </a:buClr>
              <a:buSzPts val="2040"/>
              <a:buFont typeface="Noto Sans Symbols"/>
              <a:buChar char="⚫"/>
            </a:pPr>
            <a:r>
              <a:rPr b="0" i="0" lang="en-US" sz="2400" u="none">
                <a:solidFill>
                  <a:schemeClr val="dk1"/>
                </a:solidFill>
                <a:latin typeface="Libre Baskerville"/>
                <a:ea typeface="Libre Baskerville"/>
                <a:cs typeface="Libre Baskerville"/>
                <a:sym typeface="Libre Baskerville"/>
              </a:rPr>
              <a:t> Provide self-service report generation for users, consisting of a variety of flexible</a:t>
            </a:r>
            <a:endParaRPr/>
          </a:p>
          <a:p>
            <a:pPr indent="0" lvl="0" marL="0" marR="0" rtl="0" algn="l">
              <a:lnSpc>
                <a:spcPct val="100000"/>
              </a:lnSpc>
              <a:spcBef>
                <a:spcPts val="500"/>
              </a:spcBef>
              <a:spcAft>
                <a:spcPts val="0"/>
              </a:spcAft>
              <a:buClr>
                <a:schemeClr val="accent1"/>
              </a:buClr>
              <a:buSzPts val="2040"/>
              <a:buFont typeface="Noto Sans Symbols"/>
              <a:buNone/>
            </a:pPr>
            <a:r>
              <a:rPr b="0" i="0" lang="en-US" sz="2400" u="none">
                <a:solidFill>
                  <a:schemeClr val="dk1"/>
                </a:solidFill>
                <a:latin typeface="Libre Baskerville"/>
                <a:ea typeface="Libre Baskerville"/>
                <a:cs typeface="Libre Baskerville"/>
                <a:sym typeface="Libre Baskerville"/>
              </a:rPr>
              <a:t>     options to create, schedule, and run reports</a:t>
            </a:r>
            <a:endParaRPr/>
          </a:p>
          <a:p>
            <a:pPr indent="-129540" lvl="0" marL="0" marR="0" rtl="0" algn="l">
              <a:lnSpc>
                <a:spcPct val="100000"/>
              </a:lnSpc>
              <a:spcBef>
                <a:spcPts val="500"/>
              </a:spcBef>
              <a:spcAft>
                <a:spcPts val="0"/>
              </a:spcAft>
              <a:buClr>
                <a:schemeClr val="accent1"/>
              </a:buClr>
              <a:buSzPts val="2040"/>
              <a:buFont typeface="Noto Sans Symbols"/>
              <a:buChar char="⚫"/>
            </a:pPr>
            <a:r>
              <a:rPr b="0" i="0" lang="en-US" sz="2400" u="none">
                <a:solidFill>
                  <a:schemeClr val="dk1"/>
                </a:solidFill>
                <a:latin typeface="Libre Baskerville"/>
                <a:ea typeface="Libre Baskerville"/>
                <a:cs typeface="Libre Baskerville"/>
                <a:sym typeface="Libre Baskerville"/>
              </a:rPr>
              <a:t> Store result sets of queries and reports for future use</a:t>
            </a:r>
            <a:endParaRPr/>
          </a:p>
          <a:p>
            <a:pPr indent="-129540" lvl="0" marL="0" marR="0" rtl="0" algn="l">
              <a:lnSpc>
                <a:spcPct val="100000"/>
              </a:lnSpc>
              <a:spcBef>
                <a:spcPts val="500"/>
              </a:spcBef>
              <a:spcAft>
                <a:spcPts val="0"/>
              </a:spcAft>
              <a:buClr>
                <a:schemeClr val="accent1"/>
              </a:buClr>
              <a:buSzPts val="2040"/>
              <a:buFont typeface="Noto Sans Symbols"/>
              <a:buChar char="⚫"/>
            </a:pPr>
            <a:r>
              <a:rPr b="0" i="0" lang="en-US" sz="2400" u="none">
                <a:solidFill>
                  <a:schemeClr val="dk1"/>
                </a:solidFill>
                <a:latin typeface="Libre Baskerville"/>
                <a:ea typeface="Libre Baskerville"/>
                <a:cs typeface="Libre Baskerville"/>
                <a:sym typeface="Libre Baskerville"/>
              </a:rPr>
              <a:t> Provide multiple levels of data granularity</a:t>
            </a:r>
            <a:endParaRPr/>
          </a:p>
          <a:p>
            <a:pPr indent="-129540" lvl="0" marL="0" marR="0" rtl="0" algn="l">
              <a:lnSpc>
                <a:spcPct val="100000"/>
              </a:lnSpc>
              <a:spcBef>
                <a:spcPts val="500"/>
              </a:spcBef>
              <a:spcAft>
                <a:spcPts val="0"/>
              </a:spcAft>
              <a:buClr>
                <a:schemeClr val="accent1"/>
              </a:buClr>
              <a:buSzPts val="2040"/>
              <a:buFont typeface="Noto Sans Symbols"/>
              <a:buChar char="⚫"/>
            </a:pPr>
            <a:r>
              <a:rPr b="0" i="0" lang="en-US" sz="2400" u="none">
                <a:solidFill>
                  <a:schemeClr val="dk1"/>
                </a:solidFill>
                <a:latin typeface="Libre Baskerville"/>
                <a:ea typeface="Libre Baskerville"/>
                <a:cs typeface="Libre Baskerville"/>
                <a:sym typeface="Libre Baskerville"/>
              </a:rPr>
              <a:t> Provide event triggers to monitor data loading</a:t>
            </a:r>
            <a:endParaRPr/>
          </a:p>
          <a:p>
            <a:pPr indent="-129540" lvl="0" marL="0" marR="0" rtl="0" algn="l">
              <a:lnSpc>
                <a:spcPct val="100000"/>
              </a:lnSpc>
              <a:spcBef>
                <a:spcPts val="500"/>
              </a:spcBef>
              <a:spcAft>
                <a:spcPts val="0"/>
              </a:spcAft>
              <a:buClr>
                <a:schemeClr val="accent1"/>
              </a:buClr>
              <a:buSzPts val="2040"/>
              <a:buFont typeface="Noto Sans Symbols"/>
              <a:buChar char="⚫"/>
            </a:pPr>
            <a:r>
              <a:rPr b="0" i="0" lang="en-US" sz="2400" u="none">
                <a:solidFill>
                  <a:schemeClr val="dk1"/>
                </a:solidFill>
                <a:latin typeface="Libre Baskerville"/>
                <a:ea typeface="Libre Baskerville"/>
                <a:cs typeface="Libre Baskerville"/>
                <a:sym typeface="Libre Baskerville"/>
              </a:rPr>
              <a:t> Make provision for the users to perform complex analysis through online analytical processing (OLAP)</a:t>
            </a:r>
            <a:endParaRPr/>
          </a:p>
          <a:p>
            <a:pPr indent="-129540" lvl="0" marL="0" marR="0" rtl="0" algn="l">
              <a:lnSpc>
                <a:spcPct val="100000"/>
              </a:lnSpc>
              <a:spcBef>
                <a:spcPts val="500"/>
              </a:spcBef>
              <a:spcAft>
                <a:spcPts val="0"/>
              </a:spcAft>
              <a:buClr>
                <a:schemeClr val="accent1"/>
              </a:buClr>
              <a:buSzPts val="2040"/>
              <a:buFont typeface="Noto Sans Symbols"/>
              <a:buChar char="⚫"/>
            </a:pPr>
            <a:r>
              <a:rPr b="0" i="0" lang="en-US" sz="2400" u="none">
                <a:solidFill>
                  <a:schemeClr val="dk1"/>
                </a:solidFill>
                <a:latin typeface="Libre Baskerville"/>
                <a:ea typeface="Libre Baskerville"/>
                <a:cs typeface="Libre Baskerville"/>
                <a:sym typeface="Libre Baskerville"/>
              </a:rPr>
              <a:t> Enable data feeds to downstream, specialized decisions support systems such as EIS</a:t>
            </a:r>
            <a:endParaRPr/>
          </a:p>
          <a:p>
            <a:pPr indent="0" lvl="0" marL="0" marR="0" rtl="0" algn="l">
              <a:lnSpc>
                <a:spcPct val="100000"/>
              </a:lnSpc>
              <a:spcBef>
                <a:spcPts val="500"/>
              </a:spcBef>
              <a:spcAft>
                <a:spcPts val="0"/>
              </a:spcAft>
              <a:buClr>
                <a:schemeClr val="accent1"/>
              </a:buClr>
              <a:buSzPts val="2040"/>
              <a:buFont typeface="Noto Sans Symbols"/>
              <a:buNone/>
            </a:pPr>
            <a:r>
              <a:rPr b="0" i="0" lang="en-US" sz="2400" u="none">
                <a:solidFill>
                  <a:schemeClr val="dk1"/>
                </a:solidFill>
                <a:latin typeface="Libre Baskerville"/>
                <a:ea typeface="Libre Baskerville"/>
                <a:cs typeface="Libre Baskerville"/>
                <a:sym typeface="Libre Baskerville"/>
              </a:rPr>
              <a:t>    and data mining</a:t>
            </a:r>
            <a:endParaRPr/>
          </a:p>
        </p:txBody>
      </p:sp>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66"/>
        </a:solidFill>
      </p:bgPr>
    </p:bg>
    <p:spTree>
      <p:nvGrpSpPr>
        <p:cNvPr id="1159" name="Shape 1159"/>
        <p:cNvGrpSpPr/>
        <p:nvPr/>
      </p:nvGrpSpPr>
      <p:grpSpPr>
        <a:xfrm>
          <a:off x="0" y="0"/>
          <a:ext cx="0" cy="0"/>
          <a:chOff x="0" y="0"/>
          <a:chExt cx="0" cy="0"/>
        </a:xfrm>
      </p:grpSpPr>
      <p:sp>
        <p:nvSpPr>
          <p:cNvPr id="1160" name="Google Shape;1160;p161"/>
          <p:cNvSpPr txBox="1"/>
          <p:nvPr/>
        </p:nvSpPr>
        <p:spPr>
          <a:xfrm>
            <a:off x="4648200" y="6229350"/>
            <a:ext cx="2895600" cy="457200"/>
          </a:xfrm>
          <a:prstGeom prst="rect">
            <a:avLst/>
          </a:prstGeom>
          <a:noFill/>
          <a:ln>
            <a:noFill/>
          </a:ln>
        </p:spPr>
        <p:txBody>
          <a:bodyPr anchorCtr="0" anchor="b" bIns="46800" lIns="90000" spcFirstLastPara="1" rIns="90000" wrap="square" tIns="46800">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
        <p:nvSpPr>
          <p:cNvPr id="1161" name="Google Shape;1161;p161"/>
          <p:cNvSpPr txBox="1"/>
          <p:nvPr/>
        </p:nvSpPr>
        <p:spPr>
          <a:xfrm>
            <a:off x="8255000" y="6229350"/>
            <a:ext cx="1905000" cy="457200"/>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FFFFFF"/>
              </a:buClr>
              <a:buSzPts val="1400"/>
              <a:buFont typeface="Arial"/>
              <a:buNone/>
            </a:pPr>
            <a:r>
              <a:rPr b="1" i="0" lang="en-US" sz="1400" u="none" cap="none" strike="noStrike">
                <a:solidFill>
                  <a:srgbClr val="FFFFFF"/>
                </a:solidFill>
                <a:latin typeface="Arial"/>
                <a:ea typeface="Arial"/>
                <a:cs typeface="Arial"/>
                <a:sym typeface="Arial"/>
              </a:rPr>
              <a:t>Data Mining: Concepts and Techniques</a:t>
            </a:r>
            <a:endParaRPr b="0" i="0" sz="1400" u="none" cap="none" strike="noStrike">
              <a:solidFill>
                <a:srgbClr val="000000"/>
              </a:solidFill>
              <a:latin typeface="Arial"/>
              <a:ea typeface="Arial"/>
              <a:cs typeface="Arial"/>
              <a:sym typeface="Arial"/>
            </a:endParaRPr>
          </a:p>
        </p:txBody>
      </p:sp>
      <p:sp>
        <p:nvSpPr>
          <p:cNvPr id="1162" name="Google Shape;1162;p161"/>
          <p:cNvSpPr/>
          <p:nvPr/>
        </p:nvSpPr>
        <p:spPr>
          <a:xfrm>
            <a:off x="4648200" y="2895600"/>
            <a:ext cx="2011362" cy="1600200"/>
          </a:xfrm>
          <a:prstGeom prst="flowChartMagneticDisk">
            <a:avLst/>
          </a:prstGeom>
          <a:solidFill>
            <a:srgbClr val="6666FF"/>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Libre Baskerville"/>
              <a:ea typeface="Libre Baskerville"/>
              <a:cs typeface="Libre Baskerville"/>
              <a:sym typeface="Libre Baskerville"/>
            </a:endParaRPr>
          </a:p>
        </p:txBody>
      </p:sp>
      <p:sp>
        <p:nvSpPr>
          <p:cNvPr id="1163" name="Google Shape;1163;p161"/>
          <p:cNvSpPr txBox="1"/>
          <p:nvPr/>
        </p:nvSpPr>
        <p:spPr>
          <a:xfrm>
            <a:off x="1828800" y="457200"/>
            <a:ext cx="8534400" cy="609600"/>
          </a:xfrm>
          <a:prstGeom prst="rect">
            <a:avLst/>
          </a:prstGeom>
          <a:solidFill>
            <a:srgbClr val="000066"/>
          </a:solidFill>
          <a:ln>
            <a:noFill/>
          </a:ln>
        </p:spPr>
        <p:txBody>
          <a:bodyPr anchorCtr="0" anchor="b" bIns="46075" lIns="92150" spcFirstLastPara="1" rIns="92150" wrap="square" tIns="46075">
            <a:noAutofit/>
          </a:bodyPr>
          <a:lstStyle/>
          <a:p>
            <a:pPr indent="0" lvl="0" marL="0" marR="0" rtl="0" algn="ctr">
              <a:lnSpc>
                <a:spcPct val="100000"/>
              </a:lnSpc>
              <a:spcBef>
                <a:spcPts val="0"/>
              </a:spcBef>
              <a:spcAft>
                <a:spcPts val="0"/>
              </a:spcAft>
              <a:buClr>
                <a:srgbClr val="FFCC00"/>
              </a:buClr>
              <a:buSzPts val="3200"/>
              <a:buFont typeface="Times New Roman"/>
              <a:buNone/>
            </a:pPr>
            <a:r>
              <a:rPr b="1" i="0" lang="en-US" sz="3200" u="none" cap="none" strike="noStrike">
                <a:solidFill>
                  <a:srgbClr val="FFCC00"/>
                </a:solidFill>
                <a:latin typeface="Times New Roman"/>
                <a:ea typeface="Times New Roman"/>
                <a:cs typeface="Times New Roman"/>
                <a:sym typeface="Times New Roman"/>
              </a:rPr>
              <a:t>Data Warehouse: A Multi-Tiered Architecture</a:t>
            </a:r>
            <a:endParaRPr b="0" i="0" sz="1400" u="none" cap="none" strike="noStrike">
              <a:solidFill>
                <a:srgbClr val="000000"/>
              </a:solidFill>
              <a:latin typeface="Arial"/>
              <a:ea typeface="Arial"/>
              <a:cs typeface="Arial"/>
              <a:sym typeface="Arial"/>
            </a:endParaRPr>
          </a:p>
        </p:txBody>
      </p:sp>
      <p:sp>
        <p:nvSpPr>
          <p:cNvPr id="1164" name="Google Shape;1164;p161"/>
          <p:cNvSpPr txBox="1"/>
          <p:nvPr/>
        </p:nvSpPr>
        <p:spPr>
          <a:xfrm>
            <a:off x="2819400" y="838200"/>
            <a:ext cx="6705600" cy="3886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Libre Baskerville"/>
              <a:ea typeface="Libre Baskerville"/>
              <a:cs typeface="Libre Baskerville"/>
              <a:sym typeface="Libre Baskerville"/>
            </a:endParaRPr>
          </a:p>
        </p:txBody>
      </p:sp>
      <p:sp>
        <p:nvSpPr>
          <p:cNvPr id="1165" name="Google Shape;1165;p161"/>
          <p:cNvSpPr txBox="1"/>
          <p:nvPr/>
        </p:nvSpPr>
        <p:spPr>
          <a:xfrm>
            <a:off x="4876800" y="3429000"/>
            <a:ext cx="1555750" cy="823912"/>
          </a:xfrm>
          <a:prstGeom prst="rect">
            <a:avLst/>
          </a:prstGeom>
          <a:noFill/>
          <a:ln>
            <a:noFill/>
          </a:ln>
        </p:spPr>
        <p:txBody>
          <a:bodyPr anchorCtr="0" anchor="t" bIns="46075" lIns="92150" spcFirstLastPara="1" rIns="92150" wrap="square" tIns="46075">
            <a:spAutoFit/>
          </a:bodyPr>
          <a:lstStyle/>
          <a:p>
            <a:pPr indent="0" lvl="0" marL="0" marR="0" rtl="0" algn="ctr">
              <a:lnSpc>
                <a:spcPct val="100000"/>
              </a:lnSpc>
              <a:spcBef>
                <a:spcPts val="0"/>
              </a:spcBef>
              <a:spcAft>
                <a:spcPts val="0"/>
              </a:spcAft>
              <a:buClr>
                <a:srgbClr val="FFCC00"/>
              </a:buClr>
              <a:buSzPts val="2400"/>
              <a:buFont typeface="Times New Roman"/>
              <a:buNone/>
            </a:pPr>
            <a:r>
              <a:rPr b="0" i="0" lang="en-US" sz="2400" u="none" cap="none" strike="noStrike">
                <a:solidFill>
                  <a:srgbClr val="FFCC00"/>
                </a:solidFill>
                <a:latin typeface="Times New Roman"/>
                <a:ea typeface="Times New Roman"/>
                <a:cs typeface="Times New Roman"/>
                <a:sym typeface="Times New Roman"/>
              </a:rPr>
              <a:t>Data</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FFCC00"/>
              </a:buClr>
              <a:buSzPts val="2400"/>
              <a:buFont typeface="Times New Roman"/>
              <a:buNone/>
            </a:pPr>
            <a:r>
              <a:rPr b="0" i="0" lang="en-US" sz="2400" u="none" cap="none" strike="noStrike">
                <a:solidFill>
                  <a:srgbClr val="FFCC00"/>
                </a:solidFill>
                <a:latin typeface="Times New Roman"/>
                <a:ea typeface="Times New Roman"/>
                <a:cs typeface="Times New Roman"/>
                <a:sym typeface="Times New Roman"/>
              </a:rPr>
              <a:t>Warehouse</a:t>
            </a:r>
            <a:endParaRPr b="0" i="0" sz="1400" u="none" cap="none" strike="noStrike">
              <a:solidFill>
                <a:srgbClr val="000000"/>
              </a:solidFill>
              <a:latin typeface="Arial"/>
              <a:ea typeface="Arial"/>
              <a:cs typeface="Arial"/>
              <a:sym typeface="Arial"/>
            </a:endParaRPr>
          </a:p>
        </p:txBody>
      </p:sp>
      <p:sp>
        <p:nvSpPr>
          <p:cNvPr id="1166" name="Google Shape;1166;p161"/>
          <p:cNvSpPr/>
          <p:nvPr/>
        </p:nvSpPr>
        <p:spPr>
          <a:xfrm>
            <a:off x="8305800" y="2057400"/>
            <a:ext cx="1968500" cy="3568700"/>
          </a:xfrm>
          <a:prstGeom prst="ellipse">
            <a:avLst/>
          </a:prstGeom>
          <a:noFill/>
          <a:ln cap="sq" cmpd="sng" w="12600">
            <a:solidFill>
              <a:srgbClr val="FFFF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Libre Baskerville"/>
              <a:ea typeface="Libre Baskerville"/>
              <a:cs typeface="Libre Baskerville"/>
              <a:sym typeface="Libre Baskerville"/>
            </a:endParaRPr>
          </a:p>
        </p:txBody>
      </p:sp>
      <p:sp>
        <p:nvSpPr>
          <p:cNvPr id="1167" name="Google Shape;1167;p161"/>
          <p:cNvSpPr/>
          <p:nvPr/>
        </p:nvSpPr>
        <p:spPr>
          <a:xfrm>
            <a:off x="7016750" y="3206750"/>
            <a:ext cx="901700" cy="749300"/>
          </a:xfrm>
          <a:prstGeom prst="rightArrow">
            <a:avLst>
              <a:gd fmla="val 10802" name="adj1"/>
              <a:gd fmla="val 2699" name="adj2"/>
            </a:avLst>
          </a:prstGeom>
          <a:noFill/>
          <a:ln cap="sq" cmpd="sng" w="12600">
            <a:solidFill>
              <a:srgbClr val="FFFF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Libre Baskerville"/>
              <a:ea typeface="Libre Baskerville"/>
              <a:cs typeface="Libre Baskerville"/>
              <a:sym typeface="Libre Baskerville"/>
            </a:endParaRPr>
          </a:p>
        </p:txBody>
      </p:sp>
      <p:grpSp>
        <p:nvGrpSpPr>
          <p:cNvPr id="1168" name="Google Shape;1168;p161"/>
          <p:cNvGrpSpPr/>
          <p:nvPr/>
        </p:nvGrpSpPr>
        <p:grpSpPr>
          <a:xfrm>
            <a:off x="3421062" y="2667000"/>
            <a:ext cx="1230312" cy="2190750"/>
            <a:chOff x="1195" y="1680"/>
            <a:chExt cx="775" cy="1380"/>
          </a:xfrm>
        </p:grpSpPr>
        <p:sp>
          <p:nvSpPr>
            <p:cNvPr id="1169" name="Google Shape;1169;p161"/>
            <p:cNvSpPr/>
            <p:nvPr/>
          </p:nvSpPr>
          <p:spPr>
            <a:xfrm>
              <a:off x="1214" y="1680"/>
              <a:ext cx="756" cy="1380"/>
            </a:xfrm>
            <a:prstGeom prst="rightArrow">
              <a:avLst>
                <a:gd fmla="val 10800" name="adj1"/>
                <a:gd fmla="val 2699" name="adj2"/>
              </a:avLst>
            </a:prstGeom>
            <a:noFill/>
            <a:ln cap="sq" cmpd="sng" w="12600">
              <a:solidFill>
                <a:srgbClr val="FFFF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Libre Baskerville"/>
                <a:ea typeface="Libre Baskerville"/>
                <a:cs typeface="Libre Baskerville"/>
                <a:sym typeface="Libre Baskerville"/>
              </a:endParaRPr>
            </a:p>
          </p:txBody>
        </p:sp>
        <p:sp>
          <p:nvSpPr>
            <p:cNvPr id="1170" name="Google Shape;1170;p161"/>
            <p:cNvSpPr txBox="1"/>
            <p:nvPr/>
          </p:nvSpPr>
          <p:spPr>
            <a:xfrm>
              <a:off x="1195" y="1997"/>
              <a:ext cx="726" cy="757"/>
            </a:xfrm>
            <a:prstGeom prst="rect">
              <a:avLst/>
            </a:prstGeom>
            <a:noFill/>
            <a:ln>
              <a:noFill/>
            </a:ln>
          </p:spPr>
          <p:txBody>
            <a:bodyPr anchorCtr="0" anchor="t" bIns="46075" lIns="92150" spcFirstLastPara="1" rIns="92150" wrap="square" tIns="46075">
              <a:spAutoFit/>
            </a:bodyPr>
            <a:lstStyle/>
            <a:p>
              <a:pPr indent="0" lvl="0" marL="0" marR="0" rtl="0" algn="ctr">
                <a:lnSpc>
                  <a:spcPct val="100000"/>
                </a:lnSpc>
                <a:spcBef>
                  <a:spcPts val="0"/>
                </a:spcBef>
                <a:spcAft>
                  <a:spcPts val="0"/>
                </a:spcAft>
                <a:buClr>
                  <a:srgbClr val="FFCC00"/>
                </a:buClr>
                <a:buSzPts val="1800"/>
                <a:buFont typeface="Times New Roman"/>
                <a:buNone/>
              </a:pPr>
              <a:r>
                <a:rPr b="0" i="0" lang="en-US" sz="1800" u="none" cap="none" strike="noStrike">
                  <a:solidFill>
                    <a:srgbClr val="FFCC00"/>
                  </a:solidFill>
                  <a:latin typeface="Times New Roman"/>
                  <a:ea typeface="Times New Roman"/>
                  <a:cs typeface="Times New Roman"/>
                  <a:sym typeface="Times New Roman"/>
                </a:rPr>
                <a:t>Extract</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FFCC00"/>
                </a:buClr>
                <a:buSzPts val="1800"/>
                <a:buFont typeface="Times New Roman"/>
                <a:buNone/>
              </a:pPr>
              <a:r>
                <a:rPr b="0" i="0" lang="en-US" sz="1800" u="none" cap="none" strike="noStrike">
                  <a:solidFill>
                    <a:srgbClr val="FFCC00"/>
                  </a:solidFill>
                  <a:latin typeface="Times New Roman"/>
                  <a:ea typeface="Times New Roman"/>
                  <a:cs typeface="Times New Roman"/>
                  <a:sym typeface="Times New Roman"/>
                </a:rPr>
                <a:t>Transform</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FFCC00"/>
                </a:buClr>
                <a:buSzPts val="1800"/>
                <a:buFont typeface="Times New Roman"/>
                <a:buNone/>
              </a:pPr>
              <a:r>
                <a:rPr b="0" i="0" lang="en-US" sz="1800" u="none" cap="none" strike="noStrike">
                  <a:solidFill>
                    <a:srgbClr val="FFCC00"/>
                  </a:solidFill>
                  <a:latin typeface="Times New Roman"/>
                  <a:ea typeface="Times New Roman"/>
                  <a:cs typeface="Times New Roman"/>
                  <a:sym typeface="Times New Roman"/>
                </a:rPr>
                <a:t>Load</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FFCC00"/>
                </a:buClr>
                <a:buSzPts val="1800"/>
                <a:buFont typeface="Times New Roman"/>
                <a:buNone/>
              </a:pPr>
              <a:r>
                <a:rPr b="0" i="0" lang="en-US" sz="1800" u="none" cap="none" strike="noStrike">
                  <a:solidFill>
                    <a:srgbClr val="FFCC00"/>
                  </a:solidFill>
                  <a:latin typeface="Times New Roman"/>
                  <a:ea typeface="Times New Roman"/>
                  <a:cs typeface="Times New Roman"/>
                  <a:sym typeface="Times New Roman"/>
                </a:rPr>
                <a:t>Refresh</a:t>
              </a:r>
              <a:endParaRPr b="0" i="0" sz="1400" u="none" cap="none" strike="noStrike">
                <a:solidFill>
                  <a:srgbClr val="000000"/>
                </a:solidFill>
                <a:latin typeface="Arial"/>
                <a:ea typeface="Arial"/>
                <a:cs typeface="Arial"/>
                <a:sym typeface="Arial"/>
              </a:endParaRPr>
            </a:p>
          </p:txBody>
        </p:sp>
      </p:grpSp>
      <p:sp>
        <p:nvSpPr>
          <p:cNvPr id="1171" name="Google Shape;1171;p161"/>
          <p:cNvSpPr txBox="1"/>
          <p:nvPr/>
        </p:nvSpPr>
        <p:spPr>
          <a:xfrm>
            <a:off x="6477000" y="6172200"/>
            <a:ext cx="1905000" cy="366712"/>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FFCC00"/>
              </a:buClr>
              <a:buSzPts val="2400"/>
              <a:buFont typeface="Times New Roman"/>
              <a:buNone/>
            </a:pPr>
            <a:r>
              <a:rPr b="0" i="0" lang="en-US" sz="2400" u="none" cap="none" strike="noStrike">
                <a:solidFill>
                  <a:srgbClr val="FFCC00"/>
                </a:solidFill>
                <a:latin typeface="Times New Roman"/>
                <a:ea typeface="Times New Roman"/>
                <a:cs typeface="Times New Roman"/>
                <a:sym typeface="Times New Roman"/>
              </a:rPr>
              <a:t>OLAP Engine</a:t>
            </a:r>
            <a:endParaRPr b="0" i="0" sz="1400" u="none" cap="none" strike="noStrike">
              <a:solidFill>
                <a:srgbClr val="000000"/>
              </a:solidFill>
              <a:latin typeface="Arial"/>
              <a:ea typeface="Arial"/>
              <a:cs typeface="Arial"/>
              <a:sym typeface="Arial"/>
            </a:endParaRPr>
          </a:p>
        </p:txBody>
      </p:sp>
      <p:sp>
        <p:nvSpPr>
          <p:cNvPr id="1172" name="Google Shape;1172;p161"/>
          <p:cNvSpPr txBox="1"/>
          <p:nvPr/>
        </p:nvSpPr>
        <p:spPr>
          <a:xfrm>
            <a:off x="8609012" y="2743200"/>
            <a:ext cx="1700212" cy="1555750"/>
          </a:xfrm>
          <a:prstGeom prst="rect">
            <a:avLst/>
          </a:prstGeom>
          <a:noFill/>
          <a:ln>
            <a:noFill/>
          </a:ln>
        </p:spPr>
        <p:txBody>
          <a:bodyPr anchorCtr="0" anchor="t" bIns="46075" lIns="92150" spcFirstLastPara="1" rIns="92150" wrap="square" tIns="46075">
            <a:spAutoFit/>
          </a:bodyPr>
          <a:lstStyle/>
          <a:p>
            <a:pPr indent="0" lvl="0" marL="0" marR="0" rtl="0" algn="ctr">
              <a:lnSpc>
                <a:spcPct val="100000"/>
              </a:lnSpc>
              <a:spcBef>
                <a:spcPts val="0"/>
              </a:spcBef>
              <a:spcAft>
                <a:spcPts val="0"/>
              </a:spcAft>
              <a:buClr>
                <a:srgbClr val="FFCC00"/>
              </a:buClr>
              <a:buSzPts val="2400"/>
              <a:buFont typeface="Times New Roman"/>
              <a:buNone/>
            </a:pPr>
            <a:r>
              <a:rPr b="0" i="0" lang="en-US" sz="2400" u="none" cap="none" strike="noStrike">
                <a:solidFill>
                  <a:srgbClr val="FFCC00"/>
                </a:solidFill>
                <a:latin typeface="Times New Roman"/>
                <a:ea typeface="Times New Roman"/>
                <a:cs typeface="Times New Roman"/>
                <a:sym typeface="Times New Roman"/>
              </a:rPr>
              <a:t>Analysis</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FFCC00"/>
              </a:buClr>
              <a:buSzPts val="2400"/>
              <a:buFont typeface="Times New Roman"/>
              <a:buNone/>
            </a:pPr>
            <a:r>
              <a:rPr b="0" i="0" lang="en-US" sz="2400" u="none" cap="none" strike="noStrike">
                <a:solidFill>
                  <a:srgbClr val="FFCC00"/>
                </a:solidFill>
                <a:latin typeface="Times New Roman"/>
                <a:ea typeface="Times New Roman"/>
                <a:cs typeface="Times New Roman"/>
                <a:sym typeface="Times New Roman"/>
              </a:rPr>
              <a:t>Query</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FFCC00"/>
              </a:buClr>
              <a:buSzPts val="2400"/>
              <a:buFont typeface="Times New Roman"/>
              <a:buNone/>
            </a:pPr>
            <a:r>
              <a:rPr b="0" i="0" lang="en-US" sz="2400" u="none" cap="none" strike="noStrike">
                <a:solidFill>
                  <a:srgbClr val="FFCC00"/>
                </a:solidFill>
                <a:latin typeface="Times New Roman"/>
                <a:ea typeface="Times New Roman"/>
                <a:cs typeface="Times New Roman"/>
                <a:sym typeface="Times New Roman"/>
              </a:rPr>
              <a:t>Reports</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FFCC00"/>
              </a:buClr>
              <a:buSzPts val="2400"/>
              <a:buFont typeface="Times New Roman"/>
              <a:buNone/>
            </a:pPr>
            <a:r>
              <a:rPr b="0" i="0" lang="en-US" sz="2400" u="none" cap="none" strike="noStrike">
                <a:solidFill>
                  <a:srgbClr val="FFCC00"/>
                </a:solidFill>
                <a:latin typeface="Times New Roman"/>
                <a:ea typeface="Times New Roman"/>
                <a:cs typeface="Times New Roman"/>
                <a:sym typeface="Times New Roman"/>
              </a:rPr>
              <a:t>Data mining</a:t>
            </a:r>
            <a:endParaRPr b="0" i="0" sz="1400" u="none" cap="none" strike="noStrike">
              <a:solidFill>
                <a:srgbClr val="000000"/>
              </a:solidFill>
              <a:latin typeface="Arial"/>
              <a:ea typeface="Arial"/>
              <a:cs typeface="Arial"/>
              <a:sym typeface="Arial"/>
            </a:endParaRPr>
          </a:p>
        </p:txBody>
      </p:sp>
      <p:sp>
        <p:nvSpPr>
          <p:cNvPr id="1173" name="Google Shape;1173;p161"/>
          <p:cNvSpPr txBox="1"/>
          <p:nvPr/>
        </p:nvSpPr>
        <p:spPr>
          <a:xfrm>
            <a:off x="5257800" y="1676400"/>
            <a:ext cx="1143000" cy="990600"/>
          </a:xfrm>
          <a:prstGeom prst="rect">
            <a:avLst/>
          </a:prstGeom>
          <a:solidFill>
            <a:srgbClr val="FCFEB9"/>
          </a:solidFill>
          <a:ln cap="sq" cmpd="sng" w="12600">
            <a:solidFill>
              <a:srgbClr val="FFFFFF"/>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ctr">
              <a:lnSpc>
                <a:spcPct val="100000"/>
              </a:lnSpc>
              <a:spcBef>
                <a:spcPts val="0"/>
              </a:spcBef>
              <a:spcAft>
                <a:spcPts val="0"/>
              </a:spcAft>
              <a:buClr>
                <a:srgbClr val="FFCC00"/>
              </a:buClr>
              <a:buSzPts val="2000"/>
              <a:buFont typeface="Times New Roman"/>
              <a:buNone/>
            </a:pPr>
            <a:r>
              <a:rPr b="0" i="0" lang="en-US" sz="2000" u="none" cap="none" strike="noStrike">
                <a:solidFill>
                  <a:srgbClr val="FFCC00"/>
                </a:solidFill>
                <a:latin typeface="Times New Roman"/>
                <a:ea typeface="Times New Roman"/>
                <a:cs typeface="Times New Roman"/>
                <a:sym typeface="Times New Roman"/>
              </a:rPr>
              <a:t>Monitor</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FFCC00"/>
              </a:buClr>
              <a:buSzPts val="2000"/>
              <a:buFont typeface="Times New Roman"/>
              <a:buNone/>
            </a:pPr>
            <a:r>
              <a:rPr b="0" i="0" lang="en-US" sz="2000" u="none" cap="none" strike="noStrike">
                <a:solidFill>
                  <a:srgbClr val="FFCC00"/>
                </a:solidFill>
                <a:latin typeface="Times New Roman"/>
                <a:ea typeface="Times New Roman"/>
                <a:cs typeface="Times New Roman"/>
                <a:sym typeface="Times New Roman"/>
              </a:rPr>
              <a:t>&amp;</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FFCC00"/>
              </a:buClr>
              <a:buSzPts val="2000"/>
              <a:buFont typeface="Times New Roman"/>
              <a:buNone/>
            </a:pPr>
            <a:r>
              <a:rPr b="0" i="0" lang="en-US" sz="2000" u="none" cap="none" strike="noStrike">
                <a:solidFill>
                  <a:srgbClr val="FFCC00"/>
                </a:solidFill>
                <a:latin typeface="Times New Roman"/>
                <a:ea typeface="Times New Roman"/>
                <a:cs typeface="Times New Roman"/>
                <a:sym typeface="Times New Roman"/>
              </a:rPr>
              <a:t>Integrator</a:t>
            </a:r>
            <a:endParaRPr b="0" i="0" sz="1400" u="none" cap="none" strike="noStrike">
              <a:solidFill>
                <a:srgbClr val="000000"/>
              </a:solidFill>
              <a:latin typeface="Arial"/>
              <a:ea typeface="Arial"/>
              <a:cs typeface="Arial"/>
              <a:sym typeface="Arial"/>
            </a:endParaRPr>
          </a:p>
        </p:txBody>
      </p:sp>
      <p:grpSp>
        <p:nvGrpSpPr>
          <p:cNvPr id="1174" name="Google Shape;1174;p161"/>
          <p:cNvGrpSpPr/>
          <p:nvPr/>
        </p:nvGrpSpPr>
        <p:grpSpPr>
          <a:xfrm>
            <a:off x="3733800" y="1676400"/>
            <a:ext cx="925512" cy="908050"/>
            <a:chOff x="1392" y="1056"/>
            <a:chExt cx="583" cy="572"/>
          </a:xfrm>
        </p:grpSpPr>
        <p:sp>
          <p:nvSpPr>
            <p:cNvPr id="1175" name="Google Shape;1175;p161"/>
            <p:cNvSpPr/>
            <p:nvPr/>
          </p:nvSpPr>
          <p:spPr>
            <a:xfrm>
              <a:off x="1395" y="1425"/>
              <a:ext cx="576" cy="203"/>
            </a:xfrm>
            <a:prstGeom prst="ellipse">
              <a:avLst/>
            </a:prstGeom>
            <a:solidFill>
              <a:srgbClr val="FCFEB9"/>
            </a:solidFill>
            <a:ln cap="sq" cmpd="sng" w="12600">
              <a:solidFill>
                <a:srgbClr val="FFFF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Libre Baskerville"/>
                <a:ea typeface="Libre Baskerville"/>
                <a:cs typeface="Libre Baskerville"/>
                <a:sym typeface="Libre Baskerville"/>
              </a:endParaRPr>
            </a:p>
          </p:txBody>
        </p:sp>
        <p:sp>
          <p:nvSpPr>
            <p:cNvPr id="1176" name="Google Shape;1176;p161"/>
            <p:cNvSpPr/>
            <p:nvPr/>
          </p:nvSpPr>
          <p:spPr>
            <a:xfrm>
              <a:off x="1392" y="1184"/>
              <a:ext cx="583" cy="354"/>
            </a:xfrm>
            <a:custGeom>
              <a:rect b="b" l="l" r="r" t="t"/>
              <a:pathLst>
                <a:path extrusionOk="0" h="413" w="769">
                  <a:moveTo>
                    <a:pt x="12" y="412"/>
                  </a:moveTo>
                  <a:lnTo>
                    <a:pt x="0" y="318"/>
                  </a:lnTo>
                  <a:lnTo>
                    <a:pt x="0" y="244"/>
                  </a:lnTo>
                  <a:lnTo>
                    <a:pt x="0" y="147"/>
                  </a:lnTo>
                  <a:lnTo>
                    <a:pt x="0" y="73"/>
                  </a:lnTo>
                  <a:lnTo>
                    <a:pt x="0" y="0"/>
                  </a:lnTo>
                  <a:lnTo>
                    <a:pt x="768" y="10"/>
                  </a:lnTo>
                  <a:lnTo>
                    <a:pt x="768" y="412"/>
                  </a:lnTo>
                </a:path>
              </a:pathLst>
            </a:custGeom>
            <a:solidFill>
              <a:srgbClr val="FCFEB9"/>
            </a:solidFill>
            <a:ln cap="rnd" cmpd="sng" w="12600">
              <a:solidFill>
                <a:srgbClr val="FFFFFF"/>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Libre Baskerville"/>
                <a:ea typeface="Libre Baskerville"/>
                <a:cs typeface="Libre Baskerville"/>
                <a:sym typeface="Libre Baskerville"/>
              </a:endParaRPr>
            </a:p>
          </p:txBody>
        </p:sp>
        <p:sp>
          <p:nvSpPr>
            <p:cNvPr id="1177" name="Google Shape;1177;p161"/>
            <p:cNvSpPr/>
            <p:nvPr/>
          </p:nvSpPr>
          <p:spPr>
            <a:xfrm>
              <a:off x="1395" y="1056"/>
              <a:ext cx="576" cy="221"/>
            </a:xfrm>
            <a:prstGeom prst="ellipse">
              <a:avLst/>
            </a:prstGeom>
            <a:solidFill>
              <a:srgbClr val="FCFEB9"/>
            </a:solidFill>
            <a:ln cap="sq" cmpd="sng" w="12600">
              <a:solidFill>
                <a:srgbClr val="FFFF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Libre Baskerville"/>
                <a:ea typeface="Libre Baskerville"/>
                <a:cs typeface="Libre Baskerville"/>
                <a:sym typeface="Libre Baskerville"/>
              </a:endParaRPr>
            </a:p>
          </p:txBody>
        </p:sp>
      </p:grpSp>
      <p:sp>
        <p:nvSpPr>
          <p:cNvPr id="1178" name="Google Shape;1178;p161"/>
          <p:cNvSpPr txBox="1"/>
          <p:nvPr/>
        </p:nvSpPr>
        <p:spPr>
          <a:xfrm>
            <a:off x="3808412" y="2057400"/>
            <a:ext cx="854075" cy="274637"/>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FFCC00"/>
              </a:buClr>
              <a:buSzPts val="1800"/>
              <a:buFont typeface="Times New Roman"/>
              <a:buNone/>
            </a:pPr>
            <a:r>
              <a:rPr b="0" i="0" lang="en-US" sz="1800" u="none" cap="none" strike="noStrike">
                <a:solidFill>
                  <a:srgbClr val="FFCC00"/>
                </a:solidFill>
                <a:latin typeface="Times New Roman"/>
                <a:ea typeface="Times New Roman"/>
                <a:cs typeface="Times New Roman"/>
                <a:sym typeface="Times New Roman"/>
              </a:rPr>
              <a:t>Metadata</a:t>
            </a:r>
            <a:endParaRPr b="0" i="0" sz="1400" u="none" cap="none" strike="noStrike">
              <a:solidFill>
                <a:srgbClr val="000000"/>
              </a:solidFill>
              <a:latin typeface="Arial"/>
              <a:ea typeface="Arial"/>
              <a:cs typeface="Arial"/>
              <a:sym typeface="Arial"/>
            </a:endParaRPr>
          </a:p>
        </p:txBody>
      </p:sp>
      <p:cxnSp>
        <p:nvCxnSpPr>
          <p:cNvPr id="1179" name="Google Shape;1179;p161"/>
          <p:cNvCxnSpPr/>
          <p:nvPr/>
        </p:nvCxnSpPr>
        <p:spPr>
          <a:xfrm>
            <a:off x="4648200" y="2133600"/>
            <a:ext cx="609600" cy="1587"/>
          </a:xfrm>
          <a:prstGeom prst="straightConnector1">
            <a:avLst/>
          </a:prstGeom>
          <a:noFill/>
          <a:ln cap="sq" cmpd="sng" w="12600">
            <a:solidFill>
              <a:srgbClr val="FFFFFF"/>
            </a:solidFill>
            <a:prstDash val="solid"/>
            <a:miter lim="800000"/>
            <a:headEnd len="med" w="med" type="stealth"/>
            <a:tailEnd len="med" w="med" type="stealth"/>
          </a:ln>
        </p:spPr>
      </p:cxnSp>
      <p:sp>
        <p:nvSpPr>
          <p:cNvPr id="1180" name="Google Shape;1180;p161"/>
          <p:cNvSpPr txBox="1"/>
          <p:nvPr/>
        </p:nvSpPr>
        <p:spPr>
          <a:xfrm>
            <a:off x="1703387" y="6096000"/>
            <a:ext cx="1803400" cy="458787"/>
          </a:xfrm>
          <a:prstGeom prst="rect">
            <a:avLst/>
          </a:prstGeom>
          <a:noFill/>
          <a:ln>
            <a:noFill/>
          </a:ln>
        </p:spPr>
        <p:txBody>
          <a:bodyPr anchorCtr="0" anchor="t" bIns="46075" lIns="92150" spcFirstLastPara="1" rIns="92150" wrap="square" tIns="46075">
            <a:spAutoFit/>
          </a:bodyPr>
          <a:lstStyle/>
          <a:p>
            <a:pPr indent="0" lvl="0" marL="0" marR="0" rtl="0" algn="ctr">
              <a:lnSpc>
                <a:spcPct val="100000"/>
              </a:lnSpc>
              <a:spcBef>
                <a:spcPts val="0"/>
              </a:spcBef>
              <a:spcAft>
                <a:spcPts val="0"/>
              </a:spcAft>
              <a:buClr>
                <a:srgbClr val="FFCC00"/>
              </a:buClr>
              <a:buSzPts val="2400"/>
              <a:buFont typeface="Times New Roman"/>
              <a:buNone/>
            </a:pPr>
            <a:r>
              <a:rPr b="0" i="0" lang="en-US" sz="2400" u="none" cap="none" strike="noStrike">
                <a:solidFill>
                  <a:srgbClr val="FFCC00"/>
                </a:solidFill>
                <a:latin typeface="Times New Roman"/>
                <a:ea typeface="Times New Roman"/>
                <a:cs typeface="Times New Roman"/>
                <a:sym typeface="Times New Roman"/>
              </a:rPr>
              <a:t>Data Sources</a:t>
            </a:r>
            <a:endParaRPr b="0" i="0" sz="1400" u="none" cap="none" strike="noStrike">
              <a:solidFill>
                <a:srgbClr val="000000"/>
              </a:solidFill>
              <a:latin typeface="Arial"/>
              <a:ea typeface="Arial"/>
              <a:cs typeface="Arial"/>
              <a:sym typeface="Arial"/>
            </a:endParaRPr>
          </a:p>
        </p:txBody>
      </p:sp>
      <p:sp>
        <p:nvSpPr>
          <p:cNvPr id="1181" name="Google Shape;1181;p161"/>
          <p:cNvSpPr txBox="1"/>
          <p:nvPr/>
        </p:nvSpPr>
        <p:spPr>
          <a:xfrm>
            <a:off x="8456612" y="6172200"/>
            <a:ext cx="2025650" cy="366712"/>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FFCC00"/>
              </a:buClr>
              <a:buSzPts val="2400"/>
              <a:buFont typeface="Times New Roman"/>
              <a:buNone/>
            </a:pPr>
            <a:r>
              <a:rPr b="0" i="0" lang="en-US" sz="2400" u="none" cap="none" strike="noStrike">
                <a:solidFill>
                  <a:srgbClr val="FFCC00"/>
                </a:solidFill>
                <a:latin typeface="Times New Roman"/>
                <a:ea typeface="Times New Roman"/>
                <a:cs typeface="Times New Roman"/>
                <a:sym typeface="Times New Roman"/>
              </a:rPr>
              <a:t>Front-End Tools</a:t>
            </a:r>
            <a:endParaRPr b="0" i="0" sz="1400" u="none" cap="none" strike="noStrike">
              <a:solidFill>
                <a:srgbClr val="000000"/>
              </a:solidFill>
              <a:latin typeface="Arial"/>
              <a:ea typeface="Arial"/>
              <a:cs typeface="Arial"/>
              <a:sym typeface="Arial"/>
            </a:endParaRPr>
          </a:p>
        </p:txBody>
      </p:sp>
      <p:sp>
        <p:nvSpPr>
          <p:cNvPr id="1182" name="Google Shape;1182;p161"/>
          <p:cNvSpPr txBox="1"/>
          <p:nvPr/>
        </p:nvSpPr>
        <p:spPr>
          <a:xfrm>
            <a:off x="6992937" y="3336925"/>
            <a:ext cx="879475" cy="458787"/>
          </a:xfrm>
          <a:prstGeom prst="rect">
            <a:avLst/>
          </a:prstGeom>
          <a:noFill/>
          <a:ln>
            <a:noFill/>
          </a:ln>
        </p:spPr>
        <p:txBody>
          <a:bodyPr anchorCtr="0" anchor="t" bIns="46075" lIns="92150" spcFirstLastPara="1" rIns="92150" wrap="square" tIns="46075">
            <a:spAutoFit/>
          </a:bodyPr>
          <a:lstStyle/>
          <a:p>
            <a:pPr indent="0" lvl="0" marL="0" marR="0" rtl="0" algn="ctr">
              <a:lnSpc>
                <a:spcPct val="100000"/>
              </a:lnSpc>
              <a:spcBef>
                <a:spcPts val="0"/>
              </a:spcBef>
              <a:spcAft>
                <a:spcPts val="0"/>
              </a:spcAft>
              <a:buClr>
                <a:srgbClr val="FFCC00"/>
              </a:buClr>
              <a:buSzPts val="2400"/>
              <a:buFont typeface="Times New Roman"/>
              <a:buNone/>
            </a:pPr>
            <a:r>
              <a:rPr b="0" i="0" lang="en-US" sz="2400" u="none" cap="none" strike="noStrike">
                <a:solidFill>
                  <a:srgbClr val="FFCC00"/>
                </a:solidFill>
                <a:latin typeface="Times New Roman"/>
                <a:ea typeface="Times New Roman"/>
                <a:cs typeface="Times New Roman"/>
                <a:sym typeface="Times New Roman"/>
              </a:rPr>
              <a:t>Serve</a:t>
            </a:r>
            <a:endParaRPr b="0" i="0" sz="1400" u="none" cap="none" strike="noStrike">
              <a:solidFill>
                <a:srgbClr val="000000"/>
              </a:solidFill>
              <a:latin typeface="Arial"/>
              <a:ea typeface="Arial"/>
              <a:cs typeface="Arial"/>
              <a:sym typeface="Arial"/>
            </a:endParaRPr>
          </a:p>
        </p:txBody>
      </p:sp>
      <p:sp>
        <p:nvSpPr>
          <p:cNvPr id="1183" name="Google Shape;1183;p161"/>
          <p:cNvSpPr/>
          <p:nvPr/>
        </p:nvSpPr>
        <p:spPr>
          <a:xfrm>
            <a:off x="7315200" y="2362200"/>
            <a:ext cx="755650" cy="679450"/>
          </a:xfrm>
          <a:prstGeom prst="cube">
            <a:avLst>
              <a:gd fmla="val 5399" name="adj"/>
            </a:avLst>
          </a:prstGeom>
          <a:solidFill>
            <a:srgbClr val="FCFEB9"/>
          </a:solidFill>
          <a:ln cap="sq" cmpd="sng" w="12600">
            <a:solidFill>
              <a:srgbClr val="FFFF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Libre Baskerville"/>
              <a:ea typeface="Libre Baskerville"/>
              <a:cs typeface="Libre Baskerville"/>
              <a:sym typeface="Libre Baskerville"/>
            </a:endParaRPr>
          </a:p>
        </p:txBody>
      </p:sp>
      <p:sp>
        <p:nvSpPr>
          <p:cNvPr id="1184" name="Google Shape;1184;p161"/>
          <p:cNvSpPr/>
          <p:nvPr/>
        </p:nvSpPr>
        <p:spPr>
          <a:xfrm>
            <a:off x="7391400" y="4343400"/>
            <a:ext cx="679450" cy="679450"/>
          </a:xfrm>
          <a:prstGeom prst="cube">
            <a:avLst>
              <a:gd fmla="val 5399" name="adj"/>
            </a:avLst>
          </a:prstGeom>
          <a:solidFill>
            <a:srgbClr val="FCFEB9"/>
          </a:solidFill>
          <a:ln cap="sq" cmpd="sng" w="12600">
            <a:solidFill>
              <a:srgbClr val="FFFF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Libre Baskerville"/>
              <a:ea typeface="Libre Baskerville"/>
              <a:cs typeface="Libre Baskerville"/>
              <a:sym typeface="Libre Baskerville"/>
            </a:endParaRPr>
          </a:p>
        </p:txBody>
      </p:sp>
      <p:sp>
        <p:nvSpPr>
          <p:cNvPr id="1185" name="Google Shape;1185;p161"/>
          <p:cNvSpPr/>
          <p:nvPr/>
        </p:nvSpPr>
        <p:spPr>
          <a:xfrm>
            <a:off x="4800600" y="4572000"/>
            <a:ext cx="292100" cy="292100"/>
          </a:xfrm>
          <a:prstGeom prst="downArrow">
            <a:avLst>
              <a:gd fmla="val 10800" name="adj1"/>
              <a:gd fmla="val 50000" name="adj2"/>
            </a:avLst>
          </a:prstGeom>
          <a:solidFill>
            <a:srgbClr val="0066FF"/>
          </a:solidFill>
          <a:ln cap="sq" cmpd="sng" w="12600">
            <a:solidFill>
              <a:srgbClr val="FFFF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Libre Baskerville"/>
              <a:ea typeface="Libre Baskerville"/>
              <a:cs typeface="Libre Baskerville"/>
              <a:sym typeface="Libre Baskerville"/>
            </a:endParaRPr>
          </a:p>
        </p:txBody>
      </p:sp>
      <p:sp>
        <p:nvSpPr>
          <p:cNvPr id="1186" name="Google Shape;1186;p161"/>
          <p:cNvSpPr/>
          <p:nvPr/>
        </p:nvSpPr>
        <p:spPr>
          <a:xfrm>
            <a:off x="6172200" y="4572000"/>
            <a:ext cx="292100" cy="292100"/>
          </a:xfrm>
          <a:prstGeom prst="downArrow">
            <a:avLst>
              <a:gd fmla="val 10800" name="adj1"/>
              <a:gd fmla="val 50000" name="adj2"/>
            </a:avLst>
          </a:prstGeom>
          <a:solidFill>
            <a:srgbClr val="0066FF"/>
          </a:solidFill>
          <a:ln cap="sq" cmpd="sng" w="12600">
            <a:solidFill>
              <a:srgbClr val="FFFF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Libre Baskerville"/>
              <a:ea typeface="Libre Baskerville"/>
              <a:cs typeface="Libre Baskerville"/>
              <a:sym typeface="Libre Baskerville"/>
            </a:endParaRPr>
          </a:p>
        </p:txBody>
      </p:sp>
      <p:sp>
        <p:nvSpPr>
          <p:cNvPr id="1187" name="Google Shape;1187;p161"/>
          <p:cNvSpPr/>
          <p:nvPr/>
        </p:nvSpPr>
        <p:spPr>
          <a:xfrm>
            <a:off x="5486400" y="4572000"/>
            <a:ext cx="292100" cy="292100"/>
          </a:xfrm>
          <a:prstGeom prst="downArrow">
            <a:avLst>
              <a:gd fmla="val 10800" name="adj1"/>
              <a:gd fmla="val 50000" name="adj2"/>
            </a:avLst>
          </a:prstGeom>
          <a:solidFill>
            <a:srgbClr val="0066FF"/>
          </a:solidFill>
          <a:ln cap="sq" cmpd="sng" w="12600">
            <a:solidFill>
              <a:srgbClr val="FFFF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Libre Baskerville"/>
              <a:ea typeface="Libre Baskerville"/>
              <a:cs typeface="Libre Baskerville"/>
              <a:sym typeface="Libre Baskerville"/>
            </a:endParaRPr>
          </a:p>
        </p:txBody>
      </p:sp>
      <p:sp>
        <p:nvSpPr>
          <p:cNvPr id="1188" name="Google Shape;1188;p161"/>
          <p:cNvSpPr txBox="1"/>
          <p:nvPr/>
        </p:nvSpPr>
        <p:spPr>
          <a:xfrm>
            <a:off x="5180012" y="5562600"/>
            <a:ext cx="1025525" cy="274637"/>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FFCC00"/>
              </a:buClr>
              <a:buSzPts val="1800"/>
              <a:buFont typeface="Times New Roman"/>
              <a:buNone/>
            </a:pPr>
            <a:r>
              <a:rPr b="0" i="0" lang="en-US" sz="1800" u="none" cap="none" strike="noStrike">
                <a:solidFill>
                  <a:srgbClr val="FFCC00"/>
                </a:solidFill>
                <a:latin typeface="Times New Roman"/>
                <a:ea typeface="Times New Roman"/>
                <a:cs typeface="Times New Roman"/>
                <a:sym typeface="Times New Roman"/>
              </a:rPr>
              <a:t>Data Marts</a:t>
            </a:r>
            <a:endParaRPr b="0" i="0" sz="1400" u="none" cap="none" strike="noStrike">
              <a:solidFill>
                <a:srgbClr val="000000"/>
              </a:solidFill>
              <a:latin typeface="Arial"/>
              <a:ea typeface="Arial"/>
              <a:cs typeface="Arial"/>
              <a:sym typeface="Arial"/>
            </a:endParaRPr>
          </a:p>
        </p:txBody>
      </p:sp>
      <p:cxnSp>
        <p:nvCxnSpPr>
          <p:cNvPr id="1189" name="Google Shape;1189;p161"/>
          <p:cNvCxnSpPr/>
          <p:nvPr/>
        </p:nvCxnSpPr>
        <p:spPr>
          <a:xfrm flipH="1" rot="10800000">
            <a:off x="6553200" y="2736850"/>
            <a:ext cx="685800" cy="317500"/>
          </a:xfrm>
          <a:prstGeom prst="straightConnector1">
            <a:avLst/>
          </a:prstGeom>
          <a:noFill/>
          <a:ln cap="sq" cmpd="sng" w="25550">
            <a:solidFill>
              <a:srgbClr val="FFFFFF"/>
            </a:solidFill>
            <a:prstDash val="solid"/>
            <a:miter lim="800000"/>
            <a:headEnd len="med" w="med" type="triangle"/>
            <a:tailEnd len="med" w="med" type="triangle"/>
          </a:ln>
        </p:spPr>
      </p:cxnSp>
      <p:cxnSp>
        <p:nvCxnSpPr>
          <p:cNvPr id="1190" name="Google Shape;1190;p161"/>
          <p:cNvCxnSpPr/>
          <p:nvPr/>
        </p:nvCxnSpPr>
        <p:spPr>
          <a:xfrm flipH="1" rot="10800000">
            <a:off x="6858000" y="4870450"/>
            <a:ext cx="457200" cy="469900"/>
          </a:xfrm>
          <a:prstGeom prst="straightConnector1">
            <a:avLst/>
          </a:prstGeom>
          <a:noFill/>
          <a:ln cap="sq" cmpd="sng" w="25550">
            <a:solidFill>
              <a:srgbClr val="FFFFFF"/>
            </a:solidFill>
            <a:prstDash val="solid"/>
            <a:miter lim="800000"/>
            <a:headEnd len="med" w="med" type="triangle"/>
            <a:tailEnd len="med" w="med" type="triangle"/>
          </a:ln>
        </p:spPr>
      </p:cxnSp>
      <p:sp>
        <p:nvSpPr>
          <p:cNvPr id="1191" name="Google Shape;1191;p161"/>
          <p:cNvSpPr/>
          <p:nvPr/>
        </p:nvSpPr>
        <p:spPr>
          <a:xfrm>
            <a:off x="4572000" y="4953000"/>
            <a:ext cx="671512" cy="609600"/>
          </a:xfrm>
          <a:prstGeom prst="flowChartMagneticDisk">
            <a:avLst/>
          </a:prstGeom>
          <a:solidFill>
            <a:srgbClr val="FFFF00"/>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Libre Baskerville"/>
              <a:ea typeface="Libre Baskerville"/>
              <a:cs typeface="Libre Baskerville"/>
              <a:sym typeface="Libre Baskerville"/>
            </a:endParaRPr>
          </a:p>
        </p:txBody>
      </p:sp>
      <p:sp>
        <p:nvSpPr>
          <p:cNvPr id="1192" name="Google Shape;1192;p161"/>
          <p:cNvSpPr/>
          <p:nvPr/>
        </p:nvSpPr>
        <p:spPr>
          <a:xfrm>
            <a:off x="5334000" y="4953000"/>
            <a:ext cx="671512" cy="609600"/>
          </a:xfrm>
          <a:prstGeom prst="flowChartMagneticDisk">
            <a:avLst/>
          </a:prstGeom>
          <a:solidFill>
            <a:srgbClr val="FFFF00"/>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Libre Baskerville"/>
              <a:ea typeface="Libre Baskerville"/>
              <a:cs typeface="Libre Baskerville"/>
              <a:sym typeface="Libre Baskerville"/>
            </a:endParaRPr>
          </a:p>
        </p:txBody>
      </p:sp>
      <p:sp>
        <p:nvSpPr>
          <p:cNvPr id="1193" name="Google Shape;1193;p161"/>
          <p:cNvSpPr/>
          <p:nvPr/>
        </p:nvSpPr>
        <p:spPr>
          <a:xfrm>
            <a:off x="6096000" y="4953000"/>
            <a:ext cx="671512" cy="609600"/>
          </a:xfrm>
          <a:prstGeom prst="flowChartMagneticDisk">
            <a:avLst/>
          </a:prstGeom>
          <a:solidFill>
            <a:srgbClr val="FFFF00"/>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Libre Baskerville"/>
              <a:ea typeface="Libre Baskerville"/>
              <a:cs typeface="Libre Baskerville"/>
              <a:sym typeface="Libre Baskerville"/>
            </a:endParaRPr>
          </a:p>
        </p:txBody>
      </p:sp>
      <p:grpSp>
        <p:nvGrpSpPr>
          <p:cNvPr id="1194" name="Google Shape;1194;p161"/>
          <p:cNvGrpSpPr/>
          <p:nvPr/>
        </p:nvGrpSpPr>
        <p:grpSpPr>
          <a:xfrm>
            <a:off x="1752600" y="1524000"/>
            <a:ext cx="1593850" cy="3873500"/>
            <a:chOff x="144" y="960"/>
            <a:chExt cx="1004" cy="2440"/>
          </a:xfrm>
        </p:grpSpPr>
        <p:sp>
          <p:nvSpPr>
            <p:cNvPr id="1195" name="Google Shape;1195;p161"/>
            <p:cNvSpPr/>
            <p:nvPr/>
          </p:nvSpPr>
          <p:spPr>
            <a:xfrm>
              <a:off x="572" y="1776"/>
              <a:ext cx="468" cy="168"/>
            </a:xfrm>
            <a:prstGeom prst="ellipse">
              <a:avLst/>
            </a:prstGeom>
            <a:solidFill>
              <a:srgbClr val="FCFEB9"/>
            </a:solidFill>
            <a:ln cap="sq" cmpd="sng" w="12600">
              <a:solidFill>
                <a:srgbClr val="FFFF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Libre Baskerville"/>
                <a:ea typeface="Libre Baskerville"/>
                <a:cs typeface="Libre Baskerville"/>
                <a:sym typeface="Libre Baskerville"/>
              </a:endParaRPr>
            </a:p>
          </p:txBody>
        </p:sp>
        <p:sp>
          <p:nvSpPr>
            <p:cNvPr id="1196" name="Google Shape;1196;p161"/>
            <p:cNvSpPr/>
            <p:nvPr/>
          </p:nvSpPr>
          <p:spPr>
            <a:xfrm>
              <a:off x="144" y="960"/>
              <a:ext cx="997" cy="2440"/>
            </a:xfrm>
            <a:prstGeom prst="ellipse">
              <a:avLst/>
            </a:prstGeom>
            <a:noFill/>
            <a:ln cap="sq" cmpd="sng" w="12600">
              <a:solidFill>
                <a:srgbClr val="FFFF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Libre Baskerville"/>
                <a:ea typeface="Libre Baskerville"/>
                <a:cs typeface="Libre Baskerville"/>
                <a:sym typeface="Libre Baskerville"/>
              </a:endParaRPr>
            </a:p>
          </p:txBody>
        </p:sp>
        <p:sp>
          <p:nvSpPr>
            <p:cNvPr id="1197" name="Google Shape;1197;p161"/>
            <p:cNvSpPr/>
            <p:nvPr/>
          </p:nvSpPr>
          <p:spPr>
            <a:xfrm>
              <a:off x="236" y="1776"/>
              <a:ext cx="468" cy="168"/>
            </a:xfrm>
            <a:prstGeom prst="ellipse">
              <a:avLst/>
            </a:prstGeom>
            <a:solidFill>
              <a:srgbClr val="FCFEB9"/>
            </a:solidFill>
            <a:ln cap="sq" cmpd="sng" w="12600">
              <a:solidFill>
                <a:srgbClr val="FFFF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Libre Baskerville"/>
                <a:ea typeface="Libre Baskerville"/>
                <a:cs typeface="Libre Baskerville"/>
                <a:sym typeface="Libre Baskerville"/>
              </a:endParaRPr>
            </a:p>
          </p:txBody>
        </p:sp>
        <p:sp>
          <p:nvSpPr>
            <p:cNvPr id="1198" name="Google Shape;1198;p161"/>
            <p:cNvSpPr txBox="1"/>
            <p:nvPr/>
          </p:nvSpPr>
          <p:spPr>
            <a:xfrm>
              <a:off x="229" y="1968"/>
              <a:ext cx="919" cy="446"/>
            </a:xfrm>
            <a:prstGeom prst="rect">
              <a:avLst/>
            </a:prstGeom>
            <a:noFill/>
            <a:ln>
              <a:noFill/>
            </a:ln>
          </p:spPr>
          <p:txBody>
            <a:bodyPr anchorCtr="0" anchor="t" bIns="46075" lIns="92150" spcFirstLastPara="1" rIns="92150" wrap="square" tIns="46075">
              <a:spAutoFit/>
            </a:bodyPr>
            <a:lstStyle/>
            <a:p>
              <a:pPr indent="0" lvl="0" marL="0" marR="0" rtl="0" algn="ctr">
                <a:lnSpc>
                  <a:spcPct val="100000"/>
                </a:lnSpc>
                <a:spcBef>
                  <a:spcPts val="0"/>
                </a:spcBef>
                <a:spcAft>
                  <a:spcPts val="0"/>
                </a:spcAft>
                <a:buClr>
                  <a:srgbClr val="FFCC00"/>
                </a:buClr>
                <a:buSzPts val="2000"/>
                <a:buFont typeface="Times New Roman"/>
                <a:buNone/>
              </a:pPr>
              <a:r>
                <a:rPr b="0" i="0" lang="en-US" sz="2000" u="none" cap="none" strike="noStrike">
                  <a:solidFill>
                    <a:srgbClr val="FFCC00"/>
                  </a:solidFill>
                  <a:latin typeface="Times New Roman"/>
                  <a:ea typeface="Times New Roman"/>
                  <a:cs typeface="Times New Roman"/>
                  <a:sym typeface="Times New Roman"/>
                </a:rPr>
                <a:t>Operational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FFCC00"/>
                </a:buClr>
                <a:buSzPts val="2000"/>
                <a:buFont typeface="Times New Roman"/>
                <a:buNone/>
              </a:pPr>
              <a:r>
                <a:rPr b="0" i="0" lang="en-US" sz="2000" u="none" cap="none" strike="noStrike">
                  <a:solidFill>
                    <a:srgbClr val="FFCC00"/>
                  </a:solidFill>
                  <a:latin typeface="Times New Roman"/>
                  <a:ea typeface="Times New Roman"/>
                  <a:cs typeface="Times New Roman"/>
                  <a:sym typeface="Times New Roman"/>
                </a:rPr>
                <a:t>DBs</a:t>
              </a:r>
              <a:endParaRPr b="0" i="0" sz="1400" u="none" cap="none" strike="noStrike">
                <a:solidFill>
                  <a:srgbClr val="000000"/>
                </a:solidFill>
                <a:latin typeface="Arial"/>
                <a:ea typeface="Arial"/>
                <a:cs typeface="Arial"/>
                <a:sym typeface="Arial"/>
              </a:endParaRPr>
            </a:p>
          </p:txBody>
        </p:sp>
        <p:sp>
          <p:nvSpPr>
            <p:cNvPr id="1199" name="Google Shape;1199;p161"/>
            <p:cNvSpPr txBox="1"/>
            <p:nvPr/>
          </p:nvSpPr>
          <p:spPr>
            <a:xfrm>
              <a:off x="284" y="1296"/>
              <a:ext cx="689" cy="446"/>
            </a:xfrm>
            <a:prstGeom prst="rect">
              <a:avLst/>
            </a:prstGeom>
            <a:noFill/>
            <a:ln>
              <a:noFill/>
            </a:ln>
          </p:spPr>
          <p:txBody>
            <a:bodyPr anchorCtr="0" anchor="t" bIns="46075" lIns="92150" spcFirstLastPara="1" rIns="92150" wrap="square" tIns="46075">
              <a:spAutoFit/>
            </a:bodyPr>
            <a:lstStyle/>
            <a:p>
              <a:pPr indent="0" lvl="0" marL="0" marR="0" rtl="0" algn="ctr">
                <a:lnSpc>
                  <a:spcPct val="100000"/>
                </a:lnSpc>
                <a:spcBef>
                  <a:spcPts val="0"/>
                </a:spcBef>
                <a:spcAft>
                  <a:spcPts val="0"/>
                </a:spcAft>
                <a:buClr>
                  <a:srgbClr val="FFCC00"/>
                </a:buClr>
                <a:buSzPts val="2000"/>
                <a:buFont typeface="Times New Roman"/>
                <a:buNone/>
              </a:pPr>
              <a:r>
                <a:rPr b="0" i="0" lang="en-US" sz="2000" u="none" cap="none" strike="noStrike">
                  <a:solidFill>
                    <a:srgbClr val="FFCC00"/>
                  </a:solidFill>
                  <a:latin typeface="Times New Roman"/>
                  <a:ea typeface="Times New Roman"/>
                  <a:cs typeface="Times New Roman"/>
                  <a:sym typeface="Times New Roman"/>
                </a:rPr>
                <a:t>Other</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FFCC00"/>
                </a:buClr>
                <a:buSzPts val="2000"/>
                <a:buFont typeface="Times New Roman"/>
                <a:buNone/>
              </a:pPr>
              <a:r>
                <a:rPr b="0" i="0" lang="en-US" sz="2000" u="none" cap="none" strike="noStrike">
                  <a:solidFill>
                    <a:srgbClr val="FFCC00"/>
                  </a:solidFill>
                  <a:latin typeface="Times New Roman"/>
                  <a:ea typeface="Times New Roman"/>
                  <a:cs typeface="Times New Roman"/>
                  <a:sym typeface="Times New Roman"/>
                </a:rPr>
                <a:t>sources</a:t>
              </a:r>
              <a:endParaRPr b="0" i="0" sz="1400" u="none" cap="none" strike="noStrike">
                <a:solidFill>
                  <a:srgbClr val="000000"/>
                </a:solidFill>
                <a:latin typeface="Arial"/>
                <a:ea typeface="Arial"/>
                <a:cs typeface="Arial"/>
                <a:sym typeface="Arial"/>
              </a:endParaRPr>
            </a:p>
          </p:txBody>
        </p:sp>
        <p:sp>
          <p:nvSpPr>
            <p:cNvPr id="1200" name="Google Shape;1200;p161"/>
            <p:cNvSpPr/>
            <p:nvPr/>
          </p:nvSpPr>
          <p:spPr>
            <a:xfrm>
              <a:off x="361" y="2918"/>
              <a:ext cx="437" cy="284"/>
            </a:xfrm>
            <a:prstGeom prst="flowChartMagneticDisk">
              <a:avLst/>
            </a:prstGeom>
            <a:solidFill>
              <a:srgbClr val="9A87F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Libre Baskerville"/>
                <a:ea typeface="Libre Baskerville"/>
                <a:cs typeface="Libre Baskerville"/>
                <a:sym typeface="Libre Baskerville"/>
              </a:endParaRPr>
            </a:p>
          </p:txBody>
        </p:sp>
        <p:sp>
          <p:nvSpPr>
            <p:cNvPr id="1201" name="Google Shape;1201;p161"/>
            <p:cNvSpPr/>
            <p:nvPr/>
          </p:nvSpPr>
          <p:spPr>
            <a:xfrm>
              <a:off x="457" y="2649"/>
              <a:ext cx="437" cy="284"/>
            </a:xfrm>
            <a:prstGeom prst="flowChartMagneticDisk">
              <a:avLst/>
            </a:prstGeom>
            <a:solidFill>
              <a:srgbClr val="9A87F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Libre Baskerville"/>
                <a:ea typeface="Libre Baskerville"/>
                <a:cs typeface="Libre Baskerville"/>
                <a:sym typeface="Libre Baskerville"/>
              </a:endParaRPr>
            </a:p>
          </p:txBody>
        </p:sp>
        <p:sp>
          <p:nvSpPr>
            <p:cNvPr id="1202" name="Google Shape;1202;p161"/>
            <p:cNvSpPr/>
            <p:nvPr/>
          </p:nvSpPr>
          <p:spPr>
            <a:xfrm>
              <a:off x="611" y="2371"/>
              <a:ext cx="437" cy="284"/>
            </a:xfrm>
            <a:prstGeom prst="flowChartMagneticDisk">
              <a:avLst/>
            </a:prstGeom>
            <a:solidFill>
              <a:srgbClr val="9A87F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Libre Baskerville"/>
                <a:ea typeface="Libre Baskerville"/>
                <a:cs typeface="Libre Baskerville"/>
                <a:sym typeface="Libre Baskerville"/>
              </a:endParaRPr>
            </a:p>
          </p:txBody>
        </p:sp>
      </p:grpSp>
      <p:cxnSp>
        <p:nvCxnSpPr>
          <p:cNvPr id="1203" name="Google Shape;1203;p161"/>
          <p:cNvCxnSpPr/>
          <p:nvPr/>
        </p:nvCxnSpPr>
        <p:spPr>
          <a:xfrm>
            <a:off x="3429000" y="1524000"/>
            <a:ext cx="1587" cy="4191000"/>
          </a:xfrm>
          <a:prstGeom prst="straightConnector1">
            <a:avLst/>
          </a:prstGeom>
          <a:noFill/>
          <a:ln cap="sq" cmpd="sng" w="19075">
            <a:solidFill>
              <a:srgbClr val="FFFFFF"/>
            </a:solidFill>
            <a:prstDash val="solid"/>
            <a:miter lim="800000"/>
            <a:headEnd len="sm" w="sm" type="none"/>
            <a:tailEnd len="sm" w="sm" type="none"/>
          </a:ln>
        </p:spPr>
      </p:cxnSp>
      <p:cxnSp>
        <p:nvCxnSpPr>
          <p:cNvPr id="1204" name="Google Shape;1204;p161"/>
          <p:cNvCxnSpPr/>
          <p:nvPr/>
        </p:nvCxnSpPr>
        <p:spPr>
          <a:xfrm>
            <a:off x="6934200" y="1600200"/>
            <a:ext cx="1587" cy="4114800"/>
          </a:xfrm>
          <a:prstGeom prst="straightConnector1">
            <a:avLst/>
          </a:prstGeom>
          <a:noFill/>
          <a:ln cap="sq" cmpd="sng" w="19075">
            <a:solidFill>
              <a:srgbClr val="FFFFFF"/>
            </a:solidFill>
            <a:prstDash val="solid"/>
            <a:miter lim="800000"/>
            <a:headEnd len="sm" w="sm" type="none"/>
            <a:tailEnd len="sm" w="sm" type="none"/>
          </a:ln>
        </p:spPr>
      </p:cxnSp>
      <p:cxnSp>
        <p:nvCxnSpPr>
          <p:cNvPr id="1205" name="Google Shape;1205;p161"/>
          <p:cNvCxnSpPr/>
          <p:nvPr/>
        </p:nvCxnSpPr>
        <p:spPr>
          <a:xfrm>
            <a:off x="8153400" y="1600200"/>
            <a:ext cx="1587" cy="4114800"/>
          </a:xfrm>
          <a:prstGeom prst="straightConnector1">
            <a:avLst/>
          </a:prstGeom>
          <a:noFill/>
          <a:ln cap="sq" cmpd="sng" w="19075">
            <a:solidFill>
              <a:srgbClr val="FFFFFF"/>
            </a:solidFill>
            <a:prstDash val="solid"/>
            <a:miter lim="800000"/>
            <a:headEnd len="sm" w="sm" type="none"/>
            <a:tailEnd len="sm" w="sm" type="none"/>
          </a:ln>
        </p:spPr>
      </p:cxnSp>
      <p:sp>
        <p:nvSpPr>
          <p:cNvPr id="1206" name="Google Shape;1206;p161"/>
          <p:cNvSpPr txBox="1"/>
          <p:nvPr/>
        </p:nvSpPr>
        <p:spPr>
          <a:xfrm>
            <a:off x="4360862" y="6172200"/>
            <a:ext cx="1585912" cy="366712"/>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FFCC00"/>
              </a:buClr>
              <a:buSzPts val="2400"/>
              <a:buFont typeface="Times New Roman"/>
              <a:buNone/>
            </a:pPr>
            <a:r>
              <a:rPr b="0" i="0" lang="en-US" sz="2400" u="none" cap="none" strike="noStrike">
                <a:solidFill>
                  <a:srgbClr val="FFCC00"/>
                </a:solidFill>
                <a:latin typeface="Times New Roman"/>
                <a:ea typeface="Times New Roman"/>
                <a:cs typeface="Times New Roman"/>
                <a:sym typeface="Times New Roman"/>
              </a:rPr>
              <a:t>Data Storage</a:t>
            </a:r>
            <a:endParaRPr b="0" i="0" sz="1400" u="none" cap="none" strike="noStrike">
              <a:solidFill>
                <a:srgbClr val="000000"/>
              </a:solidFill>
              <a:latin typeface="Arial"/>
              <a:ea typeface="Arial"/>
              <a:cs typeface="Arial"/>
              <a:sym typeface="Arial"/>
            </a:endParaRPr>
          </a:p>
        </p:txBody>
      </p:sp>
      <p:sp>
        <p:nvSpPr>
          <p:cNvPr id="1207" name="Google Shape;1207;p161"/>
          <p:cNvSpPr/>
          <p:nvPr/>
        </p:nvSpPr>
        <p:spPr>
          <a:xfrm rot="5400000">
            <a:off x="2476500" y="5226050"/>
            <a:ext cx="152400" cy="1600200"/>
          </a:xfrm>
          <a:prstGeom prst="rightBrace">
            <a:avLst>
              <a:gd fmla="val 8333" name="adj1"/>
              <a:gd fmla="val 50000" name="adj2"/>
            </a:avLst>
          </a:prstGeom>
          <a:noFill/>
          <a:ln cap="sq" cmpd="sng" w="25550">
            <a:solidFill>
              <a:srgbClr val="FFFF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Libre Baskerville"/>
              <a:ea typeface="Libre Baskerville"/>
              <a:cs typeface="Libre Baskerville"/>
              <a:sym typeface="Libre Baskerville"/>
            </a:endParaRPr>
          </a:p>
        </p:txBody>
      </p:sp>
      <p:sp>
        <p:nvSpPr>
          <p:cNvPr id="1208" name="Google Shape;1208;p161"/>
          <p:cNvSpPr/>
          <p:nvPr/>
        </p:nvSpPr>
        <p:spPr>
          <a:xfrm rot="5400000">
            <a:off x="5029200" y="4425950"/>
            <a:ext cx="152400" cy="3200400"/>
          </a:xfrm>
          <a:prstGeom prst="rightBrace">
            <a:avLst>
              <a:gd fmla="val 8333" name="adj1"/>
              <a:gd fmla="val 50000" name="adj2"/>
            </a:avLst>
          </a:prstGeom>
          <a:noFill/>
          <a:ln cap="sq" cmpd="sng" w="25550">
            <a:solidFill>
              <a:srgbClr val="FFFF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Libre Baskerville"/>
              <a:ea typeface="Libre Baskerville"/>
              <a:cs typeface="Libre Baskerville"/>
              <a:sym typeface="Libre Baskerville"/>
            </a:endParaRPr>
          </a:p>
        </p:txBody>
      </p:sp>
      <p:sp>
        <p:nvSpPr>
          <p:cNvPr id="1209" name="Google Shape;1209;p161"/>
          <p:cNvSpPr/>
          <p:nvPr/>
        </p:nvSpPr>
        <p:spPr>
          <a:xfrm rot="5400000">
            <a:off x="7505700" y="5454650"/>
            <a:ext cx="152400" cy="1143000"/>
          </a:xfrm>
          <a:prstGeom prst="rightBrace">
            <a:avLst>
              <a:gd fmla="val 8333" name="adj1"/>
              <a:gd fmla="val 50000" name="adj2"/>
            </a:avLst>
          </a:prstGeom>
          <a:noFill/>
          <a:ln cap="sq" cmpd="sng" w="25550">
            <a:solidFill>
              <a:srgbClr val="FFFF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Libre Baskerville"/>
              <a:ea typeface="Libre Baskerville"/>
              <a:cs typeface="Libre Baskerville"/>
              <a:sym typeface="Libre Baskerville"/>
            </a:endParaRPr>
          </a:p>
        </p:txBody>
      </p:sp>
      <p:sp>
        <p:nvSpPr>
          <p:cNvPr id="1210" name="Google Shape;1210;p161"/>
          <p:cNvSpPr/>
          <p:nvPr/>
        </p:nvSpPr>
        <p:spPr>
          <a:xfrm rot="5400000">
            <a:off x="9258300" y="4997450"/>
            <a:ext cx="152400" cy="2057400"/>
          </a:xfrm>
          <a:prstGeom prst="rightBrace">
            <a:avLst>
              <a:gd fmla="val 8333" name="adj1"/>
              <a:gd fmla="val 50000" name="adj2"/>
            </a:avLst>
          </a:prstGeom>
          <a:noFill/>
          <a:ln cap="sq" cmpd="sng" w="25550">
            <a:solidFill>
              <a:srgbClr val="FFFF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Libre Baskerville"/>
              <a:ea typeface="Libre Baskerville"/>
              <a:cs typeface="Libre Baskerville"/>
              <a:sym typeface="Libre Baskerville"/>
            </a:endParaRPr>
          </a:p>
        </p:txBody>
      </p:sp>
      <p:sp>
        <p:nvSpPr>
          <p:cNvPr id="1211" name="Google Shape;1211;p161"/>
          <p:cNvSpPr txBox="1"/>
          <p:nvPr/>
        </p:nvSpPr>
        <p:spPr>
          <a:xfrm>
            <a:off x="6858000" y="1905000"/>
            <a:ext cx="1524000" cy="3048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FFCC00"/>
              </a:buClr>
              <a:buSzPts val="2000"/>
              <a:buFont typeface="Times New Roman"/>
              <a:buNone/>
            </a:pPr>
            <a:r>
              <a:rPr b="0" i="0" lang="en-US" sz="2000" u="none" cap="none" strike="noStrike">
                <a:solidFill>
                  <a:srgbClr val="FFCC00"/>
                </a:solidFill>
                <a:latin typeface="Times New Roman"/>
                <a:ea typeface="Times New Roman"/>
                <a:cs typeface="Times New Roman"/>
                <a:sym typeface="Times New Roman"/>
              </a:rPr>
              <a:t>OLAP Server</a:t>
            </a:r>
            <a:endParaRPr b="0" i="0" sz="1400" u="none" cap="none" strike="noStrike">
              <a:solidFill>
                <a:srgbClr val="000000"/>
              </a:solidFill>
              <a:latin typeface="Arial"/>
              <a:ea typeface="Arial"/>
              <a:cs typeface="Arial"/>
              <a:sym typeface="Arial"/>
            </a:endParaRPr>
          </a:p>
        </p:txBody>
      </p:sp>
      <p:cxnSp>
        <p:nvCxnSpPr>
          <p:cNvPr id="1212" name="Google Shape;1212;p161"/>
          <p:cNvCxnSpPr/>
          <p:nvPr/>
        </p:nvCxnSpPr>
        <p:spPr>
          <a:xfrm>
            <a:off x="4572000" y="2590800"/>
            <a:ext cx="304800" cy="381000"/>
          </a:xfrm>
          <a:prstGeom prst="straightConnector1">
            <a:avLst/>
          </a:prstGeom>
          <a:noFill/>
          <a:ln cap="sq" cmpd="sng" w="19075">
            <a:solidFill>
              <a:srgbClr val="FFFFFF"/>
            </a:solidFill>
            <a:prstDash val="solid"/>
            <a:miter lim="800000"/>
            <a:headEnd len="sm" w="sm" type="none"/>
            <a:tailEnd len="med" w="med" type="stealth"/>
          </a:ln>
        </p:spPr>
      </p:cxnSp>
    </p:spTree>
  </p:cSld>
  <p:clrMapOvr>
    <a:masterClrMapping/>
  </p:clrMapOvr>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8" name="Shape 1218"/>
        <p:cNvGrpSpPr/>
        <p:nvPr/>
      </p:nvGrpSpPr>
      <p:grpSpPr>
        <a:xfrm>
          <a:off x="0" y="0"/>
          <a:ext cx="0" cy="0"/>
          <a:chOff x="0" y="0"/>
          <a:chExt cx="0" cy="0"/>
        </a:xfrm>
      </p:grpSpPr>
      <p:sp>
        <p:nvSpPr>
          <p:cNvPr id="1219" name="Google Shape;1219;p162"/>
          <p:cNvSpPr txBox="1"/>
          <p:nvPr/>
        </p:nvSpPr>
        <p:spPr>
          <a:xfrm>
            <a:off x="4648200" y="6229350"/>
            <a:ext cx="2895600" cy="457200"/>
          </a:xfrm>
          <a:prstGeom prst="rect">
            <a:avLst/>
          </a:prstGeom>
          <a:noFill/>
          <a:ln>
            <a:noFill/>
          </a:ln>
        </p:spPr>
        <p:txBody>
          <a:bodyPr anchorCtr="0" anchor="b" bIns="46800" lIns="90000" spcFirstLastPara="1" rIns="90000" wrap="square" tIns="46800">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
        <p:nvSpPr>
          <p:cNvPr id="1220" name="Google Shape;1220;p162"/>
          <p:cNvSpPr txBox="1"/>
          <p:nvPr/>
        </p:nvSpPr>
        <p:spPr>
          <a:xfrm>
            <a:off x="8763000" y="6400800"/>
            <a:ext cx="1905000" cy="457200"/>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FFFFFF"/>
              </a:buClr>
              <a:buSzPts val="1400"/>
              <a:buFont typeface="Arial"/>
              <a:buNone/>
            </a:pPr>
            <a:fld id="{00000000-1234-1234-1234-123412341234}" type="slidenum">
              <a:rPr b="1" i="0" lang="en-US" sz="1400" u="none" cap="none" strike="noStrike">
                <a:solidFill>
                  <a:srgbClr val="FFFFFF"/>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1221" name="Google Shape;1221;p162"/>
          <p:cNvSpPr txBox="1"/>
          <p:nvPr/>
        </p:nvSpPr>
        <p:spPr>
          <a:xfrm>
            <a:off x="419100" y="650875"/>
            <a:ext cx="11250612" cy="549275"/>
          </a:xfrm>
          <a:prstGeom prst="rect">
            <a:avLst/>
          </a:prstGeom>
          <a:noFill/>
          <a:ln>
            <a:noFill/>
          </a:ln>
        </p:spPr>
        <p:txBody>
          <a:bodyPr anchorCtr="0" anchor="b" bIns="46075" lIns="92150" spcFirstLastPara="1" rIns="92150" wrap="square" tIns="46075">
            <a:noAutofit/>
          </a:bodyPr>
          <a:lstStyle/>
          <a:p>
            <a:pPr indent="0" lvl="0" marL="0" marR="0" rtl="0" algn="l">
              <a:lnSpc>
                <a:spcPct val="100000"/>
              </a:lnSpc>
              <a:spcBef>
                <a:spcPts val="0"/>
              </a:spcBef>
              <a:spcAft>
                <a:spcPts val="0"/>
              </a:spcAft>
              <a:buClr>
                <a:srgbClr val="FFCC00"/>
              </a:buClr>
              <a:buSzPts val="3600"/>
              <a:buFont typeface="Comic Sans MS"/>
              <a:buNone/>
            </a:pPr>
            <a:r>
              <a:rPr b="0" i="0" lang="en-US" sz="3600" u="none" cap="none" strike="noStrike">
                <a:solidFill>
                  <a:srgbClr val="FFCC00"/>
                </a:solidFill>
                <a:latin typeface="Comic Sans MS"/>
                <a:ea typeface="Comic Sans MS"/>
                <a:cs typeface="Comic Sans MS"/>
                <a:sym typeface="Comic Sans MS"/>
              </a:rPr>
              <a:t>Data Warehouse :A multitiered Architecture</a:t>
            </a:r>
            <a:endParaRPr b="0" i="0" sz="1400" u="none" cap="none" strike="noStrike">
              <a:solidFill>
                <a:srgbClr val="000000"/>
              </a:solidFill>
              <a:latin typeface="Arial"/>
              <a:ea typeface="Arial"/>
              <a:cs typeface="Arial"/>
              <a:sym typeface="Arial"/>
            </a:endParaRPr>
          </a:p>
        </p:txBody>
      </p:sp>
      <p:sp>
        <p:nvSpPr>
          <p:cNvPr id="1222" name="Google Shape;1222;p162"/>
          <p:cNvSpPr txBox="1"/>
          <p:nvPr/>
        </p:nvSpPr>
        <p:spPr>
          <a:xfrm>
            <a:off x="1905000" y="1219200"/>
            <a:ext cx="8305800" cy="5486400"/>
          </a:xfrm>
          <a:prstGeom prst="rect">
            <a:avLst/>
          </a:prstGeom>
          <a:noFill/>
          <a:ln>
            <a:noFill/>
          </a:ln>
        </p:spPr>
        <p:txBody>
          <a:bodyPr anchorCtr="0" anchor="t" bIns="46075" lIns="92150" spcFirstLastPara="1" rIns="92150" wrap="square" tIns="46075">
            <a:noAutofit/>
          </a:bodyPr>
          <a:lstStyle/>
          <a:p>
            <a:pPr indent="-336550" lvl="0" marL="336550" marR="0" rtl="0" algn="l">
              <a:lnSpc>
                <a:spcPct val="110000"/>
              </a:lnSpc>
              <a:spcBef>
                <a:spcPts val="0"/>
              </a:spcBef>
              <a:spcAft>
                <a:spcPts val="0"/>
              </a:spcAft>
              <a:buClr>
                <a:srgbClr val="33CCCC"/>
              </a:buClr>
              <a:buSzPts val="2400"/>
              <a:buFont typeface="Arial"/>
              <a:buChar char="●"/>
            </a:pPr>
            <a:r>
              <a:rPr b="0" i="0" lang="en-US" sz="2400" u="none" cap="none" strike="noStrike">
                <a:solidFill>
                  <a:srgbClr val="FF00FF"/>
                </a:solidFill>
                <a:latin typeface="Verdana"/>
                <a:ea typeface="Verdana"/>
                <a:cs typeface="Verdana"/>
                <a:sym typeface="Verdana"/>
              </a:rPr>
              <a:t>Warehouse Database Server</a:t>
            </a:r>
            <a:endParaRPr b="0" i="0" sz="1400" u="none" cap="none" strike="noStrike">
              <a:solidFill>
                <a:srgbClr val="000000"/>
              </a:solidFill>
              <a:latin typeface="Arial"/>
              <a:ea typeface="Arial"/>
              <a:cs typeface="Arial"/>
              <a:sym typeface="Arial"/>
            </a:endParaRPr>
          </a:p>
          <a:p>
            <a:pPr indent="-127000" lvl="2" marL="914400" marR="0" rtl="0" algn="l">
              <a:lnSpc>
                <a:spcPct val="110000"/>
              </a:lnSpc>
              <a:spcBef>
                <a:spcPts val="200"/>
              </a:spcBef>
              <a:spcAft>
                <a:spcPts val="0"/>
              </a:spcAft>
              <a:buClr>
                <a:srgbClr val="33CCCC"/>
              </a:buClr>
              <a:buSzPts val="2000"/>
              <a:buFont typeface="Arial"/>
              <a:buChar char="●"/>
            </a:pPr>
            <a:r>
              <a:rPr b="0" i="0" lang="en-US" sz="2000" u="none" cap="none" strike="noStrike">
                <a:solidFill>
                  <a:srgbClr val="FFFFFF"/>
                </a:solidFill>
                <a:latin typeface="Verdana"/>
                <a:ea typeface="Verdana"/>
                <a:cs typeface="Verdana"/>
                <a:sym typeface="Verdana"/>
              </a:rPr>
              <a:t>It’s a bottom tier data warehouse</a:t>
            </a:r>
            <a:endParaRPr b="0" i="0" sz="1400" u="none" cap="none" strike="noStrike">
              <a:solidFill>
                <a:srgbClr val="000000"/>
              </a:solidFill>
              <a:latin typeface="Arial"/>
              <a:ea typeface="Arial"/>
              <a:cs typeface="Arial"/>
              <a:sym typeface="Arial"/>
            </a:endParaRPr>
          </a:p>
          <a:p>
            <a:pPr indent="-127000" lvl="2" marL="914400" marR="0" rtl="0" algn="l">
              <a:lnSpc>
                <a:spcPct val="110000"/>
              </a:lnSpc>
              <a:spcBef>
                <a:spcPts val="200"/>
              </a:spcBef>
              <a:spcAft>
                <a:spcPts val="0"/>
              </a:spcAft>
              <a:buClr>
                <a:srgbClr val="33CCCC"/>
              </a:buClr>
              <a:buSzPts val="2000"/>
              <a:buFont typeface="Arial"/>
              <a:buChar char="●"/>
            </a:pPr>
            <a:r>
              <a:rPr b="0" i="0" lang="en-US" sz="2000" u="none" cap="none" strike="noStrike">
                <a:solidFill>
                  <a:srgbClr val="FFFFFF"/>
                </a:solidFill>
                <a:latin typeface="Verdana"/>
                <a:ea typeface="Verdana"/>
                <a:cs typeface="Verdana"/>
                <a:sym typeface="Verdana"/>
              </a:rPr>
              <a:t>Always RDBMS.</a:t>
            </a:r>
            <a:endParaRPr b="0" i="0" sz="1400" u="none" cap="none" strike="noStrike">
              <a:solidFill>
                <a:srgbClr val="000000"/>
              </a:solidFill>
              <a:latin typeface="Arial"/>
              <a:ea typeface="Arial"/>
              <a:cs typeface="Arial"/>
              <a:sym typeface="Arial"/>
            </a:endParaRPr>
          </a:p>
          <a:p>
            <a:pPr indent="-127000" lvl="2" marL="914400" marR="0" rtl="0" algn="l">
              <a:lnSpc>
                <a:spcPct val="110000"/>
              </a:lnSpc>
              <a:spcBef>
                <a:spcPts val="200"/>
              </a:spcBef>
              <a:spcAft>
                <a:spcPts val="0"/>
              </a:spcAft>
              <a:buClr>
                <a:srgbClr val="33CCCC"/>
              </a:buClr>
              <a:buSzPts val="2000"/>
              <a:buFont typeface="Arial"/>
              <a:buChar char="●"/>
            </a:pPr>
            <a:r>
              <a:rPr b="0" i="0" lang="en-US" sz="2000" u="none" cap="none" strike="noStrike">
                <a:solidFill>
                  <a:srgbClr val="FFFFFF"/>
                </a:solidFill>
                <a:latin typeface="Verdana"/>
                <a:ea typeface="Verdana"/>
                <a:cs typeface="Verdana"/>
                <a:sym typeface="Verdana"/>
              </a:rPr>
              <a:t>Back-end tools and utilities are used to feed data into the bottom tier form operational DB or other external sources.</a:t>
            </a:r>
            <a:endParaRPr b="0" i="0" sz="1400" u="none" cap="none" strike="noStrike">
              <a:solidFill>
                <a:srgbClr val="000000"/>
              </a:solidFill>
              <a:latin typeface="Arial"/>
              <a:ea typeface="Arial"/>
              <a:cs typeface="Arial"/>
              <a:sym typeface="Arial"/>
            </a:endParaRPr>
          </a:p>
          <a:p>
            <a:pPr indent="-127000" lvl="2" marL="914400" marR="0" rtl="0" algn="l">
              <a:lnSpc>
                <a:spcPct val="110000"/>
              </a:lnSpc>
              <a:spcBef>
                <a:spcPts val="200"/>
              </a:spcBef>
              <a:spcAft>
                <a:spcPts val="0"/>
              </a:spcAft>
              <a:buClr>
                <a:srgbClr val="33CCCC"/>
              </a:buClr>
              <a:buSzPts val="2000"/>
              <a:buFont typeface="Arial"/>
              <a:buChar char="●"/>
            </a:pPr>
            <a:r>
              <a:rPr b="0" i="0" lang="en-US" sz="2000" u="none" cap="none" strike="noStrike">
                <a:solidFill>
                  <a:srgbClr val="FFFFFF"/>
                </a:solidFill>
                <a:latin typeface="Verdana"/>
                <a:ea typeface="Verdana"/>
                <a:cs typeface="Verdana"/>
                <a:sym typeface="Verdana"/>
              </a:rPr>
              <a:t>The data are extracted using application program interface known as Gateways </a:t>
            </a:r>
            <a:endParaRPr b="0" i="0" sz="1400" u="none" cap="none" strike="noStrike">
              <a:solidFill>
                <a:srgbClr val="000000"/>
              </a:solidFill>
              <a:latin typeface="Arial"/>
              <a:ea typeface="Arial"/>
              <a:cs typeface="Arial"/>
              <a:sym typeface="Arial"/>
            </a:endParaRPr>
          </a:p>
          <a:p>
            <a:pPr indent="-336550" lvl="0" marL="336550" marR="0" rtl="0" algn="l">
              <a:lnSpc>
                <a:spcPct val="110000"/>
              </a:lnSpc>
              <a:spcBef>
                <a:spcPts val="300"/>
              </a:spcBef>
              <a:spcAft>
                <a:spcPts val="0"/>
              </a:spcAft>
              <a:buClr>
                <a:srgbClr val="33CCCC"/>
              </a:buClr>
              <a:buSzPts val="2400"/>
              <a:buFont typeface="Arial"/>
              <a:buChar char="●"/>
            </a:pPr>
            <a:r>
              <a:rPr b="0" i="0" lang="en-US" sz="2400" u="none" cap="none" strike="noStrike">
                <a:solidFill>
                  <a:srgbClr val="FF00FF"/>
                </a:solidFill>
                <a:latin typeface="Verdana"/>
                <a:ea typeface="Verdana"/>
                <a:cs typeface="Verdana"/>
                <a:sym typeface="Verdana"/>
              </a:rPr>
              <a:t>OLAP Server</a:t>
            </a:r>
            <a:endParaRPr b="0" i="0" sz="1400" u="none" cap="none" strike="noStrike">
              <a:solidFill>
                <a:srgbClr val="000000"/>
              </a:solidFill>
              <a:latin typeface="Arial"/>
              <a:ea typeface="Arial"/>
              <a:cs typeface="Arial"/>
              <a:sym typeface="Arial"/>
            </a:endParaRPr>
          </a:p>
          <a:p>
            <a:pPr indent="-279400" lvl="1" marL="736600" marR="0" rtl="0" algn="l">
              <a:lnSpc>
                <a:spcPct val="110000"/>
              </a:lnSpc>
              <a:spcBef>
                <a:spcPts val="200"/>
              </a:spcBef>
              <a:spcAft>
                <a:spcPts val="0"/>
              </a:spcAft>
              <a:buClr>
                <a:srgbClr val="33CCCC"/>
              </a:buClr>
              <a:buSzPts val="2000"/>
              <a:buFont typeface="Arial"/>
              <a:buChar char="●"/>
            </a:pPr>
            <a:r>
              <a:rPr b="0" i="1" lang="en-US" sz="2000" u="none" cap="none" strike="noStrike">
                <a:solidFill>
                  <a:srgbClr val="FFFFFF"/>
                </a:solidFill>
                <a:latin typeface="Verdana"/>
                <a:ea typeface="Verdana"/>
                <a:cs typeface="Verdana"/>
                <a:sym typeface="Verdana"/>
              </a:rPr>
              <a:t>Special purpose server which directly implement multidimentional data and opreations.</a:t>
            </a:r>
            <a:endParaRPr b="0" i="0" sz="1400" u="none" cap="none" strike="noStrike">
              <a:solidFill>
                <a:srgbClr val="000000"/>
              </a:solidFill>
              <a:latin typeface="Arial"/>
              <a:ea typeface="Arial"/>
              <a:cs typeface="Arial"/>
              <a:sym typeface="Arial"/>
            </a:endParaRPr>
          </a:p>
          <a:p>
            <a:pPr indent="-279400" lvl="1" marL="736600" marR="0" rtl="0" algn="l">
              <a:lnSpc>
                <a:spcPct val="110000"/>
              </a:lnSpc>
              <a:spcBef>
                <a:spcPts val="200"/>
              </a:spcBef>
              <a:spcAft>
                <a:spcPts val="0"/>
              </a:spcAft>
              <a:buClr>
                <a:srgbClr val="33CCCC"/>
              </a:buClr>
              <a:buSzPts val="2000"/>
              <a:buFont typeface="Arial"/>
              <a:buChar char="●"/>
            </a:pPr>
            <a:r>
              <a:rPr b="0" i="1" lang="en-US" sz="2000" u="none" cap="none" strike="noStrike">
                <a:solidFill>
                  <a:srgbClr val="FFFFFF"/>
                </a:solidFill>
                <a:latin typeface="Verdana"/>
                <a:ea typeface="Verdana"/>
                <a:cs typeface="Verdana"/>
                <a:sym typeface="Verdana"/>
              </a:rPr>
              <a:t>ROLAP, MOLAP, HOLAP</a:t>
            </a:r>
            <a:endParaRPr b="0" i="0" sz="1400" u="none" cap="none" strike="noStrike">
              <a:solidFill>
                <a:srgbClr val="000000"/>
              </a:solidFill>
              <a:latin typeface="Arial"/>
              <a:ea typeface="Arial"/>
              <a:cs typeface="Arial"/>
              <a:sym typeface="Arial"/>
            </a:endParaRPr>
          </a:p>
          <a:p>
            <a:pPr indent="-336550" lvl="0" marL="336550" marR="0" rtl="0" algn="l">
              <a:lnSpc>
                <a:spcPct val="110000"/>
              </a:lnSpc>
              <a:spcBef>
                <a:spcPts val="300"/>
              </a:spcBef>
              <a:spcAft>
                <a:spcPts val="0"/>
              </a:spcAft>
              <a:buClr>
                <a:srgbClr val="33CCCC"/>
              </a:buClr>
              <a:buSzPts val="2400"/>
              <a:buFont typeface="Arial"/>
              <a:buChar char="●"/>
            </a:pPr>
            <a:r>
              <a:rPr b="0" i="0" lang="en-US" sz="2400" u="none" cap="none" strike="noStrike">
                <a:solidFill>
                  <a:srgbClr val="FF00FF"/>
                </a:solidFill>
                <a:latin typeface="Verdana"/>
                <a:ea typeface="Verdana"/>
                <a:cs typeface="Verdana"/>
                <a:sym typeface="Verdana"/>
              </a:rPr>
              <a:t>Front-end client layer</a:t>
            </a:r>
            <a:endParaRPr b="0" i="0" sz="1400" u="none" cap="none" strike="noStrike">
              <a:solidFill>
                <a:srgbClr val="000000"/>
              </a:solidFill>
              <a:latin typeface="Arial"/>
              <a:ea typeface="Arial"/>
              <a:cs typeface="Arial"/>
              <a:sym typeface="Arial"/>
            </a:endParaRPr>
          </a:p>
          <a:p>
            <a:pPr indent="-279400" lvl="1" marL="736600" marR="0" rtl="0" algn="l">
              <a:lnSpc>
                <a:spcPct val="110000"/>
              </a:lnSpc>
              <a:spcBef>
                <a:spcPts val="200"/>
              </a:spcBef>
              <a:spcAft>
                <a:spcPts val="0"/>
              </a:spcAft>
              <a:buClr>
                <a:srgbClr val="33CCCC"/>
              </a:buClr>
              <a:buSzPts val="2000"/>
              <a:buFont typeface="Arial"/>
              <a:buChar char="●"/>
            </a:pPr>
            <a:r>
              <a:rPr b="0" i="1" lang="en-US" sz="2000" u="none" cap="none" strike="noStrike">
                <a:solidFill>
                  <a:srgbClr val="FFFFFF"/>
                </a:solidFill>
                <a:latin typeface="Verdana"/>
                <a:ea typeface="Verdana"/>
                <a:cs typeface="Verdana"/>
                <a:sym typeface="Verdana"/>
              </a:rPr>
              <a:t>It contains query and reporting tools or DM tolls(e.g trend analysis, prediction etc.)</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7" name="Shape 1227"/>
        <p:cNvGrpSpPr/>
        <p:nvPr/>
      </p:nvGrpSpPr>
      <p:grpSpPr>
        <a:xfrm>
          <a:off x="0" y="0"/>
          <a:ext cx="0" cy="0"/>
          <a:chOff x="0" y="0"/>
          <a:chExt cx="0" cy="0"/>
        </a:xfrm>
      </p:grpSpPr>
      <p:sp>
        <p:nvSpPr>
          <p:cNvPr id="1228" name="Google Shape;1228;p163"/>
          <p:cNvSpPr/>
          <p:nvPr/>
        </p:nvSpPr>
        <p:spPr>
          <a:xfrm>
            <a:off x="195262" y="6210300"/>
            <a:ext cx="609600" cy="457200"/>
          </a:xfrm>
          <a:prstGeom prst="ellipse">
            <a:avLst/>
          </a:prstGeom>
          <a:solidFill>
            <a:schemeClr val="accent1"/>
          </a:solid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FFFFFF"/>
              </a:buClr>
              <a:buSzPts val="1400"/>
              <a:buFont typeface="Libre Franklin"/>
              <a:buNone/>
            </a:pPr>
            <a:fld id="{00000000-1234-1234-1234-123412341234}" type="slidenum">
              <a:rPr b="0" i="0" lang="en-US" sz="1400" u="none" cap="none" strike="noStrike">
                <a:solidFill>
                  <a:srgbClr val="FFFFFF"/>
                </a:solidFill>
                <a:latin typeface="Libre Franklin"/>
                <a:ea typeface="Libre Franklin"/>
                <a:cs typeface="Libre Franklin"/>
                <a:sym typeface="Libre Franklin"/>
              </a:rPr>
              <a:t>‹#›</a:t>
            </a:fld>
            <a:endParaRPr b="0" i="0" sz="1400" u="none" cap="none" strike="noStrike">
              <a:solidFill>
                <a:srgbClr val="000000"/>
              </a:solidFill>
              <a:latin typeface="Arial"/>
              <a:ea typeface="Arial"/>
              <a:cs typeface="Arial"/>
              <a:sym typeface="Arial"/>
            </a:endParaRPr>
          </a:p>
        </p:txBody>
      </p:sp>
      <p:sp>
        <p:nvSpPr>
          <p:cNvPr id="1229" name="Google Shape;1229;p163"/>
          <p:cNvSpPr txBox="1"/>
          <p:nvPr>
            <p:ph type="title"/>
          </p:nvPr>
        </p:nvSpPr>
        <p:spPr>
          <a:xfrm>
            <a:off x="2209800" y="457200"/>
            <a:ext cx="7772400" cy="11430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3400"/>
              <a:buFont typeface="Libre Franklin"/>
              <a:buNone/>
            </a:pPr>
            <a:r>
              <a:rPr b="0" i="0" lang="en-US" sz="3400" u="none">
                <a:solidFill>
                  <a:schemeClr val="dk2"/>
                </a:solidFill>
                <a:latin typeface="Libre Franklin"/>
                <a:ea typeface="Libre Franklin"/>
                <a:cs typeface="Libre Franklin"/>
                <a:sym typeface="Libre Franklin"/>
              </a:rPr>
              <a:t>Architecture of DW</a:t>
            </a:r>
            <a:endParaRPr/>
          </a:p>
        </p:txBody>
      </p:sp>
      <p:sp>
        <p:nvSpPr>
          <p:cNvPr id="1230" name="Google Shape;1230;p163"/>
          <p:cNvSpPr txBox="1"/>
          <p:nvPr/>
        </p:nvSpPr>
        <p:spPr>
          <a:xfrm>
            <a:off x="2057400" y="1828800"/>
            <a:ext cx="1525587" cy="2746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1E"/>
              </a:buClr>
              <a:buSzPts val="1200"/>
              <a:buFont typeface="Times New Roman"/>
              <a:buNone/>
            </a:pPr>
            <a:r>
              <a:rPr b="1" i="0" lang="en-US" sz="1200" u="sng" cap="none" strike="noStrike">
                <a:solidFill>
                  <a:srgbClr val="00001E"/>
                </a:solidFill>
                <a:latin typeface="Times New Roman"/>
                <a:ea typeface="Times New Roman"/>
                <a:cs typeface="Times New Roman"/>
                <a:sym typeface="Times New Roman"/>
              </a:rPr>
              <a:t>Information Sources</a:t>
            </a:r>
            <a:endParaRPr b="0" i="0" sz="1400" u="none" cap="none" strike="noStrike">
              <a:solidFill>
                <a:srgbClr val="000000"/>
              </a:solidFill>
              <a:latin typeface="Arial"/>
              <a:ea typeface="Arial"/>
              <a:cs typeface="Arial"/>
              <a:sym typeface="Arial"/>
            </a:endParaRPr>
          </a:p>
        </p:txBody>
      </p:sp>
      <p:sp>
        <p:nvSpPr>
          <p:cNvPr id="1231" name="Google Shape;1231;p163"/>
          <p:cNvSpPr txBox="1"/>
          <p:nvPr/>
        </p:nvSpPr>
        <p:spPr>
          <a:xfrm>
            <a:off x="4606925" y="1828800"/>
            <a:ext cx="1306512" cy="64611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1E"/>
              </a:buClr>
              <a:buSzPts val="1200"/>
              <a:buFont typeface="Times New Roman"/>
              <a:buNone/>
            </a:pPr>
            <a:r>
              <a:rPr b="1" i="0" lang="en-US" sz="1200" u="sng" cap="none" strike="noStrike">
                <a:solidFill>
                  <a:srgbClr val="00001E"/>
                </a:solidFill>
                <a:latin typeface="Times New Roman"/>
                <a:ea typeface="Times New Roman"/>
                <a:cs typeface="Times New Roman"/>
                <a:sym typeface="Times New Roman"/>
              </a:rPr>
              <a:t>Data Warehouse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1E"/>
              </a:buClr>
              <a:buSzPts val="1200"/>
              <a:buFont typeface="Times New Roman"/>
              <a:buNone/>
            </a:pPr>
            <a:r>
              <a:rPr b="1" i="0" lang="en-US" sz="1200" u="sng" cap="none" strike="noStrike">
                <a:solidFill>
                  <a:srgbClr val="00001E"/>
                </a:solidFill>
                <a:latin typeface="Times New Roman"/>
                <a:ea typeface="Times New Roman"/>
                <a:cs typeface="Times New Roman"/>
                <a:sym typeface="Times New Roman"/>
              </a:rPr>
              <a:t>Server</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1E"/>
              </a:buClr>
              <a:buSzPts val="1200"/>
              <a:buFont typeface="Times New Roman"/>
              <a:buNone/>
            </a:pPr>
            <a:r>
              <a:rPr b="1" i="0" lang="en-US" sz="1200" u="none" cap="none" strike="noStrike">
                <a:solidFill>
                  <a:srgbClr val="00001E"/>
                </a:solidFill>
                <a:latin typeface="Times New Roman"/>
                <a:ea typeface="Times New Roman"/>
                <a:cs typeface="Times New Roman"/>
                <a:sym typeface="Times New Roman"/>
              </a:rPr>
              <a:t>(Tier 1)</a:t>
            </a:r>
            <a:endParaRPr b="0" i="0" sz="1400" u="none" cap="none" strike="noStrike">
              <a:solidFill>
                <a:srgbClr val="000000"/>
              </a:solidFill>
              <a:latin typeface="Arial"/>
              <a:ea typeface="Arial"/>
              <a:cs typeface="Arial"/>
              <a:sym typeface="Arial"/>
            </a:endParaRPr>
          </a:p>
        </p:txBody>
      </p:sp>
      <p:sp>
        <p:nvSpPr>
          <p:cNvPr id="1232" name="Google Shape;1232;p163"/>
          <p:cNvSpPr txBox="1"/>
          <p:nvPr/>
        </p:nvSpPr>
        <p:spPr>
          <a:xfrm>
            <a:off x="6624637" y="1828800"/>
            <a:ext cx="1138237" cy="457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1E"/>
              </a:buClr>
              <a:buSzPts val="1200"/>
              <a:buFont typeface="Times New Roman"/>
              <a:buNone/>
            </a:pPr>
            <a:r>
              <a:rPr b="1" i="0" lang="en-US" sz="1200" u="sng" cap="none" strike="noStrike">
                <a:solidFill>
                  <a:srgbClr val="00001E"/>
                </a:solidFill>
                <a:latin typeface="Times New Roman"/>
                <a:ea typeface="Times New Roman"/>
                <a:cs typeface="Times New Roman"/>
                <a:sym typeface="Times New Roman"/>
              </a:rPr>
              <a:t>OLAP Servers</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1E"/>
              </a:buClr>
              <a:buSzPts val="1200"/>
              <a:buFont typeface="Times New Roman"/>
              <a:buNone/>
            </a:pPr>
            <a:r>
              <a:rPr b="1" i="0" lang="en-US" sz="1200" u="none" cap="none" strike="noStrike">
                <a:solidFill>
                  <a:srgbClr val="00001E"/>
                </a:solidFill>
                <a:latin typeface="Times New Roman"/>
                <a:ea typeface="Times New Roman"/>
                <a:cs typeface="Times New Roman"/>
                <a:sym typeface="Times New Roman"/>
              </a:rPr>
              <a:t>(Tier 2)</a:t>
            </a:r>
            <a:endParaRPr b="0" i="0" sz="1400" u="none" cap="none" strike="noStrike">
              <a:solidFill>
                <a:srgbClr val="000000"/>
              </a:solidFill>
              <a:latin typeface="Arial"/>
              <a:ea typeface="Arial"/>
              <a:cs typeface="Arial"/>
              <a:sym typeface="Arial"/>
            </a:endParaRPr>
          </a:p>
        </p:txBody>
      </p:sp>
      <p:sp>
        <p:nvSpPr>
          <p:cNvPr id="1233" name="Google Shape;1233;p163"/>
          <p:cNvSpPr txBox="1"/>
          <p:nvPr/>
        </p:nvSpPr>
        <p:spPr>
          <a:xfrm>
            <a:off x="8815387" y="1828800"/>
            <a:ext cx="681037"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1E"/>
              </a:buClr>
              <a:buSzPts val="1200"/>
              <a:buFont typeface="Times New Roman"/>
              <a:buNone/>
            </a:pPr>
            <a:r>
              <a:rPr b="1" i="0" lang="en-US" sz="1200" u="sng" cap="none" strike="noStrike">
                <a:solidFill>
                  <a:srgbClr val="00001E"/>
                </a:solidFill>
                <a:latin typeface="Times New Roman"/>
                <a:ea typeface="Times New Roman"/>
                <a:cs typeface="Times New Roman"/>
                <a:sym typeface="Times New Roman"/>
              </a:rPr>
              <a:t>Clients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1E"/>
              </a:buClr>
              <a:buSzPts val="1200"/>
              <a:buFont typeface="Times New Roman"/>
              <a:buNone/>
            </a:pPr>
            <a:r>
              <a:rPr b="1" i="0" lang="en-US" sz="1200" u="none" cap="none" strike="noStrike">
                <a:solidFill>
                  <a:srgbClr val="00001E"/>
                </a:solidFill>
                <a:latin typeface="Times New Roman"/>
                <a:ea typeface="Times New Roman"/>
                <a:cs typeface="Times New Roman"/>
                <a:sym typeface="Times New Roman"/>
              </a:rPr>
              <a:t>(Tier 3)</a:t>
            </a:r>
            <a:endParaRPr b="0" i="0" sz="1400" u="none" cap="none" strike="noStrike">
              <a:solidFill>
                <a:srgbClr val="000000"/>
              </a:solidFill>
              <a:latin typeface="Arial"/>
              <a:ea typeface="Arial"/>
              <a:cs typeface="Arial"/>
              <a:sym typeface="Arial"/>
            </a:endParaRPr>
          </a:p>
        </p:txBody>
      </p:sp>
      <p:sp>
        <p:nvSpPr>
          <p:cNvPr id="1234" name="Google Shape;1234;p163"/>
          <p:cNvSpPr/>
          <p:nvPr/>
        </p:nvSpPr>
        <p:spPr>
          <a:xfrm>
            <a:off x="2057400" y="2990850"/>
            <a:ext cx="1014412" cy="173037"/>
          </a:xfrm>
          <a:prstGeom prst="ellipse">
            <a:avLst/>
          </a:prstGeom>
          <a:noFill/>
          <a:ln cap="flat" cmpd="sng" w="9525">
            <a:solidFill>
              <a:schemeClr val="l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Libre Baskerville"/>
              <a:ea typeface="Libre Baskerville"/>
              <a:cs typeface="Libre Baskerville"/>
              <a:sym typeface="Libre Baskerville"/>
            </a:endParaRPr>
          </a:p>
        </p:txBody>
      </p:sp>
      <p:sp>
        <p:nvSpPr>
          <p:cNvPr id="1235" name="Google Shape;1235;p163"/>
          <p:cNvSpPr/>
          <p:nvPr/>
        </p:nvSpPr>
        <p:spPr>
          <a:xfrm>
            <a:off x="2125662" y="3106737"/>
            <a:ext cx="1012825" cy="173037"/>
          </a:xfrm>
          <a:prstGeom prst="ellipse">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Libre Baskerville"/>
              <a:ea typeface="Libre Baskerville"/>
              <a:cs typeface="Libre Baskerville"/>
              <a:sym typeface="Libre Baskerville"/>
            </a:endParaRPr>
          </a:p>
        </p:txBody>
      </p:sp>
      <p:grpSp>
        <p:nvGrpSpPr>
          <p:cNvPr id="1236" name="Google Shape;1236;p163"/>
          <p:cNvGrpSpPr/>
          <p:nvPr/>
        </p:nvGrpSpPr>
        <p:grpSpPr>
          <a:xfrm>
            <a:off x="2057400" y="4376737"/>
            <a:ext cx="533400" cy="460375"/>
            <a:chOff x="4467" y="3038"/>
            <a:chExt cx="379" cy="382"/>
          </a:xfrm>
        </p:grpSpPr>
        <p:sp>
          <p:nvSpPr>
            <p:cNvPr id="1237" name="Google Shape;1237;p163"/>
            <p:cNvSpPr txBox="1"/>
            <p:nvPr/>
          </p:nvSpPr>
          <p:spPr>
            <a:xfrm>
              <a:off x="4467" y="3094"/>
              <a:ext cx="376" cy="274"/>
            </a:xfrm>
            <a:prstGeom prst="rect">
              <a:avLst/>
            </a:prstGeom>
            <a:solidFill>
              <a:schemeClr val="lt1"/>
            </a:solidFill>
            <a:ln cap="flat" cmpd="sng" w="952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Libre Baskerville"/>
                <a:ea typeface="Libre Baskerville"/>
                <a:cs typeface="Libre Baskerville"/>
                <a:sym typeface="Libre Baskerville"/>
              </a:endParaRPr>
            </a:p>
          </p:txBody>
        </p:sp>
        <p:grpSp>
          <p:nvGrpSpPr>
            <p:cNvPr id="1238" name="Google Shape;1238;p163"/>
            <p:cNvGrpSpPr/>
            <p:nvPr/>
          </p:nvGrpSpPr>
          <p:grpSpPr>
            <a:xfrm>
              <a:off x="4468" y="3038"/>
              <a:ext cx="378" cy="382"/>
              <a:chOff x="4468" y="3038"/>
              <a:chExt cx="378" cy="382"/>
            </a:xfrm>
          </p:grpSpPr>
          <p:cxnSp>
            <p:nvCxnSpPr>
              <p:cNvPr id="1239" name="Google Shape;1239;p163"/>
              <p:cNvCxnSpPr/>
              <p:nvPr/>
            </p:nvCxnSpPr>
            <p:spPr>
              <a:xfrm>
                <a:off x="4468" y="3087"/>
                <a:ext cx="0" cy="292"/>
              </a:xfrm>
              <a:prstGeom prst="straightConnector1">
                <a:avLst/>
              </a:prstGeom>
              <a:noFill/>
              <a:ln cap="flat" cmpd="sng" w="9525">
                <a:solidFill>
                  <a:schemeClr val="dk1"/>
                </a:solidFill>
                <a:prstDash val="solid"/>
                <a:miter lim="800000"/>
                <a:headEnd len="sm" w="sm" type="none"/>
                <a:tailEnd len="sm" w="sm" type="none"/>
              </a:ln>
            </p:spPr>
          </p:cxnSp>
          <p:cxnSp>
            <p:nvCxnSpPr>
              <p:cNvPr id="1240" name="Google Shape;1240;p163"/>
              <p:cNvCxnSpPr/>
              <p:nvPr/>
            </p:nvCxnSpPr>
            <p:spPr>
              <a:xfrm>
                <a:off x="4846" y="3089"/>
                <a:ext cx="0" cy="292"/>
              </a:xfrm>
              <a:prstGeom prst="straightConnector1">
                <a:avLst/>
              </a:prstGeom>
              <a:noFill/>
              <a:ln cap="flat" cmpd="sng" w="9525">
                <a:solidFill>
                  <a:schemeClr val="dk1"/>
                </a:solidFill>
                <a:prstDash val="solid"/>
                <a:miter lim="800000"/>
                <a:headEnd len="sm" w="sm" type="none"/>
                <a:tailEnd len="sm" w="sm" type="none"/>
              </a:ln>
            </p:spPr>
          </p:cxnSp>
          <p:sp>
            <p:nvSpPr>
              <p:cNvPr id="1241" name="Google Shape;1241;p163"/>
              <p:cNvSpPr/>
              <p:nvPr/>
            </p:nvSpPr>
            <p:spPr>
              <a:xfrm>
                <a:off x="4469" y="3038"/>
                <a:ext cx="376" cy="90"/>
              </a:xfrm>
              <a:prstGeom prst="ellipse">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Libre Baskerville"/>
                  <a:ea typeface="Libre Baskerville"/>
                  <a:cs typeface="Libre Baskerville"/>
                  <a:sym typeface="Libre Baskerville"/>
                </a:endParaRPr>
              </a:p>
            </p:txBody>
          </p:sp>
          <p:sp>
            <p:nvSpPr>
              <p:cNvPr id="1242" name="Google Shape;1242;p163"/>
              <p:cNvSpPr/>
              <p:nvPr/>
            </p:nvSpPr>
            <p:spPr>
              <a:xfrm>
                <a:off x="4469" y="3331"/>
                <a:ext cx="376" cy="89"/>
              </a:xfrm>
              <a:prstGeom prst="ellipse">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Libre Baskerville"/>
                  <a:ea typeface="Libre Baskerville"/>
                  <a:cs typeface="Libre Baskerville"/>
                  <a:sym typeface="Libre Baskerville"/>
                </a:endParaRPr>
              </a:p>
            </p:txBody>
          </p:sp>
        </p:grpSp>
      </p:grpSp>
      <p:grpSp>
        <p:nvGrpSpPr>
          <p:cNvPr id="1243" name="Google Shape;1243;p163"/>
          <p:cNvGrpSpPr/>
          <p:nvPr/>
        </p:nvGrpSpPr>
        <p:grpSpPr>
          <a:xfrm>
            <a:off x="2192337" y="4492625"/>
            <a:ext cx="533400" cy="460375"/>
            <a:chOff x="4467" y="3038"/>
            <a:chExt cx="379" cy="382"/>
          </a:xfrm>
        </p:grpSpPr>
        <p:sp>
          <p:nvSpPr>
            <p:cNvPr id="1244" name="Google Shape;1244;p163"/>
            <p:cNvSpPr txBox="1"/>
            <p:nvPr/>
          </p:nvSpPr>
          <p:spPr>
            <a:xfrm>
              <a:off x="4467" y="3094"/>
              <a:ext cx="376" cy="274"/>
            </a:xfrm>
            <a:prstGeom prst="rect">
              <a:avLst/>
            </a:prstGeom>
            <a:solidFill>
              <a:schemeClr val="lt1"/>
            </a:solidFill>
            <a:ln cap="flat" cmpd="sng" w="952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Libre Baskerville"/>
                <a:ea typeface="Libre Baskerville"/>
                <a:cs typeface="Libre Baskerville"/>
                <a:sym typeface="Libre Baskerville"/>
              </a:endParaRPr>
            </a:p>
          </p:txBody>
        </p:sp>
        <p:grpSp>
          <p:nvGrpSpPr>
            <p:cNvPr id="1245" name="Google Shape;1245;p163"/>
            <p:cNvGrpSpPr/>
            <p:nvPr/>
          </p:nvGrpSpPr>
          <p:grpSpPr>
            <a:xfrm>
              <a:off x="4468" y="3038"/>
              <a:ext cx="378" cy="382"/>
              <a:chOff x="4468" y="3038"/>
              <a:chExt cx="378" cy="382"/>
            </a:xfrm>
          </p:grpSpPr>
          <p:cxnSp>
            <p:nvCxnSpPr>
              <p:cNvPr id="1246" name="Google Shape;1246;p163"/>
              <p:cNvCxnSpPr/>
              <p:nvPr/>
            </p:nvCxnSpPr>
            <p:spPr>
              <a:xfrm>
                <a:off x="4468" y="3087"/>
                <a:ext cx="0" cy="292"/>
              </a:xfrm>
              <a:prstGeom prst="straightConnector1">
                <a:avLst/>
              </a:prstGeom>
              <a:noFill/>
              <a:ln cap="flat" cmpd="sng" w="9525">
                <a:solidFill>
                  <a:schemeClr val="dk1"/>
                </a:solidFill>
                <a:prstDash val="solid"/>
                <a:miter lim="800000"/>
                <a:headEnd len="sm" w="sm" type="none"/>
                <a:tailEnd len="sm" w="sm" type="none"/>
              </a:ln>
            </p:spPr>
          </p:cxnSp>
          <p:cxnSp>
            <p:nvCxnSpPr>
              <p:cNvPr id="1247" name="Google Shape;1247;p163"/>
              <p:cNvCxnSpPr/>
              <p:nvPr/>
            </p:nvCxnSpPr>
            <p:spPr>
              <a:xfrm>
                <a:off x="4846" y="3089"/>
                <a:ext cx="0" cy="292"/>
              </a:xfrm>
              <a:prstGeom prst="straightConnector1">
                <a:avLst/>
              </a:prstGeom>
              <a:noFill/>
              <a:ln cap="flat" cmpd="sng" w="9525">
                <a:solidFill>
                  <a:schemeClr val="dk1"/>
                </a:solidFill>
                <a:prstDash val="solid"/>
                <a:miter lim="800000"/>
                <a:headEnd len="sm" w="sm" type="none"/>
                <a:tailEnd len="sm" w="sm" type="none"/>
              </a:ln>
            </p:spPr>
          </p:cxnSp>
          <p:sp>
            <p:nvSpPr>
              <p:cNvPr id="1248" name="Google Shape;1248;p163"/>
              <p:cNvSpPr/>
              <p:nvPr/>
            </p:nvSpPr>
            <p:spPr>
              <a:xfrm>
                <a:off x="4469" y="3038"/>
                <a:ext cx="376" cy="90"/>
              </a:xfrm>
              <a:prstGeom prst="ellipse">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Libre Baskerville"/>
                  <a:ea typeface="Libre Baskerville"/>
                  <a:cs typeface="Libre Baskerville"/>
                  <a:sym typeface="Libre Baskerville"/>
                </a:endParaRPr>
              </a:p>
            </p:txBody>
          </p:sp>
          <p:sp>
            <p:nvSpPr>
              <p:cNvPr id="1249" name="Google Shape;1249;p163"/>
              <p:cNvSpPr/>
              <p:nvPr/>
            </p:nvSpPr>
            <p:spPr>
              <a:xfrm>
                <a:off x="4469" y="3331"/>
                <a:ext cx="376" cy="89"/>
              </a:xfrm>
              <a:prstGeom prst="ellipse">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Libre Baskerville"/>
                  <a:ea typeface="Libre Baskerville"/>
                  <a:cs typeface="Libre Baskerville"/>
                  <a:sym typeface="Libre Baskerville"/>
                </a:endParaRPr>
              </a:p>
            </p:txBody>
          </p:sp>
        </p:grpSp>
      </p:grpSp>
      <p:grpSp>
        <p:nvGrpSpPr>
          <p:cNvPr id="1250" name="Google Shape;1250;p163"/>
          <p:cNvGrpSpPr/>
          <p:nvPr/>
        </p:nvGrpSpPr>
        <p:grpSpPr>
          <a:xfrm>
            <a:off x="2327275" y="4608512"/>
            <a:ext cx="533400" cy="460375"/>
            <a:chOff x="4467" y="3038"/>
            <a:chExt cx="379" cy="382"/>
          </a:xfrm>
        </p:grpSpPr>
        <p:sp>
          <p:nvSpPr>
            <p:cNvPr id="1251" name="Google Shape;1251;p163"/>
            <p:cNvSpPr txBox="1"/>
            <p:nvPr/>
          </p:nvSpPr>
          <p:spPr>
            <a:xfrm>
              <a:off x="4467" y="3094"/>
              <a:ext cx="376" cy="274"/>
            </a:xfrm>
            <a:prstGeom prst="rect">
              <a:avLst/>
            </a:prstGeom>
            <a:solidFill>
              <a:schemeClr val="lt1"/>
            </a:solidFill>
            <a:ln cap="flat" cmpd="sng" w="952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Libre Baskerville"/>
                <a:ea typeface="Libre Baskerville"/>
                <a:cs typeface="Libre Baskerville"/>
                <a:sym typeface="Libre Baskerville"/>
              </a:endParaRPr>
            </a:p>
          </p:txBody>
        </p:sp>
        <p:grpSp>
          <p:nvGrpSpPr>
            <p:cNvPr id="1252" name="Google Shape;1252;p163"/>
            <p:cNvGrpSpPr/>
            <p:nvPr/>
          </p:nvGrpSpPr>
          <p:grpSpPr>
            <a:xfrm>
              <a:off x="4468" y="3038"/>
              <a:ext cx="378" cy="382"/>
              <a:chOff x="4468" y="3038"/>
              <a:chExt cx="378" cy="382"/>
            </a:xfrm>
          </p:grpSpPr>
          <p:cxnSp>
            <p:nvCxnSpPr>
              <p:cNvPr id="1253" name="Google Shape;1253;p163"/>
              <p:cNvCxnSpPr/>
              <p:nvPr/>
            </p:nvCxnSpPr>
            <p:spPr>
              <a:xfrm>
                <a:off x="4468" y="3087"/>
                <a:ext cx="0" cy="292"/>
              </a:xfrm>
              <a:prstGeom prst="straightConnector1">
                <a:avLst/>
              </a:prstGeom>
              <a:noFill/>
              <a:ln cap="flat" cmpd="sng" w="9525">
                <a:solidFill>
                  <a:schemeClr val="dk1"/>
                </a:solidFill>
                <a:prstDash val="solid"/>
                <a:miter lim="800000"/>
                <a:headEnd len="sm" w="sm" type="none"/>
                <a:tailEnd len="sm" w="sm" type="none"/>
              </a:ln>
            </p:spPr>
          </p:cxnSp>
          <p:cxnSp>
            <p:nvCxnSpPr>
              <p:cNvPr id="1254" name="Google Shape;1254;p163"/>
              <p:cNvCxnSpPr/>
              <p:nvPr/>
            </p:nvCxnSpPr>
            <p:spPr>
              <a:xfrm>
                <a:off x="4846" y="3089"/>
                <a:ext cx="0" cy="292"/>
              </a:xfrm>
              <a:prstGeom prst="straightConnector1">
                <a:avLst/>
              </a:prstGeom>
              <a:noFill/>
              <a:ln cap="flat" cmpd="sng" w="9525">
                <a:solidFill>
                  <a:schemeClr val="dk1"/>
                </a:solidFill>
                <a:prstDash val="solid"/>
                <a:miter lim="800000"/>
                <a:headEnd len="sm" w="sm" type="none"/>
                <a:tailEnd len="sm" w="sm" type="none"/>
              </a:ln>
            </p:spPr>
          </p:cxnSp>
          <p:sp>
            <p:nvSpPr>
              <p:cNvPr id="1255" name="Google Shape;1255;p163"/>
              <p:cNvSpPr/>
              <p:nvPr/>
            </p:nvSpPr>
            <p:spPr>
              <a:xfrm>
                <a:off x="4469" y="3038"/>
                <a:ext cx="376" cy="90"/>
              </a:xfrm>
              <a:prstGeom prst="ellipse">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Libre Baskerville"/>
                  <a:ea typeface="Libre Baskerville"/>
                  <a:cs typeface="Libre Baskerville"/>
                  <a:sym typeface="Libre Baskerville"/>
                </a:endParaRPr>
              </a:p>
            </p:txBody>
          </p:sp>
          <p:sp>
            <p:nvSpPr>
              <p:cNvPr id="1256" name="Google Shape;1256;p163"/>
              <p:cNvSpPr/>
              <p:nvPr/>
            </p:nvSpPr>
            <p:spPr>
              <a:xfrm>
                <a:off x="4469" y="3331"/>
                <a:ext cx="376" cy="89"/>
              </a:xfrm>
              <a:prstGeom prst="ellipse">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Libre Baskerville"/>
                  <a:ea typeface="Libre Baskerville"/>
                  <a:cs typeface="Libre Baskerville"/>
                  <a:sym typeface="Libre Baskerville"/>
                </a:endParaRPr>
              </a:p>
            </p:txBody>
          </p:sp>
        </p:grpSp>
      </p:grpSp>
      <p:sp>
        <p:nvSpPr>
          <p:cNvPr id="1257" name="Google Shape;1257;p163"/>
          <p:cNvSpPr txBox="1"/>
          <p:nvPr/>
        </p:nvSpPr>
        <p:spPr>
          <a:xfrm>
            <a:off x="2398712" y="4122737"/>
            <a:ext cx="973137" cy="457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1E"/>
              </a:buClr>
              <a:buSzPts val="1200"/>
              <a:buFont typeface="Times New Roman"/>
              <a:buNone/>
            </a:pPr>
            <a:r>
              <a:rPr b="1" i="0" lang="en-US" sz="1200" u="none" cap="none" strike="noStrike">
                <a:solidFill>
                  <a:srgbClr val="00001E"/>
                </a:solidFill>
                <a:latin typeface="Times New Roman"/>
                <a:ea typeface="Times New Roman"/>
                <a:cs typeface="Times New Roman"/>
                <a:sym typeface="Times New Roman"/>
              </a:rPr>
              <a:t>Operational</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1E"/>
              </a:buClr>
              <a:buSzPts val="1200"/>
              <a:buFont typeface="Times New Roman"/>
              <a:buNone/>
            </a:pPr>
            <a:r>
              <a:rPr b="1" i="0" lang="en-US" sz="1200" u="none" cap="none" strike="noStrike">
                <a:solidFill>
                  <a:srgbClr val="00001E"/>
                </a:solidFill>
                <a:latin typeface="Times New Roman"/>
                <a:ea typeface="Times New Roman"/>
                <a:cs typeface="Times New Roman"/>
                <a:sym typeface="Times New Roman"/>
              </a:rPr>
              <a:t>DB’s</a:t>
            </a:r>
            <a:endParaRPr b="0" i="0" sz="1400" u="none" cap="none" strike="noStrike">
              <a:solidFill>
                <a:srgbClr val="000000"/>
              </a:solidFill>
              <a:latin typeface="Arial"/>
              <a:ea typeface="Arial"/>
              <a:cs typeface="Arial"/>
              <a:sym typeface="Arial"/>
            </a:endParaRPr>
          </a:p>
        </p:txBody>
      </p:sp>
      <p:sp>
        <p:nvSpPr>
          <p:cNvPr id="1258" name="Google Shape;1258;p163"/>
          <p:cNvSpPr txBox="1"/>
          <p:nvPr/>
        </p:nvSpPr>
        <p:spPr>
          <a:xfrm>
            <a:off x="2276475" y="2554287"/>
            <a:ext cx="1192212" cy="457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1E"/>
              </a:buClr>
              <a:buSzPts val="1200"/>
              <a:buFont typeface="Times New Roman"/>
              <a:buNone/>
            </a:pPr>
            <a:r>
              <a:rPr b="1" i="0" lang="en-US" sz="1200" u="none" cap="none" strike="noStrike">
                <a:solidFill>
                  <a:srgbClr val="00001E"/>
                </a:solidFill>
                <a:latin typeface="Times New Roman"/>
                <a:ea typeface="Times New Roman"/>
                <a:cs typeface="Times New Roman"/>
                <a:sym typeface="Times New Roman"/>
              </a:rPr>
              <a:t>Semistructured</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1E"/>
              </a:buClr>
              <a:buSzPts val="1200"/>
              <a:buFont typeface="Times New Roman"/>
              <a:buNone/>
            </a:pPr>
            <a:r>
              <a:rPr b="1" i="0" lang="en-US" sz="1200" u="none" cap="none" strike="noStrike">
                <a:solidFill>
                  <a:srgbClr val="00001E"/>
                </a:solidFill>
                <a:latin typeface="Times New Roman"/>
                <a:ea typeface="Times New Roman"/>
                <a:cs typeface="Times New Roman"/>
                <a:sym typeface="Times New Roman"/>
              </a:rPr>
              <a:t>Sources</a:t>
            </a:r>
            <a:endParaRPr b="0" i="0" sz="1400" u="none" cap="none" strike="noStrike">
              <a:solidFill>
                <a:srgbClr val="000000"/>
              </a:solidFill>
              <a:latin typeface="Arial"/>
              <a:ea typeface="Arial"/>
              <a:cs typeface="Arial"/>
              <a:sym typeface="Arial"/>
            </a:endParaRPr>
          </a:p>
        </p:txBody>
      </p:sp>
      <p:sp>
        <p:nvSpPr>
          <p:cNvPr id="1259" name="Google Shape;1259;p163"/>
          <p:cNvSpPr/>
          <p:nvPr/>
        </p:nvSpPr>
        <p:spPr>
          <a:xfrm>
            <a:off x="2260600" y="3222625"/>
            <a:ext cx="1012825" cy="173037"/>
          </a:xfrm>
          <a:prstGeom prst="ellipse">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Libre Baskerville"/>
              <a:ea typeface="Libre Baskerville"/>
              <a:cs typeface="Libre Baskerville"/>
              <a:sym typeface="Libre Baskerville"/>
            </a:endParaRPr>
          </a:p>
        </p:txBody>
      </p:sp>
      <p:sp>
        <p:nvSpPr>
          <p:cNvPr id="1260" name="Google Shape;1260;p163"/>
          <p:cNvSpPr/>
          <p:nvPr/>
        </p:nvSpPr>
        <p:spPr>
          <a:xfrm>
            <a:off x="3341687" y="2817812"/>
            <a:ext cx="1216025" cy="1733550"/>
          </a:xfrm>
          <a:prstGeom prst="rightArrow">
            <a:avLst>
              <a:gd fmla="val 12302" name="adj1"/>
              <a:gd fmla="val 5657" name="adj2"/>
            </a:avLst>
          </a:prstGeom>
          <a:noFill/>
          <a:ln cap="flat" cmpd="sng" w="9525">
            <a:solidFill>
              <a:schemeClr val="l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Libre Baskerville"/>
              <a:ea typeface="Libre Baskerville"/>
              <a:cs typeface="Libre Baskerville"/>
              <a:sym typeface="Libre Baskerville"/>
            </a:endParaRPr>
          </a:p>
        </p:txBody>
      </p:sp>
      <p:sp>
        <p:nvSpPr>
          <p:cNvPr id="1261" name="Google Shape;1261;p163"/>
          <p:cNvSpPr txBox="1"/>
          <p:nvPr/>
        </p:nvSpPr>
        <p:spPr>
          <a:xfrm>
            <a:off x="3341687" y="3248025"/>
            <a:ext cx="925512" cy="83026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1E"/>
              </a:buClr>
              <a:buSzPts val="1200"/>
              <a:buFont typeface="Times New Roman"/>
              <a:buNone/>
            </a:pPr>
            <a:r>
              <a:rPr b="1" i="1" lang="en-US" sz="1200" u="none" cap="none" strike="noStrike">
                <a:solidFill>
                  <a:srgbClr val="00001E"/>
                </a:solidFill>
                <a:latin typeface="Times New Roman"/>
                <a:ea typeface="Times New Roman"/>
                <a:cs typeface="Times New Roman"/>
                <a:sym typeface="Times New Roman"/>
              </a:rPr>
              <a:t>extract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1E"/>
              </a:buClr>
              <a:buSzPts val="1200"/>
              <a:buFont typeface="Times New Roman"/>
              <a:buNone/>
            </a:pPr>
            <a:r>
              <a:rPr b="1" i="1" lang="en-US" sz="1200" u="none" cap="none" strike="noStrike">
                <a:solidFill>
                  <a:srgbClr val="00001E"/>
                </a:solidFill>
                <a:latin typeface="Times New Roman"/>
                <a:ea typeface="Times New Roman"/>
                <a:cs typeface="Times New Roman"/>
                <a:sym typeface="Times New Roman"/>
              </a:rPr>
              <a:t>transform</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1E"/>
              </a:buClr>
              <a:buSzPts val="1200"/>
              <a:buFont typeface="Times New Roman"/>
              <a:buNone/>
            </a:pPr>
            <a:r>
              <a:rPr b="1" i="1" lang="en-US" sz="1200" u="none" cap="none" strike="noStrike">
                <a:solidFill>
                  <a:srgbClr val="00001E"/>
                </a:solidFill>
                <a:latin typeface="Times New Roman"/>
                <a:ea typeface="Times New Roman"/>
                <a:cs typeface="Times New Roman"/>
                <a:sym typeface="Times New Roman"/>
              </a:rPr>
              <a:t>load</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1E"/>
              </a:buClr>
              <a:buSzPts val="1200"/>
              <a:buFont typeface="Times New Roman"/>
              <a:buNone/>
            </a:pPr>
            <a:r>
              <a:rPr b="1" i="1" lang="en-US" sz="1200" u="none" cap="none" strike="noStrike">
                <a:solidFill>
                  <a:srgbClr val="00001E"/>
                </a:solidFill>
                <a:latin typeface="Times New Roman"/>
                <a:ea typeface="Times New Roman"/>
                <a:cs typeface="Times New Roman"/>
                <a:sym typeface="Times New Roman"/>
              </a:rPr>
              <a:t>refresh </a:t>
            </a:r>
            <a:endParaRPr b="0" i="0" sz="1400" u="none" cap="none" strike="noStrike">
              <a:solidFill>
                <a:srgbClr val="000000"/>
              </a:solidFill>
              <a:latin typeface="Arial"/>
              <a:ea typeface="Arial"/>
              <a:cs typeface="Arial"/>
              <a:sym typeface="Arial"/>
            </a:endParaRPr>
          </a:p>
        </p:txBody>
      </p:sp>
      <p:grpSp>
        <p:nvGrpSpPr>
          <p:cNvPr id="1262" name="Google Shape;1262;p163"/>
          <p:cNvGrpSpPr/>
          <p:nvPr/>
        </p:nvGrpSpPr>
        <p:grpSpPr>
          <a:xfrm>
            <a:off x="4760912" y="3163887"/>
            <a:ext cx="946150" cy="925512"/>
            <a:chOff x="4467" y="3038"/>
            <a:chExt cx="379" cy="382"/>
          </a:xfrm>
        </p:grpSpPr>
        <p:sp>
          <p:nvSpPr>
            <p:cNvPr id="1263" name="Google Shape;1263;p163"/>
            <p:cNvSpPr txBox="1"/>
            <p:nvPr/>
          </p:nvSpPr>
          <p:spPr>
            <a:xfrm>
              <a:off x="4467" y="3094"/>
              <a:ext cx="376" cy="274"/>
            </a:xfrm>
            <a:prstGeom prst="rect">
              <a:avLst/>
            </a:prstGeom>
            <a:gradFill>
              <a:gsLst>
                <a:gs pos="0">
                  <a:srgbClr val="666666"/>
                </a:gs>
                <a:gs pos="50000">
                  <a:srgbClr val="DDDDDD"/>
                </a:gs>
                <a:gs pos="100000">
                  <a:srgbClr val="666666"/>
                </a:gs>
              </a:gsLst>
              <a:lin ang="0" scaled="0"/>
            </a:gradFill>
            <a:ln cap="flat" cmpd="sng" w="9525">
              <a:solidFill>
                <a:schemeClr val="l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Libre Baskerville"/>
                <a:ea typeface="Libre Baskerville"/>
                <a:cs typeface="Libre Baskerville"/>
                <a:sym typeface="Libre Baskerville"/>
              </a:endParaRPr>
            </a:p>
          </p:txBody>
        </p:sp>
        <p:grpSp>
          <p:nvGrpSpPr>
            <p:cNvPr id="1264" name="Google Shape;1264;p163"/>
            <p:cNvGrpSpPr/>
            <p:nvPr/>
          </p:nvGrpSpPr>
          <p:grpSpPr>
            <a:xfrm>
              <a:off x="4468" y="3038"/>
              <a:ext cx="378" cy="382"/>
              <a:chOff x="4468" y="3038"/>
              <a:chExt cx="378" cy="382"/>
            </a:xfrm>
          </p:grpSpPr>
          <p:cxnSp>
            <p:nvCxnSpPr>
              <p:cNvPr id="1265" name="Google Shape;1265;p163"/>
              <p:cNvCxnSpPr/>
              <p:nvPr/>
            </p:nvCxnSpPr>
            <p:spPr>
              <a:xfrm>
                <a:off x="4468" y="3087"/>
                <a:ext cx="0" cy="292"/>
              </a:xfrm>
              <a:prstGeom prst="straightConnector1">
                <a:avLst/>
              </a:prstGeom>
              <a:noFill/>
              <a:ln cap="flat" cmpd="sng" w="9525">
                <a:solidFill>
                  <a:schemeClr val="lt2"/>
                </a:solidFill>
                <a:prstDash val="solid"/>
                <a:miter lim="800000"/>
                <a:headEnd len="sm" w="sm" type="none"/>
                <a:tailEnd len="sm" w="sm" type="none"/>
              </a:ln>
            </p:spPr>
          </p:cxnSp>
          <p:cxnSp>
            <p:nvCxnSpPr>
              <p:cNvPr id="1266" name="Google Shape;1266;p163"/>
              <p:cNvCxnSpPr/>
              <p:nvPr/>
            </p:nvCxnSpPr>
            <p:spPr>
              <a:xfrm>
                <a:off x="4846" y="3089"/>
                <a:ext cx="0" cy="292"/>
              </a:xfrm>
              <a:prstGeom prst="straightConnector1">
                <a:avLst/>
              </a:prstGeom>
              <a:noFill/>
              <a:ln cap="flat" cmpd="sng" w="9525">
                <a:solidFill>
                  <a:schemeClr val="lt2"/>
                </a:solidFill>
                <a:prstDash val="solid"/>
                <a:miter lim="800000"/>
                <a:headEnd len="sm" w="sm" type="none"/>
                <a:tailEnd len="sm" w="sm" type="none"/>
              </a:ln>
            </p:spPr>
          </p:cxnSp>
          <p:sp>
            <p:nvSpPr>
              <p:cNvPr id="1267" name="Google Shape;1267;p163"/>
              <p:cNvSpPr/>
              <p:nvPr/>
            </p:nvSpPr>
            <p:spPr>
              <a:xfrm>
                <a:off x="4469" y="3038"/>
                <a:ext cx="376" cy="90"/>
              </a:xfrm>
              <a:prstGeom prst="ellipse">
                <a:avLst/>
              </a:prstGeom>
              <a:gradFill>
                <a:gsLst>
                  <a:gs pos="0">
                    <a:srgbClr val="666666"/>
                  </a:gs>
                  <a:gs pos="50000">
                    <a:srgbClr val="DDDDDD"/>
                  </a:gs>
                  <a:gs pos="100000">
                    <a:srgbClr val="666666"/>
                  </a:gs>
                </a:gsLst>
                <a:lin ang="0" scaled="0"/>
              </a:gradFill>
              <a:ln cap="flat" cmpd="sng" w="9525">
                <a:solidFill>
                  <a:schemeClr val="l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Libre Baskerville"/>
                  <a:ea typeface="Libre Baskerville"/>
                  <a:cs typeface="Libre Baskerville"/>
                  <a:sym typeface="Libre Baskerville"/>
                </a:endParaRPr>
              </a:p>
            </p:txBody>
          </p:sp>
          <p:sp>
            <p:nvSpPr>
              <p:cNvPr id="1268" name="Google Shape;1268;p163"/>
              <p:cNvSpPr/>
              <p:nvPr/>
            </p:nvSpPr>
            <p:spPr>
              <a:xfrm>
                <a:off x="4469" y="3331"/>
                <a:ext cx="376" cy="89"/>
              </a:xfrm>
              <a:prstGeom prst="ellipse">
                <a:avLst/>
              </a:prstGeom>
              <a:gradFill>
                <a:gsLst>
                  <a:gs pos="0">
                    <a:srgbClr val="666666"/>
                  </a:gs>
                  <a:gs pos="50000">
                    <a:srgbClr val="DDDDDD"/>
                  </a:gs>
                  <a:gs pos="100000">
                    <a:srgbClr val="666666"/>
                  </a:gs>
                </a:gsLst>
                <a:lin ang="0" scaled="0"/>
              </a:gradFill>
              <a:ln cap="flat" cmpd="sng" w="9525">
                <a:solidFill>
                  <a:schemeClr val="l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Libre Baskerville"/>
                  <a:ea typeface="Libre Baskerville"/>
                  <a:cs typeface="Libre Baskerville"/>
                  <a:sym typeface="Libre Baskerville"/>
                </a:endParaRPr>
              </a:p>
            </p:txBody>
          </p:sp>
        </p:grpSp>
      </p:grpSp>
      <p:grpSp>
        <p:nvGrpSpPr>
          <p:cNvPr id="1269" name="Google Shape;1269;p163"/>
          <p:cNvGrpSpPr/>
          <p:nvPr/>
        </p:nvGrpSpPr>
        <p:grpSpPr>
          <a:xfrm>
            <a:off x="4356100" y="4376737"/>
            <a:ext cx="533400" cy="344487"/>
            <a:chOff x="4467" y="3038"/>
            <a:chExt cx="379" cy="382"/>
          </a:xfrm>
        </p:grpSpPr>
        <p:sp>
          <p:nvSpPr>
            <p:cNvPr id="1270" name="Google Shape;1270;p163"/>
            <p:cNvSpPr txBox="1"/>
            <p:nvPr/>
          </p:nvSpPr>
          <p:spPr>
            <a:xfrm>
              <a:off x="4467" y="3094"/>
              <a:ext cx="376" cy="274"/>
            </a:xfrm>
            <a:prstGeom prst="rect">
              <a:avLst/>
            </a:prstGeom>
            <a:gradFill>
              <a:gsLst>
                <a:gs pos="0">
                  <a:srgbClr val="666666"/>
                </a:gs>
                <a:gs pos="50000">
                  <a:srgbClr val="DDDDDD"/>
                </a:gs>
                <a:gs pos="100000">
                  <a:srgbClr val="666666"/>
                </a:gs>
              </a:gsLst>
              <a:lin ang="0" scaled="0"/>
            </a:gradFill>
            <a:ln cap="flat" cmpd="sng" w="9525">
              <a:solidFill>
                <a:schemeClr val="l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Libre Baskerville"/>
                <a:ea typeface="Libre Baskerville"/>
                <a:cs typeface="Libre Baskerville"/>
                <a:sym typeface="Libre Baskerville"/>
              </a:endParaRPr>
            </a:p>
          </p:txBody>
        </p:sp>
        <p:grpSp>
          <p:nvGrpSpPr>
            <p:cNvPr id="1271" name="Google Shape;1271;p163"/>
            <p:cNvGrpSpPr/>
            <p:nvPr/>
          </p:nvGrpSpPr>
          <p:grpSpPr>
            <a:xfrm>
              <a:off x="4468" y="3038"/>
              <a:ext cx="378" cy="382"/>
              <a:chOff x="4468" y="3038"/>
              <a:chExt cx="378" cy="382"/>
            </a:xfrm>
          </p:grpSpPr>
          <p:cxnSp>
            <p:nvCxnSpPr>
              <p:cNvPr id="1272" name="Google Shape;1272;p163"/>
              <p:cNvCxnSpPr/>
              <p:nvPr/>
            </p:nvCxnSpPr>
            <p:spPr>
              <a:xfrm>
                <a:off x="4468" y="3087"/>
                <a:ext cx="0" cy="292"/>
              </a:xfrm>
              <a:prstGeom prst="straightConnector1">
                <a:avLst/>
              </a:prstGeom>
              <a:noFill/>
              <a:ln cap="flat" cmpd="sng" w="9525">
                <a:solidFill>
                  <a:schemeClr val="lt2"/>
                </a:solidFill>
                <a:prstDash val="solid"/>
                <a:miter lim="800000"/>
                <a:headEnd len="sm" w="sm" type="none"/>
                <a:tailEnd len="sm" w="sm" type="none"/>
              </a:ln>
            </p:spPr>
          </p:cxnSp>
          <p:cxnSp>
            <p:nvCxnSpPr>
              <p:cNvPr id="1273" name="Google Shape;1273;p163"/>
              <p:cNvCxnSpPr/>
              <p:nvPr/>
            </p:nvCxnSpPr>
            <p:spPr>
              <a:xfrm>
                <a:off x="4846" y="3089"/>
                <a:ext cx="0" cy="292"/>
              </a:xfrm>
              <a:prstGeom prst="straightConnector1">
                <a:avLst/>
              </a:prstGeom>
              <a:noFill/>
              <a:ln cap="flat" cmpd="sng" w="9525">
                <a:solidFill>
                  <a:schemeClr val="lt2"/>
                </a:solidFill>
                <a:prstDash val="solid"/>
                <a:miter lim="800000"/>
                <a:headEnd len="sm" w="sm" type="none"/>
                <a:tailEnd len="sm" w="sm" type="none"/>
              </a:ln>
            </p:spPr>
          </p:cxnSp>
          <p:sp>
            <p:nvSpPr>
              <p:cNvPr id="1274" name="Google Shape;1274;p163"/>
              <p:cNvSpPr/>
              <p:nvPr/>
            </p:nvSpPr>
            <p:spPr>
              <a:xfrm>
                <a:off x="4469" y="3038"/>
                <a:ext cx="376" cy="90"/>
              </a:xfrm>
              <a:prstGeom prst="ellipse">
                <a:avLst/>
              </a:prstGeom>
              <a:gradFill>
                <a:gsLst>
                  <a:gs pos="0">
                    <a:srgbClr val="666666"/>
                  </a:gs>
                  <a:gs pos="50000">
                    <a:srgbClr val="DDDDDD"/>
                  </a:gs>
                  <a:gs pos="100000">
                    <a:srgbClr val="666666"/>
                  </a:gs>
                </a:gsLst>
                <a:lin ang="0" scaled="0"/>
              </a:gradFill>
              <a:ln cap="flat" cmpd="sng" w="9525">
                <a:solidFill>
                  <a:schemeClr val="l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Libre Baskerville"/>
                  <a:ea typeface="Libre Baskerville"/>
                  <a:cs typeface="Libre Baskerville"/>
                  <a:sym typeface="Libre Baskerville"/>
                </a:endParaRPr>
              </a:p>
            </p:txBody>
          </p:sp>
          <p:sp>
            <p:nvSpPr>
              <p:cNvPr id="1275" name="Google Shape;1275;p163"/>
              <p:cNvSpPr/>
              <p:nvPr/>
            </p:nvSpPr>
            <p:spPr>
              <a:xfrm>
                <a:off x="4469" y="3331"/>
                <a:ext cx="376" cy="89"/>
              </a:xfrm>
              <a:prstGeom prst="ellipse">
                <a:avLst/>
              </a:prstGeom>
              <a:gradFill>
                <a:gsLst>
                  <a:gs pos="0">
                    <a:srgbClr val="666666"/>
                  </a:gs>
                  <a:gs pos="50000">
                    <a:srgbClr val="DDDDDD"/>
                  </a:gs>
                  <a:gs pos="100000">
                    <a:srgbClr val="666666"/>
                  </a:gs>
                </a:gsLst>
                <a:lin ang="0" scaled="0"/>
              </a:gradFill>
              <a:ln cap="flat" cmpd="sng" w="9525">
                <a:solidFill>
                  <a:schemeClr val="l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Libre Baskerville"/>
                  <a:ea typeface="Libre Baskerville"/>
                  <a:cs typeface="Libre Baskerville"/>
                  <a:sym typeface="Libre Baskerville"/>
                </a:endParaRPr>
              </a:p>
            </p:txBody>
          </p:sp>
        </p:grpSp>
      </p:grpSp>
      <p:grpSp>
        <p:nvGrpSpPr>
          <p:cNvPr id="1276" name="Google Shape;1276;p163"/>
          <p:cNvGrpSpPr/>
          <p:nvPr/>
        </p:nvGrpSpPr>
        <p:grpSpPr>
          <a:xfrm>
            <a:off x="4964112" y="4492625"/>
            <a:ext cx="533400" cy="344487"/>
            <a:chOff x="4467" y="3038"/>
            <a:chExt cx="379" cy="382"/>
          </a:xfrm>
        </p:grpSpPr>
        <p:sp>
          <p:nvSpPr>
            <p:cNvPr id="1277" name="Google Shape;1277;p163"/>
            <p:cNvSpPr txBox="1"/>
            <p:nvPr/>
          </p:nvSpPr>
          <p:spPr>
            <a:xfrm>
              <a:off x="4467" y="3094"/>
              <a:ext cx="376" cy="274"/>
            </a:xfrm>
            <a:prstGeom prst="rect">
              <a:avLst/>
            </a:prstGeom>
            <a:gradFill>
              <a:gsLst>
                <a:gs pos="0">
                  <a:srgbClr val="7C7C7C"/>
                </a:gs>
                <a:gs pos="50000">
                  <a:srgbClr val="DDDDDD"/>
                </a:gs>
                <a:gs pos="100000">
                  <a:srgbClr val="7C7C7C"/>
                </a:gs>
              </a:gsLst>
              <a:lin ang="0" scaled="0"/>
            </a:gradFill>
            <a:ln cap="flat" cmpd="sng" w="9525">
              <a:solidFill>
                <a:schemeClr val="l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Libre Baskerville"/>
                <a:ea typeface="Libre Baskerville"/>
                <a:cs typeface="Libre Baskerville"/>
                <a:sym typeface="Libre Baskerville"/>
              </a:endParaRPr>
            </a:p>
          </p:txBody>
        </p:sp>
        <p:grpSp>
          <p:nvGrpSpPr>
            <p:cNvPr id="1278" name="Google Shape;1278;p163"/>
            <p:cNvGrpSpPr/>
            <p:nvPr/>
          </p:nvGrpSpPr>
          <p:grpSpPr>
            <a:xfrm>
              <a:off x="4468" y="3038"/>
              <a:ext cx="378" cy="382"/>
              <a:chOff x="4468" y="3038"/>
              <a:chExt cx="378" cy="382"/>
            </a:xfrm>
          </p:grpSpPr>
          <p:cxnSp>
            <p:nvCxnSpPr>
              <p:cNvPr id="1279" name="Google Shape;1279;p163"/>
              <p:cNvCxnSpPr/>
              <p:nvPr/>
            </p:nvCxnSpPr>
            <p:spPr>
              <a:xfrm>
                <a:off x="4468" y="3087"/>
                <a:ext cx="0" cy="292"/>
              </a:xfrm>
              <a:prstGeom prst="straightConnector1">
                <a:avLst/>
              </a:prstGeom>
              <a:noFill/>
              <a:ln cap="flat" cmpd="sng" w="9525">
                <a:solidFill>
                  <a:schemeClr val="lt2"/>
                </a:solidFill>
                <a:prstDash val="solid"/>
                <a:miter lim="800000"/>
                <a:headEnd len="sm" w="sm" type="none"/>
                <a:tailEnd len="sm" w="sm" type="none"/>
              </a:ln>
            </p:spPr>
          </p:cxnSp>
          <p:cxnSp>
            <p:nvCxnSpPr>
              <p:cNvPr id="1280" name="Google Shape;1280;p163"/>
              <p:cNvCxnSpPr/>
              <p:nvPr/>
            </p:nvCxnSpPr>
            <p:spPr>
              <a:xfrm>
                <a:off x="4846" y="3089"/>
                <a:ext cx="0" cy="292"/>
              </a:xfrm>
              <a:prstGeom prst="straightConnector1">
                <a:avLst/>
              </a:prstGeom>
              <a:noFill/>
              <a:ln cap="flat" cmpd="sng" w="9525">
                <a:solidFill>
                  <a:schemeClr val="lt2"/>
                </a:solidFill>
                <a:prstDash val="solid"/>
                <a:miter lim="800000"/>
                <a:headEnd len="sm" w="sm" type="none"/>
                <a:tailEnd len="sm" w="sm" type="none"/>
              </a:ln>
            </p:spPr>
          </p:cxnSp>
          <p:sp>
            <p:nvSpPr>
              <p:cNvPr id="1281" name="Google Shape;1281;p163"/>
              <p:cNvSpPr/>
              <p:nvPr/>
            </p:nvSpPr>
            <p:spPr>
              <a:xfrm>
                <a:off x="4469" y="3038"/>
                <a:ext cx="376" cy="90"/>
              </a:xfrm>
              <a:prstGeom prst="ellipse">
                <a:avLst/>
              </a:prstGeom>
              <a:gradFill>
                <a:gsLst>
                  <a:gs pos="0">
                    <a:srgbClr val="7C7C7C"/>
                  </a:gs>
                  <a:gs pos="50000">
                    <a:srgbClr val="DDDDDD"/>
                  </a:gs>
                  <a:gs pos="100000">
                    <a:srgbClr val="7C7C7C"/>
                  </a:gs>
                </a:gsLst>
                <a:lin ang="0" scaled="0"/>
              </a:gradFill>
              <a:ln cap="flat" cmpd="sng" w="9525">
                <a:solidFill>
                  <a:schemeClr val="l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Libre Baskerville"/>
                  <a:ea typeface="Libre Baskerville"/>
                  <a:cs typeface="Libre Baskerville"/>
                  <a:sym typeface="Libre Baskerville"/>
                </a:endParaRPr>
              </a:p>
            </p:txBody>
          </p:sp>
          <p:sp>
            <p:nvSpPr>
              <p:cNvPr id="1282" name="Google Shape;1282;p163"/>
              <p:cNvSpPr/>
              <p:nvPr/>
            </p:nvSpPr>
            <p:spPr>
              <a:xfrm>
                <a:off x="4469" y="3331"/>
                <a:ext cx="376" cy="89"/>
              </a:xfrm>
              <a:prstGeom prst="ellipse">
                <a:avLst/>
              </a:prstGeom>
              <a:gradFill>
                <a:gsLst>
                  <a:gs pos="0">
                    <a:srgbClr val="7C7C7C"/>
                  </a:gs>
                  <a:gs pos="50000">
                    <a:srgbClr val="DDDDDD"/>
                  </a:gs>
                  <a:gs pos="100000">
                    <a:srgbClr val="7C7C7C"/>
                  </a:gs>
                </a:gsLst>
                <a:lin ang="0" scaled="0"/>
              </a:gradFill>
              <a:ln cap="flat" cmpd="sng" w="9525">
                <a:solidFill>
                  <a:schemeClr val="l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Libre Baskerville"/>
                  <a:ea typeface="Libre Baskerville"/>
                  <a:cs typeface="Libre Baskerville"/>
                  <a:sym typeface="Libre Baskerville"/>
                </a:endParaRPr>
              </a:p>
            </p:txBody>
          </p:sp>
        </p:grpSp>
      </p:grpSp>
      <p:grpSp>
        <p:nvGrpSpPr>
          <p:cNvPr id="1283" name="Google Shape;1283;p163"/>
          <p:cNvGrpSpPr/>
          <p:nvPr/>
        </p:nvGrpSpPr>
        <p:grpSpPr>
          <a:xfrm>
            <a:off x="5638800" y="4376737"/>
            <a:ext cx="534987" cy="344487"/>
            <a:chOff x="4467" y="3038"/>
            <a:chExt cx="379" cy="382"/>
          </a:xfrm>
        </p:grpSpPr>
        <p:sp>
          <p:nvSpPr>
            <p:cNvPr id="1284" name="Google Shape;1284;p163"/>
            <p:cNvSpPr txBox="1"/>
            <p:nvPr/>
          </p:nvSpPr>
          <p:spPr>
            <a:xfrm>
              <a:off x="4467" y="3094"/>
              <a:ext cx="376" cy="274"/>
            </a:xfrm>
            <a:prstGeom prst="rect">
              <a:avLst/>
            </a:prstGeom>
            <a:gradFill>
              <a:gsLst>
                <a:gs pos="0">
                  <a:srgbClr val="838383"/>
                </a:gs>
                <a:gs pos="50000">
                  <a:srgbClr val="EAEAEA"/>
                </a:gs>
                <a:gs pos="100000">
                  <a:srgbClr val="838383"/>
                </a:gs>
              </a:gsLst>
              <a:lin ang="0" scaled="0"/>
            </a:gradFill>
            <a:ln cap="flat" cmpd="sng" w="9525">
              <a:solidFill>
                <a:schemeClr val="l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Libre Baskerville"/>
                <a:ea typeface="Libre Baskerville"/>
                <a:cs typeface="Libre Baskerville"/>
                <a:sym typeface="Libre Baskerville"/>
              </a:endParaRPr>
            </a:p>
          </p:txBody>
        </p:sp>
        <p:grpSp>
          <p:nvGrpSpPr>
            <p:cNvPr id="1285" name="Google Shape;1285;p163"/>
            <p:cNvGrpSpPr/>
            <p:nvPr/>
          </p:nvGrpSpPr>
          <p:grpSpPr>
            <a:xfrm>
              <a:off x="4468" y="3038"/>
              <a:ext cx="378" cy="382"/>
              <a:chOff x="4468" y="3038"/>
              <a:chExt cx="378" cy="382"/>
            </a:xfrm>
          </p:grpSpPr>
          <p:cxnSp>
            <p:nvCxnSpPr>
              <p:cNvPr id="1286" name="Google Shape;1286;p163"/>
              <p:cNvCxnSpPr/>
              <p:nvPr/>
            </p:nvCxnSpPr>
            <p:spPr>
              <a:xfrm>
                <a:off x="4468" y="3087"/>
                <a:ext cx="0" cy="292"/>
              </a:xfrm>
              <a:prstGeom prst="straightConnector1">
                <a:avLst/>
              </a:prstGeom>
              <a:noFill/>
              <a:ln cap="flat" cmpd="sng" w="9525">
                <a:solidFill>
                  <a:schemeClr val="lt2"/>
                </a:solidFill>
                <a:prstDash val="solid"/>
                <a:miter lim="800000"/>
                <a:headEnd len="sm" w="sm" type="none"/>
                <a:tailEnd len="sm" w="sm" type="none"/>
              </a:ln>
            </p:spPr>
          </p:cxnSp>
          <p:cxnSp>
            <p:nvCxnSpPr>
              <p:cNvPr id="1287" name="Google Shape;1287;p163"/>
              <p:cNvCxnSpPr/>
              <p:nvPr/>
            </p:nvCxnSpPr>
            <p:spPr>
              <a:xfrm>
                <a:off x="4846" y="3089"/>
                <a:ext cx="0" cy="292"/>
              </a:xfrm>
              <a:prstGeom prst="straightConnector1">
                <a:avLst/>
              </a:prstGeom>
              <a:noFill/>
              <a:ln cap="flat" cmpd="sng" w="9525">
                <a:solidFill>
                  <a:schemeClr val="lt2"/>
                </a:solidFill>
                <a:prstDash val="solid"/>
                <a:miter lim="800000"/>
                <a:headEnd len="sm" w="sm" type="none"/>
                <a:tailEnd len="sm" w="sm" type="none"/>
              </a:ln>
            </p:spPr>
          </p:cxnSp>
          <p:sp>
            <p:nvSpPr>
              <p:cNvPr id="1288" name="Google Shape;1288;p163"/>
              <p:cNvSpPr/>
              <p:nvPr/>
            </p:nvSpPr>
            <p:spPr>
              <a:xfrm>
                <a:off x="4469" y="3038"/>
                <a:ext cx="376" cy="90"/>
              </a:xfrm>
              <a:prstGeom prst="ellipse">
                <a:avLst/>
              </a:prstGeom>
              <a:gradFill>
                <a:gsLst>
                  <a:gs pos="0">
                    <a:srgbClr val="838383"/>
                  </a:gs>
                  <a:gs pos="50000">
                    <a:srgbClr val="EAEAEA"/>
                  </a:gs>
                  <a:gs pos="100000">
                    <a:srgbClr val="838383"/>
                  </a:gs>
                </a:gsLst>
                <a:lin ang="0" scaled="0"/>
              </a:gradFill>
              <a:ln cap="flat" cmpd="sng" w="9525">
                <a:solidFill>
                  <a:schemeClr val="l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Libre Baskerville"/>
                  <a:ea typeface="Libre Baskerville"/>
                  <a:cs typeface="Libre Baskerville"/>
                  <a:sym typeface="Libre Baskerville"/>
                </a:endParaRPr>
              </a:p>
            </p:txBody>
          </p:sp>
          <p:sp>
            <p:nvSpPr>
              <p:cNvPr id="1289" name="Google Shape;1289;p163"/>
              <p:cNvSpPr/>
              <p:nvPr/>
            </p:nvSpPr>
            <p:spPr>
              <a:xfrm>
                <a:off x="4469" y="3331"/>
                <a:ext cx="376" cy="89"/>
              </a:xfrm>
              <a:prstGeom prst="ellipse">
                <a:avLst/>
              </a:prstGeom>
              <a:gradFill>
                <a:gsLst>
                  <a:gs pos="0">
                    <a:srgbClr val="838383"/>
                  </a:gs>
                  <a:gs pos="50000">
                    <a:srgbClr val="EAEAEA"/>
                  </a:gs>
                  <a:gs pos="100000">
                    <a:srgbClr val="838383"/>
                  </a:gs>
                </a:gsLst>
                <a:lin ang="0" scaled="0"/>
              </a:gradFill>
              <a:ln cap="flat" cmpd="sng" w="9525">
                <a:solidFill>
                  <a:schemeClr val="l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Libre Baskerville"/>
                  <a:ea typeface="Libre Baskerville"/>
                  <a:cs typeface="Libre Baskerville"/>
                  <a:sym typeface="Libre Baskerville"/>
                </a:endParaRPr>
              </a:p>
            </p:txBody>
          </p:sp>
        </p:grpSp>
      </p:grpSp>
      <p:sp>
        <p:nvSpPr>
          <p:cNvPr id="1290" name="Google Shape;1290;p163"/>
          <p:cNvSpPr/>
          <p:nvPr/>
        </p:nvSpPr>
        <p:spPr>
          <a:xfrm rot="2760000">
            <a:off x="4713287" y="4064000"/>
            <a:ext cx="230187" cy="338137"/>
          </a:xfrm>
          <a:prstGeom prst="downArrow">
            <a:avLst>
              <a:gd fmla="val 16203" name="adj1"/>
              <a:gd fmla="val 50000" name="adj2"/>
            </a:avLst>
          </a:prstGeom>
          <a:noFill/>
          <a:ln cap="flat" cmpd="sng" w="9525">
            <a:solidFill>
              <a:schemeClr val="l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Libre Baskerville"/>
              <a:ea typeface="Libre Baskerville"/>
              <a:cs typeface="Libre Baskerville"/>
              <a:sym typeface="Libre Baskerville"/>
            </a:endParaRPr>
          </a:p>
        </p:txBody>
      </p:sp>
      <p:sp>
        <p:nvSpPr>
          <p:cNvPr id="1291" name="Google Shape;1291;p163"/>
          <p:cNvSpPr/>
          <p:nvPr/>
        </p:nvSpPr>
        <p:spPr>
          <a:xfrm>
            <a:off x="5099050" y="4146550"/>
            <a:ext cx="269875" cy="288925"/>
          </a:xfrm>
          <a:prstGeom prst="downArrow">
            <a:avLst>
              <a:gd fmla="val 16202" name="adj1"/>
              <a:gd fmla="val 50000" name="adj2"/>
            </a:avLst>
          </a:prstGeom>
          <a:noFill/>
          <a:ln cap="flat" cmpd="sng" w="9525">
            <a:solidFill>
              <a:schemeClr val="l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Libre Baskerville"/>
              <a:ea typeface="Libre Baskerville"/>
              <a:cs typeface="Libre Baskerville"/>
              <a:sym typeface="Libre Baskerville"/>
            </a:endParaRPr>
          </a:p>
        </p:txBody>
      </p:sp>
      <p:sp>
        <p:nvSpPr>
          <p:cNvPr id="1292" name="Google Shape;1292;p163"/>
          <p:cNvSpPr/>
          <p:nvPr/>
        </p:nvSpPr>
        <p:spPr>
          <a:xfrm rot="-3060000">
            <a:off x="5524500" y="4064000"/>
            <a:ext cx="230187" cy="338137"/>
          </a:xfrm>
          <a:prstGeom prst="downArrow">
            <a:avLst>
              <a:gd fmla="val 16203" name="adj1"/>
              <a:gd fmla="val 50000" name="adj2"/>
            </a:avLst>
          </a:prstGeom>
          <a:noFill/>
          <a:ln cap="flat" cmpd="sng" w="9525">
            <a:solidFill>
              <a:schemeClr val="l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Libre Baskerville"/>
              <a:ea typeface="Libre Baskerville"/>
              <a:cs typeface="Libre Baskerville"/>
              <a:sym typeface="Libre Baskerville"/>
            </a:endParaRPr>
          </a:p>
        </p:txBody>
      </p:sp>
      <p:sp>
        <p:nvSpPr>
          <p:cNvPr id="1293" name="Google Shape;1293;p163"/>
          <p:cNvSpPr txBox="1"/>
          <p:nvPr/>
        </p:nvSpPr>
        <p:spPr>
          <a:xfrm>
            <a:off x="4710112" y="5038725"/>
            <a:ext cx="933450" cy="27463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1E"/>
              </a:buClr>
              <a:buSzPts val="1200"/>
              <a:buFont typeface="Times New Roman"/>
              <a:buNone/>
            </a:pPr>
            <a:r>
              <a:rPr b="1" i="0" lang="en-US" sz="1200" u="none" cap="none" strike="noStrike">
                <a:solidFill>
                  <a:srgbClr val="00001E"/>
                </a:solidFill>
                <a:latin typeface="Times New Roman"/>
                <a:ea typeface="Times New Roman"/>
                <a:cs typeface="Times New Roman"/>
                <a:sym typeface="Times New Roman"/>
              </a:rPr>
              <a:t>Data Marts</a:t>
            </a:r>
            <a:endParaRPr b="0" i="0" sz="1400" u="none" cap="none" strike="noStrike">
              <a:solidFill>
                <a:srgbClr val="000000"/>
              </a:solidFill>
              <a:latin typeface="Arial"/>
              <a:ea typeface="Arial"/>
              <a:cs typeface="Arial"/>
              <a:sym typeface="Arial"/>
            </a:endParaRPr>
          </a:p>
        </p:txBody>
      </p:sp>
      <p:sp>
        <p:nvSpPr>
          <p:cNvPr id="1294" name="Google Shape;1294;p163"/>
          <p:cNvSpPr txBox="1"/>
          <p:nvPr/>
        </p:nvSpPr>
        <p:spPr>
          <a:xfrm>
            <a:off x="4806950" y="2786062"/>
            <a:ext cx="920750" cy="457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1E"/>
              </a:buClr>
              <a:buSzPts val="1200"/>
              <a:buFont typeface="Times New Roman"/>
              <a:buNone/>
            </a:pPr>
            <a:r>
              <a:rPr b="1" i="0" lang="en-US" sz="1200" u="none" cap="none" strike="noStrike">
                <a:solidFill>
                  <a:srgbClr val="00001E"/>
                </a:solidFill>
                <a:latin typeface="Times New Roman"/>
                <a:ea typeface="Times New Roman"/>
                <a:cs typeface="Times New Roman"/>
                <a:sym typeface="Times New Roman"/>
              </a:rPr>
              <a:t>Data</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1E"/>
              </a:buClr>
              <a:buSzPts val="1200"/>
              <a:buFont typeface="Times New Roman"/>
              <a:buNone/>
            </a:pPr>
            <a:r>
              <a:rPr b="1" i="0" lang="en-US" sz="1200" u="none" cap="none" strike="noStrike">
                <a:solidFill>
                  <a:srgbClr val="00001E"/>
                </a:solidFill>
                <a:latin typeface="Times New Roman"/>
                <a:ea typeface="Times New Roman"/>
                <a:cs typeface="Times New Roman"/>
                <a:sym typeface="Times New Roman"/>
              </a:rPr>
              <a:t>Warehouse</a:t>
            </a:r>
            <a:endParaRPr b="0" i="0" sz="1400" u="none" cap="none" strike="noStrike">
              <a:solidFill>
                <a:srgbClr val="000000"/>
              </a:solidFill>
              <a:latin typeface="Arial"/>
              <a:ea typeface="Arial"/>
              <a:cs typeface="Arial"/>
              <a:sym typeface="Arial"/>
            </a:endParaRPr>
          </a:p>
        </p:txBody>
      </p:sp>
      <p:sp>
        <p:nvSpPr>
          <p:cNvPr id="1295" name="Google Shape;1295;p163"/>
          <p:cNvSpPr/>
          <p:nvPr/>
        </p:nvSpPr>
        <p:spPr>
          <a:xfrm>
            <a:off x="6721475" y="4140200"/>
            <a:ext cx="809625" cy="692150"/>
          </a:xfrm>
          <a:prstGeom prst="cube">
            <a:avLst>
              <a:gd fmla="val 25000" name="adj"/>
            </a:avLst>
          </a:prstGeom>
          <a:solidFill>
            <a:schemeClr val="folHlink"/>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Libre Baskerville"/>
              <a:ea typeface="Libre Baskerville"/>
              <a:cs typeface="Libre Baskerville"/>
              <a:sym typeface="Libre Baskerville"/>
            </a:endParaRPr>
          </a:p>
        </p:txBody>
      </p:sp>
      <p:sp>
        <p:nvSpPr>
          <p:cNvPr id="1296" name="Google Shape;1296;p163"/>
          <p:cNvSpPr/>
          <p:nvPr/>
        </p:nvSpPr>
        <p:spPr>
          <a:xfrm>
            <a:off x="6653212" y="2587625"/>
            <a:ext cx="811212" cy="692150"/>
          </a:xfrm>
          <a:prstGeom prst="cube">
            <a:avLst>
              <a:gd fmla="val 25000" name="adj"/>
            </a:avLst>
          </a:prstGeom>
          <a:solidFill>
            <a:schemeClr val="folHlink"/>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Libre Baskerville"/>
              <a:ea typeface="Libre Baskerville"/>
              <a:cs typeface="Libre Baskerville"/>
              <a:sym typeface="Libre Baskerville"/>
            </a:endParaRPr>
          </a:p>
        </p:txBody>
      </p:sp>
      <p:sp>
        <p:nvSpPr>
          <p:cNvPr id="1297" name="Google Shape;1297;p163"/>
          <p:cNvSpPr txBox="1"/>
          <p:nvPr/>
        </p:nvSpPr>
        <p:spPr>
          <a:xfrm>
            <a:off x="6484937" y="2355850"/>
            <a:ext cx="1320800" cy="27463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1E"/>
              </a:buClr>
              <a:buSzPts val="1200"/>
              <a:buFont typeface="Times New Roman"/>
              <a:buNone/>
            </a:pPr>
            <a:r>
              <a:rPr b="1" i="0" lang="en-US" sz="1200" u="none" cap="none" strike="noStrike">
                <a:solidFill>
                  <a:srgbClr val="00001E"/>
                </a:solidFill>
                <a:latin typeface="Times New Roman"/>
                <a:ea typeface="Times New Roman"/>
                <a:cs typeface="Times New Roman"/>
                <a:sym typeface="Times New Roman"/>
              </a:rPr>
              <a:t>e.g., MOLAP</a:t>
            </a:r>
            <a:endParaRPr b="0" i="0" sz="1400" u="none" cap="none" strike="noStrike">
              <a:solidFill>
                <a:srgbClr val="000000"/>
              </a:solidFill>
              <a:latin typeface="Arial"/>
              <a:ea typeface="Arial"/>
              <a:cs typeface="Arial"/>
              <a:sym typeface="Arial"/>
            </a:endParaRPr>
          </a:p>
        </p:txBody>
      </p:sp>
      <p:sp>
        <p:nvSpPr>
          <p:cNvPr id="1298" name="Google Shape;1298;p163"/>
          <p:cNvSpPr txBox="1"/>
          <p:nvPr/>
        </p:nvSpPr>
        <p:spPr>
          <a:xfrm>
            <a:off x="6688137" y="3884612"/>
            <a:ext cx="1014412" cy="27463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1E"/>
              </a:buClr>
              <a:buSzPts val="1200"/>
              <a:buFont typeface="Times New Roman"/>
              <a:buNone/>
            </a:pPr>
            <a:r>
              <a:rPr b="1" i="0" lang="en-US" sz="1200" u="none" cap="none" strike="noStrike">
                <a:solidFill>
                  <a:srgbClr val="00001E"/>
                </a:solidFill>
                <a:latin typeface="Times New Roman"/>
                <a:ea typeface="Times New Roman"/>
                <a:cs typeface="Times New Roman"/>
                <a:sym typeface="Times New Roman"/>
              </a:rPr>
              <a:t>e.g., ROLAP</a:t>
            </a:r>
            <a:endParaRPr b="0" i="0" sz="1400" u="none" cap="none" strike="noStrike">
              <a:solidFill>
                <a:srgbClr val="000000"/>
              </a:solidFill>
              <a:latin typeface="Arial"/>
              <a:ea typeface="Arial"/>
              <a:cs typeface="Arial"/>
              <a:sym typeface="Arial"/>
            </a:endParaRPr>
          </a:p>
        </p:txBody>
      </p:sp>
      <p:sp>
        <p:nvSpPr>
          <p:cNvPr id="1299" name="Google Shape;1299;p163"/>
          <p:cNvSpPr/>
          <p:nvPr/>
        </p:nvSpPr>
        <p:spPr>
          <a:xfrm>
            <a:off x="8342312" y="2298700"/>
            <a:ext cx="1487487" cy="3060700"/>
          </a:xfrm>
          <a:prstGeom prst="ellipse">
            <a:avLst/>
          </a:prstGeom>
          <a:noFill/>
          <a:ln cap="flat" cmpd="sng" w="9525">
            <a:solidFill>
              <a:schemeClr val="l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Libre Baskerville"/>
              <a:ea typeface="Libre Baskerville"/>
              <a:cs typeface="Libre Baskerville"/>
              <a:sym typeface="Libre Baskerville"/>
            </a:endParaRPr>
          </a:p>
        </p:txBody>
      </p:sp>
      <p:sp>
        <p:nvSpPr>
          <p:cNvPr id="1300" name="Google Shape;1300;p163"/>
          <p:cNvSpPr/>
          <p:nvPr/>
        </p:nvSpPr>
        <p:spPr>
          <a:xfrm>
            <a:off x="6383337" y="3338512"/>
            <a:ext cx="1824037" cy="635000"/>
          </a:xfrm>
          <a:prstGeom prst="rightArrow">
            <a:avLst>
              <a:gd fmla="val 16203" name="adj1"/>
              <a:gd fmla="val 50000" name="adj2"/>
            </a:avLst>
          </a:prstGeom>
          <a:noFill/>
          <a:ln cap="flat" cmpd="sng" w="9525">
            <a:solidFill>
              <a:schemeClr val="l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Libre Baskerville"/>
              <a:ea typeface="Libre Baskerville"/>
              <a:cs typeface="Libre Baskerville"/>
              <a:sym typeface="Libre Baskerville"/>
            </a:endParaRPr>
          </a:p>
        </p:txBody>
      </p:sp>
      <p:sp>
        <p:nvSpPr>
          <p:cNvPr id="1301" name="Google Shape;1301;p163"/>
          <p:cNvSpPr txBox="1"/>
          <p:nvPr/>
        </p:nvSpPr>
        <p:spPr>
          <a:xfrm>
            <a:off x="6873875" y="3562350"/>
            <a:ext cx="506412" cy="27463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1E"/>
              </a:buClr>
              <a:buSzPts val="1200"/>
              <a:buFont typeface="Times New Roman"/>
              <a:buNone/>
            </a:pPr>
            <a:r>
              <a:rPr b="1" i="1" lang="en-US" sz="1200" u="none" cap="none" strike="noStrike">
                <a:solidFill>
                  <a:srgbClr val="00001E"/>
                </a:solidFill>
                <a:latin typeface="Times New Roman"/>
                <a:ea typeface="Times New Roman"/>
                <a:cs typeface="Times New Roman"/>
                <a:sym typeface="Times New Roman"/>
              </a:rPr>
              <a:t>serve</a:t>
            </a:r>
            <a:endParaRPr b="0" i="0" sz="1400" u="none" cap="none" strike="noStrike">
              <a:solidFill>
                <a:srgbClr val="000000"/>
              </a:solidFill>
              <a:latin typeface="Arial"/>
              <a:ea typeface="Arial"/>
              <a:cs typeface="Arial"/>
              <a:sym typeface="Arial"/>
            </a:endParaRPr>
          </a:p>
        </p:txBody>
      </p:sp>
      <p:sp>
        <p:nvSpPr>
          <p:cNvPr id="1302" name="Google Shape;1302;p163"/>
          <p:cNvSpPr txBox="1"/>
          <p:nvPr/>
        </p:nvSpPr>
        <p:spPr>
          <a:xfrm>
            <a:off x="8748712" y="2701925"/>
            <a:ext cx="676275" cy="520700"/>
          </a:xfrm>
          <a:prstGeom prst="rect">
            <a:avLst/>
          </a:prstGeom>
          <a:noFill/>
          <a:ln cap="flat" cmpd="sng" w="12700">
            <a:solidFill>
              <a:schemeClr val="l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Libre Baskerville"/>
              <a:ea typeface="Libre Baskerville"/>
              <a:cs typeface="Libre Baskerville"/>
              <a:sym typeface="Libre Baskerville"/>
            </a:endParaRPr>
          </a:p>
        </p:txBody>
      </p:sp>
      <p:cxnSp>
        <p:nvCxnSpPr>
          <p:cNvPr id="1303" name="Google Shape;1303;p163"/>
          <p:cNvCxnSpPr/>
          <p:nvPr/>
        </p:nvCxnSpPr>
        <p:spPr>
          <a:xfrm>
            <a:off x="8748712" y="2760662"/>
            <a:ext cx="676275" cy="0"/>
          </a:xfrm>
          <a:prstGeom prst="straightConnector1">
            <a:avLst/>
          </a:prstGeom>
          <a:noFill/>
          <a:ln cap="flat" cmpd="sng" w="12700">
            <a:solidFill>
              <a:schemeClr val="lt2"/>
            </a:solidFill>
            <a:prstDash val="solid"/>
            <a:miter lim="800000"/>
            <a:headEnd len="sm" w="sm" type="none"/>
            <a:tailEnd len="sm" w="sm" type="none"/>
          </a:ln>
        </p:spPr>
      </p:cxnSp>
      <p:cxnSp>
        <p:nvCxnSpPr>
          <p:cNvPr id="1304" name="Google Shape;1304;p163"/>
          <p:cNvCxnSpPr/>
          <p:nvPr/>
        </p:nvCxnSpPr>
        <p:spPr>
          <a:xfrm>
            <a:off x="9086850" y="2701925"/>
            <a:ext cx="0" cy="520700"/>
          </a:xfrm>
          <a:prstGeom prst="straightConnector1">
            <a:avLst/>
          </a:prstGeom>
          <a:noFill/>
          <a:ln cap="flat" cmpd="sng" w="9525">
            <a:solidFill>
              <a:schemeClr val="lt2"/>
            </a:solidFill>
            <a:prstDash val="solid"/>
            <a:miter lim="800000"/>
            <a:headEnd len="sm" w="sm" type="none"/>
            <a:tailEnd len="sm" w="sm" type="none"/>
          </a:ln>
        </p:spPr>
      </p:cxnSp>
      <p:cxnSp>
        <p:nvCxnSpPr>
          <p:cNvPr id="1305" name="Google Shape;1305;p163"/>
          <p:cNvCxnSpPr/>
          <p:nvPr/>
        </p:nvCxnSpPr>
        <p:spPr>
          <a:xfrm>
            <a:off x="9086850" y="2701925"/>
            <a:ext cx="0" cy="520700"/>
          </a:xfrm>
          <a:prstGeom prst="straightConnector1">
            <a:avLst/>
          </a:prstGeom>
          <a:noFill/>
          <a:ln cap="flat" cmpd="sng" w="9525">
            <a:solidFill>
              <a:schemeClr val="lt2"/>
            </a:solidFill>
            <a:prstDash val="solid"/>
            <a:miter lim="800000"/>
            <a:headEnd len="sm" w="sm" type="none"/>
            <a:tailEnd len="sm" w="sm" type="none"/>
          </a:ln>
        </p:spPr>
      </p:cxnSp>
      <p:cxnSp>
        <p:nvCxnSpPr>
          <p:cNvPr id="1306" name="Google Shape;1306;p163"/>
          <p:cNvCxnSpPr/>
          <p:nvPr/>
        </p:nvCxnSpPr>
        <p:spPr>
          <a:xfrm>
            <a:off x="9086850" y="2701925"/>
            <a:ext cx="0" cy="520700"/>
          </a:xfrm>
          <a:prstGeom prst="straightConnector1">
            <a:avLst/>
          </a:prstGeom>
          <a:noFill/>
          <a:ln cap="flat" cmpd="sng" w="9525">
            <a:solidFill>
              <a:schemeClr val="lt2"/>
            </a:solidFill>
            <a:prstDash val="solid"/>
            <a:miter lim="800000"/>
            <a:headEnd len="sm" w="sm" type="none"/>
            <a:tailEnd len="sm" w="sm" type="none"/>
          </a:ln>
        </p:spPr>
      </p:cxnSp>
      <p:cxnSp>
        <p:nvCxnSpPr>
          <p:cNvPr id="1307" name="Google Shape;1307;p163"/>
          <p:cNvCxnSpPr/>
          <p:nvPr/>
        </p:nvCxnSpPr>
        <p:spPr>
          <a:xfrm>
            <a:off x="9086850" y="2701925"/>
            <a:ext cx="0" cy="520700"/>
          </a:xfrm>
          <a:prstGeom prst="straightConnector1">
            <a:avLst/>
          </a:prstGeom>
          <a:noFill/>
          <a:ln cap="flat" cmpd="sng" w="9525">
            <a:solidFill>
              <a:schemeClr val="lt2"/>
            </a:solidFill>
            <a:prstDash val="solid"/>
            <a:miter lim="800000"/>
            <a:headEnd len="sm" w="sm" type="none"/>
            <a:tailEnd len="sm" w="sm" type="none"/>
          </a:ln>
        </p:spPr>
      </p:cxnSp>
      <p:cxnSp>
        <p:nvCxnSpPr>
          <p:cNvPr id="1308" name="Google Shape;1308;p163"/>
          <p:cNvCxnSpPr/>
          <p:nvPr/>
        </p:nvCxnSpPr>
        <p:spPr>
          <a:xfrm>
            <a:off x="9086850" y="2701925"/>
            <a:ext cx="0" cy="520700"/>
          </a:xfrm>
          <a:prstGeom prst="straightConnector1">
            <a:avLst/>
          </a:prstGeom>
          <a:noFill/>
          <a:ln cap="flat" cmpd="sng" w="9525">
            <a:solidFill>
              <a:schemeClr val="lt2"/>
            </a:solidFill>
            <a:prstDash val="solid"/>
            <a:miter lim="800000"/>
            <a:headEnd len="sm" w="sm" type="none"/>
            <a:tailEnd len="sm" w="sm" type="none"/>
          </a:ln>
        </p:spPr>
      </p:cxnSp>
      <p:cxnSp>
        <p:nvCxnSpPr>
          <p:cNvPr id="1309" name="Google Shape;1309;p163"/>
          <p:cNvCxnSpPr/>
          <p:nvPr/>
        </p:nvCxnSpPr>
        <p:spPr>
          <a:xfrm>
            <a:off x="8748712" y="2817812"/>
            <a:ext cx="676275" cy="0"/>
          </a:xfrm>
          <a:prstGeom prst="straightConnector1">
            <a:avLst/>
          </a:prstGeom>
          <a:noFill/>
          <a:ln cap="flat" cmpd="sng" w="9525">
            <a:solidFill>
              <a:schemeClr val="lt2"/>
            </a:solidFill>
            <a:prstDash val="solid"/>
            <a:miter lim="800000"/>
            <a:headEnd len="sm" w="sm" type="none"/>
            <a:tailEnd len="sm" w="sm" type="none"/>
          </a:ln>
        </p:spPr>
      </p:cxnSp>
      <p:cxnSp>
        <p:nvCxnSpPr>
          <p:cNvPr id="1310" name="Google Shape;1310;p163"/>
          <p:cNvCxnSpPr/>
          <p:nvPr/>
        </p:nvCxnSpPr>
        <p:spPr>
          <a:xfrm>
            <a:off x="8748712" y="2874962"/>
            <a:ext cx="676275" cy="0"/>
          </a:xfrm>
          <a:prstGeom prst="straightConnector1">
            <a:avLst/>
          </a:prstGeom>
          <a:noFill/>
          <a:ln cap="flat" cmpd="sng" w="9525">
            <a:solidFill>
              <a:schemeClr val="lt2"/>
            </a:solidFill>
            <a:prstDash val="solid"/>
            <a:miter lim="800000"/>
            <a:headEnd len="sm" w="sm" type="none"/>
            <a:tailEnd len="sm" w="sm" type="none"/>
          </a:ln>
        </p:spPr>
      </p:cxnSp>
      <p:cxnSp>
        <p:nvCxnSpPr>
          <p:cNvPr id="1311" name="Google Shape;1311;p163"/>
          <p:cNvCxnSpPr/>
          <p:nvPr/>
        </p:nvCxnSpPr>
        <p:spPr>
          <a:xfrm>
            <a:off x="8748712" y="2933700"/>
            <a:ext cx="676275" cy="0"/>
          </a:xfrm>
          <a:prstGeom prst="straightConnector1">
            <a:avLst/>
          </a:prstGeom>
          <a:noFill/>
          <a:ln cap="flat" cmpd="sng" w="9525">
            <a:solidFill>
              <a:schemeClr val="lt2"/>
            </a:solidFill>
            <a:prstDash val="solid"/>
            <a:miter lim="800000"/>
            <a:headEnd len="sm" w="sm" type="none"/>
            <a:tailEnd len="sm" w="sm" type="none"/>
          </a:ln>
        </p:spPr>
      </p:cxnSp>
      <p:cxnSp>
        <p:nvCxnSpPr>
          <p:cNvPr id="1312" name="Google Shape;1312;p163"/>
          <p:cNvCxnSpPr/>
          <p:nvPr/>
        </p:nvCxnSpPr>
        <p:spPr>
          <a:xfrm>
            <a:off x="8748712" y="2990850"/>
            <a:ext cx="676275" cy="0"/>
          </a:xfrm>
          <a:prstGeom prst="straightConnector1">
            <a:avLst/>
          </a:prstGeom>
          <a:noFill/>
          <a:ln cap="flat" cmpd="sng" w="9525">
            <a:solidFill>
              <a:schemeClr val="lt2"/>
            </a:solidFill>
            <a:prstDash val="solid"/>
            <a:miter lim="800000"/>
            <a:headEnd len="sm" w="sm" type="none"/>
            <a:tailEnd len="sm" w="sm" type="none"/>
          </a:ln>
        </p:spPr>
      </p:cxnSp>
      <p:cxnSp>
        <p:nvCxnSpPr>
          <p:cNvPr id="1313" name="Google Shape;1313;p163"/>
          <p:cNvCxnSpPr/>
          <p:nvPr/>
        </p:nvCxnSpPr>
        <p:spPr>
          <a:xfrm>
            <a:off x="8748712" y="3049587"/>
            <a:ext cx="676275" cy="0"/>
          </a:xfrm>
          <a:prstGeom prst="straightConnector1">
            <a:avLst/>
          </a:prstGeom>
          <a:noFill/>
          <a:ln cap="flat" cmpd="sng" w="9525">
            <a:solidFill>
              <a:schemeClr val="lt2"/>
            </a:solidFill>
            <a:prstDash val="solid"/>
            <a:miter lim="800000"/>
            <a:headEnd len="sm" w="sm" type="none"/>
            <a:tailEnd len="sm" w="sm" type="none"/>
          </a:ln>
        </p:spPr>
      </p:cxnSp>
      <p:cxnSp>
        <p:nvCxnSpPr>
          <p:cNvPr id="1314" name="Google Shape;1314;p163"/>
          <p:cNvCxnSpPr/>
          <p:nvPr/>
        </p:nvCxnSpPr>
        <p:spPr>
          <a:xfrm>
            <a:off x="8748712" y="3106737"/>
            <a:ext cx="676275" cy="0"/>
          </a:xfrm>
          <a:prstGeom prst="straightConnector1">
            <a:avLst/>
          </a:prstGeom>
          <a:noFill/>
          <a:ln cap="flat" cmpd="sng" w="9525">
            <a:solidFill>
              <a:schemeClr val="lt2"/>
            </a:solidFill>
            <a:prstDash val="solid"/>
            <a:miter lim="800000"/>
            <a:headEnd len="sm" w="sm" type="none"/>
            <a:tailEnd len="sm" w="sm" type="none"/>
          </a:ln>
        </p:spPr>
      </p:cxnSp>
      <p:cxnSp>
        <p:nvCxnSpPr>
          <p:cNvPr id="1315" name="Google Shape;1315;p163"/>
          <p:cNvCxnSpPr/>
          <p:nvPr/>
        </p:nvCxnSpPr>
        <p:spPr>
          <a:xfrm>
            <a:off x="8748712" y="3163887"/>
            <a:ext cx="676275" cy="0"/>
          </a:xfrm>
          <a:prstGeom prst="straightConnector1">
            <a:avLst/>
          </a:prstGeom>
          <a:noFill/>
          <a:ln cap="flat" cmpd="sng" w="9525">
            <a:solidFill>
              <a:schemeClr val="lt2"/>
            </a:solidFill>
            <a:prstDash val="solid"/>
            <a:miter lim="800000"/>
            <a:headEnd len="sm" w="sm" type="none"/>
            <a:tailEnd len="sm" w="sm" type="none"/>
          </a:ln>
        </p:spPr>
      </p:cxnSp>
      <p:sp>
        <p:nvSpPr>
          <p:cNvPr id="1316" name="Google Shape;1316;p163"/>
          <p:cNvSpPr txBox="1"/>
          <p:nvPr/>
        </p:nvSpPr>
        <p:spPr>
          <a:xfrm>
            <a:off x="8718550" y="2484437"/>
            <a:ext cx="733425" cy="27463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1E"/>
              </a:buClr>
              <a:buSzPts val="1200"/>
              <a:buFont typeface="Times New Roman"/>
              <a:buNone/>
            </a:pPr>
            <a:r>
              <a:rPr b="1" i="0" lang="en-US" sz="1200" u="none" cap="none" strike="noStrike">
                <a:solidFill>
                  <a:srgbClr val="00001E"/>
                </a:solidFill>
                <a:latin typeface="Times New Roman"/>
                <a:ea typeface="Times New Roman"/>
                <a:cs typeface="Times New Roman"/>
                <a:sym typeface="Times New Roman"/>
              </a:rPr>
              <a:t>Analysis</a:t>
            </a:r>
            <a:endParaRPr b="0" i="0" sz="1400" u="none" cap="none" strike="noStrike">
              <a:solidFill>
                <a:srgbClr val="000000"/>
              </a:solidFill>
              <a:latin typeface="Arial"/>
              <a:ea typeface="Arial"/>
              <a:cs typeface="Arial"/>
              <a:sym typeface="Arial"/>
            </a:endParaRPr>
          </a:p>
        </p:txBody>
      </p:sp>
      <p:sp>
        <p:nvSpPr>
          <p:cNvPr id="1317" name="Google Shape;1317;p163"/>
          <p:cNvSpPr txBox="1"/>
          <p:nvPr/>
        </p:nvSpPr>
        <p:spPr>
          <a:xfrm>
            <a:off x="8715375" y="3511550"/>
            <a:ext cx="742950" cy="635000"/>
          </a:xfrm>
          <a:prstGeom prst="rect">
            <a:avLst/>
          </a:prstGeom>
          <a:noFill/>
          <a:ln cap="flat" cmpd="sng" w="9525">
            <a:solidFill>
              <a:schemeClr val="l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Libre Baskerville"/>
              <a:ea typeface="Libre Baskerville"/>
              <a:cs typeface="Libre Baskerville"/>
              <a:sym typeface="Libre Baskerville"/>
            </a:endParaRPr>
          </a:p>
        </p:txBody>
      </p:sp>
      <p:sp>
        <p:nvSpPr>
          <p:cNvPr id="1318" name="Google Shape;1318;p163"/>
          <p:cNvSpPr txBox="1"/>
          <p:nvPr/>
        </p:nvSpPr>
        <p:spPr>
          <a:xfrm>
            <a:off x="8680450" y="4492625"/>
            <a:ext cx="811212" cy="577850"/>
          </a:xfrm>
          <a:prstGeom prst="rect">
            <a:avLst/>
          </a:prstGeom>
          <a:noFill/>
          <a:ln cap="flat" cmpd="sng" w="9525">
            <a:solidFill>
              <a:schemeClr val="l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Libre Baskerville"/>
              <a:ea typeface="Libre Baskerville"/>
              <a:cs typeface="Libre Baskerville"/>
              <a:sym typeface="Libre Baskerville"/>
            </a:endParaRPr>
          </a:p>
        </p:txBody>
      </p:sp>
      <p:sp>
        <p:nvSpPr>
          <p:cNvPr id="1319" name="Google Shape;1319;p163"/>
          <p:cNvSpPr txBox="1"/>
          <p:nvPr/>
        </p:nvSpPr>
        <p:spPr>
          <a:xfrm>
            <a:off x="8458200" y="3303587"/>
            <a:ext cx="1303337" cy="27463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1E"/>
              </a:buClr>
              <a:buSzPts val="1200"/>
              <a:buFont typeface="Times New Roman"/>
              <a:buNone/>
            </a:pPr>
            <a:r>
              <a:rPr b="1" i="0" lang="en-US" sz="1200" u="none" cap="none" strike="noStrike">
                <a:solidFill>
                  <a:srgbClr val="00001E"/>
                </a:solidFill>
                <a:latin typeface="Times New Roman"/>
                <a:ea typeface="Times New Roman"/>
                <a:cs typeface="Times New Roman"/>
                <a:sym typeface="Times New Roman"/>
              </a:rPr>
              <a:t>Query/Reporting</a:t>
            </a:r>
            <a:endParaRPr b="0" i="0" sz="1400" u="none" cap="none" strike="noStrike">
              <a:solidFill>
                <a:srgbClr val="000000"/>
              </a:solidFill>
              <a:latin typeface="Arial"/>
              <a:ea typeface="Arial"/>
              <a:cs typeface="Arial"/>
              <a:sym typeface="Arial"/>
            </a:endParaRPr>
          </a:p>
        </p:txBody>
      </p:sp>
      <p:sp>
        <p:nvSpPr>
          <p:cNvPr id="1320" name="Google Shape;1320;p163"/>
          <p:cNvSpPr txBox="1"/>
          <p:nvPr/>
        </p:nvSpPr>
        <p:spPr>
          <a:xfrm>
            <a:off x="8604250" y="4229100"/>
            <a:ext cx="1009650" cy="27463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1E"/>
              </a:buClr>
              <a:buSzPts val="1200"/>
              <a:buFont typeface="Times New Roman"/>
              <a:buNone/>
            </a:pPr>
            <a:r>
              <a:rPr b="1" i="0" lang="en-US" sz="1200" u="none" cap="none" strike="noStrike">
                <a:solidFill>
                  <a:srgbClr val="00001E"/>
                </a:solidFill>
                <a:latin typeface="Times New Roman"/>
                <a:ea typeface="Times New Roman"/>
                <a:cs typeface="Times New Roman"/>
                <a:sym typeface="Times New Roman"/>
              </a:rPr>
              <a:t>Data Mining</a:t>
            </a:r>
            <a:endParaRPr b="0" i="0" sz="1400" u="none" cap="none" strike="noStrike">
              <a:solidFill>
                <a:srgbClr val="000000"/>
              </a:solidFill>
              <a:latin typeface="Arial"/>
              <a:ea typeface="Arial"/>
              <a:cs typeface="Arial"/>
              <a:sym typeface="Arial"/>
            </a:endParaRPr>
          </a:p>
        </p:txBody>
      </p:sp>
      <p:sp>
        <p:nvSpPr>
          <p:cNvPr id="1321" name="Google Shape;1321;p163"/>
          <p:cNvSpPr txBox="1"/>
          <p:nvPr/>
        </p:nvSpPr>
        <p:spPr>
          <a:xfrm>
            <a:off x="8815387" y="3625850"/>
            <a:ext cx="68262" cy="520700"/>
          </a:xfrm>
          <a:prstGeom prst="rect">
            <a:avLst/>
          </a:prstGeom>
          <a:solidFill>
            <a:srgbClr val="EAEAEA"/>
          </a:solidFill>
          <a:ln cap="flat" cmpd="sng" w="9525">
            <a:solidFill>
              <a:schemeClr val="l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Libre Baskerville"/>
              <a:ea typeface="Libre Baskerville"/>
              <a:cs typeface="Libre Baskerville"/>
              <a:sym typeface="Libre Baskerville"/>
            </a:endParaRPr>
          </a:p>
        </p:txBody>
      </p:sp>
      <p:sp>
        <p:nvSpPr>
          <p:cNvPr id="1322" name="Google Shape;1322;p163"/>
          <p:cNvSpPr txBox="1"/>
          <p:nvPr/>
        </p:nvSpPr>
        <p:spPr>
          <a:xfrm>
            <a:off x="9018587" y="3684587"/>
            <a:ext cx="68262" cy="461962"/>
          </a:xfrm>
          <a:prstGeom prst="rect">
            <a:avLst/>
          </a:prstGeom>
          <a:solidFill>
            <a:srgbClr val="EAEAEA"/>
          </a:solidFill>
          <a:ln cap="flat" cmpd="sng" w="9525">
            <a:solidFill>
              <a:schemeClr val="l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Libre Baskerville"/>
              <a:ea typeface="Libre Baskerville"/>
              <a:cs typeface="Libre Baskerville"/>
              <a:sym typeface="Libre Baskerville"/>
            </a:endParaRPr>
          </a:p>
        </p:txBody>
      </p:sp>
      <p:sp>
        <p:nvSpPr>
          <p:cNvPr id="1323" name="Google Shape;1323;p163"/>
          <p:cNvSpPr txBox="1"/>
          <p:nvPr/>
        </p:nvSpPr>
        <p:spPr>
          <a:xfrm>
            <a:off x="9153525" y="3914775"/>
            <a:ext cx="134937" cy="231775"/>
          </a:xfrm>
          <a:prstGeom prst="rect">
            <a:avLst/>
          </a:prstGeom>
          <a:solidFill>
            <a:srgbClr val="EAEAEA"/>
          </a:solidFill>
          <a:ln cap="flat" cmpd="sng" w="9525">
            <a:solidFill>
              <a:schemeClr val="l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Libre Baskerville"/>
              <a:ea typeface="Libre Baskerville"/>
              <a:cs typeface="Libre Baskerville"/>
              <a:sym typeface="Libre Baskerville"/>
            </a:endParaRPr>
          </a:p>
        </p:txBody>
      </p:sp>
      <p:sp>
        <p:nvSpPr>
          <p:cNvPr id="1324" name="Google Shape;1324;p163"/>
          <p:cNvSpPr txBox="1"/>
          <p:nvPr/>
        </p:nvSpPr>
        <p:spPr>
          <a:xfrm>
            <a:off x="9356725" y="3741737"/>
            <a:ext cx="68262" cy="404812"/>
          </a:xfrm>
          <a:prstGeom prst="rect">
            <a:avLst/>
          </a:prstGeom>
          <a:solidFill>
            <a:srgbClr val="EAEAEA"/>
          </a:solidFill>
          <a:ln cap="flat" cmpd="sng" w="9525">
            <a:solidFill>
              <a:schemeClr val="l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Libre Baskerville"/>
              <a:ea typeface="Libre Baskerville"/>
              <a:cs typeface="Libre Baskerville"/>
              <a:sym typeface="Libre Baskerville"/>
            </a:endParaRPr>
          </a:p>
        </p:txBody>
      </p:sp>
      <p:cxnSp>
        <p:nvCxnSpPr>
          <p:cNvPr id="1325" name="Google Shape;1325;p163"/>
          <p:cNvCxnSpPr/>
          <p:nvPr/>
        </p:nvCxnSpPr>
        <p:spPr>
          <a:xfrm>
            <a:off x="8815387" y="4608512"/>
            <a:ext cx="541337" cy="0"/>
          </a:xfrm>
          <a:prstGeom prst="straightConnector1">
            <a:avLst/>
          </a:prstGeom>
          <a:noFill/>
          <a:ln cap="flat" cmpd="sng" w="19050">
            <a:solidFill>
              <a:schemeClr val="lt2"/>
            </a:solidFill>
            <a:prstDash val="solid"/>
            <a:miter lim="800000"/>
            <a:headEnd len="sm" w="sm" type="none"/>
            <a:tailEnd len="sm" w="sm" type="none"/>
          </a:ln>
        </p:spPr>
      </p:cxnSp>
      <p:cxnSp>
        <p:nvCxnSpPr>
          <p:cNvPr id="1326" name="Google Shape;1326;p163"/>
          <p:cNvCxnSpPr/>
          <p:nvPr/>
        </p:nvCxnSpPr>
        <p:spPr>
          <a:xfrm>
            <a:off x="8815387" y="4724400"/>
            <a:ext cx="203200" cy="0"/>
          </a:xfrm>
          <a:prstGeom prst="straightConnector1">
            <a:avLst/>
          </a:prstGeom>
          <a:noFill/>
          <a:ln cap="flat" cmpd="sng" w="19050">
            <a:solidFill>
              <a:schemeClr val="lt2"/>
            </a:solidFill>
            <a:prstDash val="solid"/>
            <a:miter lim="800000"/>
            <a:headEnd len="sm" w="sm" type="none"/>
            <a:tailEnd len="sm" w="sm" type="none"/>
          </a:ln>
        </p:spPr>
      </p:cxnSp>
      <p:cxnSp>
        <p:nvCxnSpPr>
          <p:cNvPr id="1327" name="Google Shape;1327;p163"/>
          <p:cNvCxnSpPr/>
          <p:nvPr/>
        </p:nvCxnSpPr>
        <p:spPr>
          <a:xfrm>
            <a:off x="9153525" y="4724400"/>
            <a:ext cx="203200" cy="0"/>
          </a:xfrm>
          <a:prstGeom prst="straightConnector1">
            <a:avLst/>
          </a:prstGeom>
          <a:noFill/>
          <a:ln cap="flat" cmpd="sng" w="19050">
            <a:solidFill>
              <a:schemeClr val="lt2"/>
            </a:solidFill>
            <a:prstDash val="solid"/>
            <a:miter lim="800000"/>
            <a:headEnd len="sm" w="sm" type="none"/>
            <a:tailEnd len="sm" w="sm" type="none"/>
          </a:ln>
        </p:spPr>
      </p:cxnSp>
      <p:cxnSp>
        <p:nvCxnSpPr>
          <p:cNvPr id="1328" name="Google Shape;1328;p163"/>
          <p:cNvCxnSpPr/>
          <p:nvPr/>
        </p:nvCxnSpPr>
        <p:spPr>
          <a:xfrm>
            <a:off x="8815387" y="4781550"/>
            <a:ext cx="203200" cy="0"/>
          </a:xfrm>
          <a:prstGeom prst="straightConnector1">
            <a:avLst/>
          </a:prstGeom>
          <a:noFill/>
          <a:ln cap="flat" cmpd="sng" w="19050">
            <a:solidFill>
              <a:schemeClr val="lt2"/>
            </a:solidFill>
            <a:prstDash val="solid"/>
            <a:miter lim="800000"/>
            <a:headEnd len="sm" w="sm" type="none"/>
            <a:tailEnd len="sm" w="sm" type="none"/>
          </a:ln>
        </p:spPr>
      </p:cxnSp>
      <p:cxnSp>
        <p:nvCxnSpPr>
          <p:cNvPr id="1329" name="Google Shape;1329;p163"/>
          <p:cNvCxnSpPr/>
          <p:nvPr/>
        </p:nvCxnSpPr>
        <p:spPr>
          <a:xfrm>
            <a:off x="8815387" y="4840287"/>
            <a:ext cx="203200" cy="0"/>
          </a:xfrm>
          <a:prstGeom prst="straightConnector1">
            <a:avLst/>
          </a:prstGeom>
          <a:noFill/>
          <a:ln cap="flat" cmpd="sng" w="19050">
            <a:solidFill>
              <a:schemeClr val="lt2"/>
            </a:solidFill>
            <a:prstDash val="solid"/>
            <a:miter lim="800000"/>
            <a:headEnd len="sm" w="sm" type="none"/>
            <a:tailEnd len="sm" w="sm" type="none"/>
          </a:ln>
        </p:spPr>
      </p:cxnSp>
      <p:cxnSp>
        <p:nvCxnSpPr>
          <p:cNvPr id="1330" name="Google Shape;1330;p163"/>
          <p:cNvCxnSpPr/>
          <p:nvPr/>
        </p:nvCxnSpPr>
        <p:spPr>
          <a:xfrm>
            <a:off x="8815387" y="4897437"/>
            <a:ext cx="203200" cy="0"/>
          </a:xfrm>
          <a:prstGeom prst="straightConnector1">
            <a:avLst/>
          </a:prstGeom>
          <a:noFill/>
          <a:ln cap="flat" cmpd="sng" w="19050">
            <a:solidFill>
              <a:schemeClr val="lt2"/>
            </a:solidFill>
            <a:prstDash val="solid"/>
            <a:miter lim="800000"/>
            <a:headEnd len="sm" w="sm" type="none"/>
            <a:tailEnd len="sm" w="sm" type="none"/>
          </a:ln>
        </p:spPr>
      </p:cxnSp>
      <p:cxnSp>
        <p:nvCxnSpPr>
          <p:cNvPr id="1331" name="Google Shape;1331;p163"/>
          <p:cNvCxnSpPr/>
          <p:nvPr/>
        </p:nvCxnSpPr>
        <p:spPr>
          <a:xfrm>
            <a:off x="8815387" y="4954587"/>
            <a:ext cx="203200" cy="0"/>
          </a:xfrm>
          <a:prstGeom prst="straightConnector1">
            <a:avLst/>
          </a:prstGeom>
          <a:noFill/>
          <a:ln cap="flat" cmpd="sng" w="19050">
            <a:solidFill>
              <a:schemeClr val="lt2"/>
            </a:solidFill>
            <a:prstDash val="solid"/>
            <a:miter lim="800000"/>
            <a:headEnd len="sm" w="sm" type="none"/>
            <a:tailEnd len="sm" w="sm" type="none"/>
          </a:ln>
        </p:spPr>
      </p:cxnSp>
      <p:cxnSp>
        <p:nvCxnSpPr>
          <p:cNvPr id="1332" name="Google Shape;1332;p163"/>
          <p:cNvCxnSpPr/>
          <p:nvPr/>
        </p:nvCxnSpPr>
        <p:spPr>
          <a:xfrm>
            <a:off x="9153525" y="4781550"/>
            <a:ext cx="203200" cy="0"/>
          </a:xfrm>
          <a:prstGeom prst="straightConnector1">
            <a:avLst/>
          </a:prstGeom>
          <a:noFill/>
          <a:ln cap="flat" cmpd="sng" w="19050">
            <a:solidFill>
              <a:schemeClr val="lt2"/>
            </a:solidFill>
            <a:prstDash val="solid"/>
            <a:miter lim="800000"/>
            <a:headEnd len="sm" w="sm" type="none"/>
            <a:tailEnd len="sm" w="sm" type="none"/>
          </a:ln>
        </p:spPr>
      </p:cxnSp>
      <p:cxnSp>
        <p:nvCxnSpPr>
          <p:cNvPr id="1333" name="Google Shape;1333;p163"/>
          <p:cNvCxnSpPr/>
          <p:nvPr/>
        </p:nvCxnSpPr>
        <p:spPr>
          <a:xfrm>
            <a:off x="9153525" y="4840287"/>
            <a:ext cx="203200" cy="0"/>
          </a:xfrm>
          <a:prstGeom prst="straightConnector1">
            <a:avLst/>
          </a:prstGeom>
          <a:noFill/>
          <a:ln cap="flat" cmpd="sng" w="19050">
            <a:solidFill>
              <a:schemeClr val="lt2"/>
            </a:solidFill>
            <a:prstDash val="solid"/>
            <a:miter lim="800000"/>
            <a:headEnd len="sm" w="sm" type="none"/>
            <a:tailEnd len="sm" w="sm" type="none"/>
          </a:ln>
        </p:spPr>
      </p:cxnSp>
      <p:cxnSp>
        <p:nvCxnSpPr>
          <p:cNvPr id="1334" name="Google Shape;1334;p163"/>
          <p:cNvCxnSpPr/>
          <p:nvPr/>
        </p:nvCxnSpPr>
        <p:spPr>
          <a:xfrm>
            <a:off x="9153525" y="4897437"/>
            <a:ext cx="203200" cy="0"/>
          </a:xfrm>
          <a:prstGeom prst="straightConnector1">
            <a:avLst/>
          </a:prstGeom>
          <a:noFill/>
          <a:ln cap="flat" cmpd="sng" w="19050">
            <a:solidFill>
              <a:schemeClr val="lt2"/>
            </a:solidFill>
            <a:prstDash val="solid"/>
            <a:miter lim="800000"/>
            <a:headEnd len="sm" w="sm" type="none"/>
            <a:tailEnd len="sm" w="sm" type="none"/>
          </a:ln>
        </p:spPr>
      </p:cxnSp>
      <p:cxnSp>
        <p:nvCxnSpPr>
          <p:cNvPr id="1335" name="Google Shape;1335;p163"/>
          <p:cNvCxnSpPr/>
          <p:nvPr/>
        </p:nvCxnSpPr>
        <p:spPr>
          <a:xfrm>
            <a:off x="9153525" y="4954587"/>
            <a:ext cx="203200" cy="0"/>
          </a:xfrm>
          <a:prstGeom prst="straightConnector1">
            <a:avLst/>
          </a:prstGeom>
          <a:noFill/>
          <a:ln cap="flat" cmpd="sng" w="19050">
            <a:solidFill>
              <a:schemeClr val="lt2"/>
            </a:solidFill>
            <a:prstDash val="solid"/>
            <a:miter lim="800000"/>
            <a:headEnd len="sm" w="sm" type="none"/>
            <a:tailEnd len="sm" w="sm" type="none"/>
          </a:ln>
        </p:spPr>
      </p:cxnSp>
      <p:cxnSp>
        <p:nvCxnSpPr>
          <p:cNvPr id="1336" name="Google Shape;1336;p163"/>
          <p:cNvCxnSpPr/>
          <p:nvPr/>
        </p:nvCxnSpPr>
        <p:spPr>
          <a:xfrm flipH="1" rot="10800000">
            <a:off x="5976937" y="2990850"/>
            <a:ext cx="473075" cy="288925"/>
          </a:xfrm>
          <a:prstGeom prst="straightConnector1">
            <a:avLst/>
          </a:prstGeom>
          <a:noFill/>
          <a:ln cap="flat" cmpd="sng" w="9525">
            <a:solidFill>
              <a:schemeClr val="lt2"/>
            </a:solidFill>
            <a:prstDash val="solid"/>
            <a:miter lim="800000"/>
            <a:headEnd len="med" w="med" type="triangle"/>
            <a:tailEnd len="med" w="med" type="triangle"/>
          </a:ln>
        </p:spPr>
      </p:cxnSp>
      <p:cxnSp>
        <p:nvCxnSpPr>
          <p:cNvPr id="1337" name="Google Shape;1337;p163"/>
          <p:cNvCxnSpPr/>
          <p:nvPr/>
        </p:nvCxnSpPr>
        <p:spPr>
          <a:xfrm flipH="1" rot="10800000">
            <a:off x="6248400" y="4435475"/>
            <a:ext cx="404812" cy="115887"/>
          </a:xfrm>
          <a:prstGeom prst="straightConnector1">
            <a:avLst/>
          </a:prstGeom>
          <a:noFill/>
          <a:ln cap="flat" cmpd="sng" w="9525">
            <a:solidFill>
              <a:schemeClr val="lt2"/>
            </a:solidFill>
            <a:prstDash val="solid"/>
            <a:miter lim="800000"/>
            <a:headEnd len="med" w="med" type="triangle"/>
            <a:tailEnd len="med" w="med" type="triangle"/>
          </a:ln>
        </p:spPr>
      </p:cxnSp>
      <p:sp>
        <p:nvSpPr>
          <p:cNvPr id="1338" name="Google Shape;1338;p163"/>
          <p:cNvSpPr/>
          <p:nvPr/>
        </p:nvSpPr>
        <p:spPr>
          <a:xfrm>
            <a:off x="7667625" y="2760662"/>
            <a:ext cx="674687" cy="461962"/>
          </a:xfrm>
          <a:prstGeom prst="rightArrow">
            <a:avLst>
              <a:gd fmla="val 13403" name="adj1"/>
              <a:gd fmla="val 50000" name="adj2"/>
            </a:avLst>
          </a:prstGeom>
          <a:noFill/>
          <a:ln cap="flat" cmpd="sng" w="9525">
            <a:solidFill>
              <a:schemeClr val="l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1E"/>
              </a:buClr>
              <a:buSzPts val="1200"/>
              <a:buFont typeface="Times New Roman"/>
              <a:buNone/>
            </a:pPr>
            <a:r>
              <a:rPr b="1" i="1" lang="en-US" sz="1200" u="none" cap="none" strike="noStrike">
                <a:solidFill>
                  <a:srgbClr val="00001E"/>
                </a:solidFill>
                <a:latin typeface="Times New Roman"/>
                <a:ea typeface="Times New Roman"/>
                <a:cs typeface="Times New Roman"/>
                <a:sym typeface="Times New Roman"/>
              </a:rPr>
              <a:t>serve</a:t>
            </a:r>
            <a:endParaRPr b="0" i="0" sz="1400" u="none" cap="none" strike="noStrike">
              <a:solidFill>
                <a:srgbClr val="000000"/>
              </a:solidFill>
              <a:latin typeface="Arial"/>
              <a:ea typeface="Arial"/>
              <a:cs typeface="Arial"/>
              <a:sym typeface="Arial"/>
            </a:endParaRPr>
          </a:p>
        </p:txBody>
      </p:sp>
      <p:sp>
        <p:nvSpPr>
          <p:cNvPr id="1339" name="Google Shape;1339;p163"/>
          <p:cNvSpPr/>
          <p:nvPr/>
        </p:nvSpPr>
        <p:spPr>
          <a:xfrm>
            <a:off x="7667625" y="4203700"/>
            <a:ext cx="674687" cy="461962"/>
          </a:xfrm>
          <a:prstGeom prst="rightArrow">
            <a:avLst>
              <a:gd fmla="val 13403" name="adj1"/>
              <a:gd fmla="val 50000" name="adj2"/>
            </a:avLst>
          </a:prstGeom>
          <a:noFill/>
          <a:ln cap="flat" cmpd="sng" w="9525">
            <a:solidFill>
              <a:schemeClr val="l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1E"/>
              </a:buClr>
              <a:buSzPts val="1200"/>
              <a:buFont typeface="Times New Roman"/>
              <a:buNone/>
            </a:pPr>
            <a:r>
              <a:rPr b="1" i="1" lang="en-US" sz="1200" u="none" cap="none" strike="noStrike">
                <a:solidFill>
                  <a:srgbClr val="00001E"/>
                </a:solidFill>
                <a:latin typeface="Times New Roman"/>
                <a:ea typeface="Times New Roman"/>
                <a:cs typeface="Times New Roman"/>
                <a:sym typeface="Times New Roman"/>
              </a:rPr>
              <a:t>serve</a:t>
            </a:r>
            <a:endParaRPr b="0" i="0" sz="1400" u="none" cap="none" strike="noStrike">
              <a:solidFill>
                <a:srgbClr val="000000"/>
              </a:solidFill>
              <a:latin typeface="Arial"/>
              <a:ea typeface="Arial"/>
              <a:cs typeface="Arial"/>
              <a:sym typeface="Arial"/>
            </a:endParaRPr>
          </a:p>
        </p:txBody>
      </p:sp>
      <p:grpSp>
        <p:nvGrpSpPr>
          <p:cNvPr id="1340" name="Google Shape;1340;p163"/>
          <p:cNvGrpSpPr/>
          <p:nvPr/>
        </p:nvGrpSpPr>
        <p:grpSpPr>
          <a:xfrm>
            <a:off x="3429000" y="4684712"/>
            <a:ext cx="533400" cy="344487"/>
            <a:chOff x="4467" y="3038"/>
            <a:chExt cx="379" cy="382"/>
          </a:xfrm>
        </p:grpSpPr>
        <p:sp>
          <p:nvSpPr>
            <p:cNvPr id="1341" name="Google Shape;1341;p163"/>
            <p:cNvSpPr txBox="1"/>
            <p:nvPr/>
          </p:nvSpPr>
          <p:spPr>
            <a:xfrm>
              <a:off x="4467" y="3094"/>
              <a:ext cx="376" cy="274"/>
            </a:xfrm>
            <a:prstGeom prst="rect">
              <a:avLst/>
            </a:prstGeom>
            <a:solidFill>
              <a:srgbClr val="339966"/>
            </a:solidFill>
            <a:ln cap="flat" cmpd="sng" w="9525">
              <a:solidFill>
                <a:srgbClr val="33996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Libre Baskerville"/>
                <a:ea typeface="Libre Baskerville"/>
                <a:cs typeface="Libre Baskerville"/>
                <a:sym typeface="Libre Baskerville"/>
              </a:endParaRPr>
            </a:p>
          </p:txBody>
        </p:sp>
        <p:grpSp>
          <p:nvGrpSpPr>
            <p:cNvPr id="1342" name="Google Shape;1342;p163"/>
            <p:cNvGrpSpPr/>
            <p:nvPr/>
          </p:nvGrpSpPr>
          <p:grpSpPr>
            <a:xfrm>
              <a:off x="4468" y="3038"/>
              <a:ext cx="378" cy="382"/>
              <a:chOff x="4468" y="3038"/>
              <a:chExt cx="378" cy="382"/>
            </a:xfrm>
          </p:grpSpPr>
          <p:cxnSp>
            <p:nvCxnSpPr>
              <p:cNvPr id="1343" name="Google Shape;1343;p163"/>
              <p:cNvCxnSpPr/>
              <p:nvPr/>
            </p:nvCxnSpPr>
            <p:spPr>
              <a:xfrm>
                <a:off x="4468" y="3087"/>
                <a:ext cx="0" cy="292"/>
              </a:xfrm>
              <a:prstGeom prst="straightConnector1">
                <a:avLst/>
              </a:prstGeom>
              <a:noFill/>
              <a:ln cap="flat" cmpd="sng" w="9525">
                <a:solidFill>
                  <a:srgbClr val="339966"/>
                </a:solidFill>
                <a:prstDash val="solid"/>
                <a:miter lim="800000"/>
                <a:headEnd len="sm" w="sm" type="none"/>
                <a:tailEnd len="sm" w="sm" type="none"/>
              </a:ln>
            </p:spPr>
          </p:cxnSp>
          <p:cxnSp>
            <p:nvCxnSpPr>
              <p:cNvPr id="1344" name="Google Shape;1344;p163"/>
              <p:cNvCxnSpPr/>
              <p:nvPr/>
            </p:nvCxnSpPr>
            <p:spPr>
              <a:xfrm>
                <a:off x="4846" y="3089"/>
                <a:ext cx="0" cy="292"/>
              </a:xfrm>
              <a:prstGeom prst="straightConnector1">
                <a:avLst/>
              </a:prstGeom>
              <a:noFill/>
              <a:ln cap="flat" cmpd="sng" w="9525">
                <a:solidFill>
                  <a:srgbClr val="339966"/>
                </a:solidFill>
                <a:prstDash val="solid"/>
                <a:miter lim="800000"/>
                <a:headEnd len="sm" w="sm" type="none"/>
                <a:tailEnd len="sm" w="sm" type="none"/>
              </a:ln>
            </p:spPr>
          </p:cxnSp>
          <p:sp>
            <p:nvSpPr>
              <p:cNvPr id="1345" name="Google Shape;1345;p163"/>
              <p:cNvSpPr/>
              <p:nvPr/>
            </p:nvSpPr>
            <p:spPr>
              <a:xfrm>
                <a:off x="4469" y="3038"/>
                <a:ext cx="376" cy="90"/>
              </a:xfrm>
              <a:prstGeom prst="ellipse">
                <a:avLst/>
              </a:prstGeom>
              <a:gradFill>
                <a:gsLst>
                  <a:gs pos="0">
                    <a:srgbClr val="7C7C7C"/>
                  </a:gs>
                  <a:gs pos="50000">
                    <a:srgbClr val="DDDDDD"/>
                  </a:gs>
                  <a:gs pos="100000">
                    <a:srgbClr val="7C7C7C"/>
                  </a:gs>
                </a:gsLst>
                <a:lin ang="0" scaled="0"/>
              </a:gradFill>
              <a:ln cap="flat" cmpd="sng" w="9525">
                <a:solidFill>
                  <a:srgbClr val="33996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Libre Baskerville"/>
                  <a:ea typeface="Libre Baskerville"/>
                  <a:cs typeface="Libre Baskerville"/>
                  <a:sym typeface="Libre Baskerville"/>
                </a:endParaRPr>
              </a:p>
            </p:txBody>
          </p:sp>
          <p:sp>
            <p:nvSpPr>
              <p:cNvPr id="1346" name="Google Shape;1346;p163"/>
              <p:cNvSpPr/>
              <p:nvPr/>
            </p:nvSpPr>
            <p:spPr>
              <a:xfrm>
                <a:off x="4469" y="3331"/>
                <a:ext cx="376" cy="89"/>
              </a:xfrm>
              <a:prstGeom prst="ellipse">
                <a:avLst/>
              </a:prstGeom>
              <a:solidFill>
                <a:srgbClr val="99CC00"/>
              </a:solidFill>
              <a:ln cap="flat" cmpd="sng" w="9525">
                <a:solidFill>
                  <a:srgbClr val="33996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Libre Baskerville"/>
                  <a:ea typeface="Libre Baskerville"/>
                  <a:cs typeface="Libre Baskerville"/>
                  <a:sym typeface="Libre Baskerville"/>
                </a:endParaRPr>
              </a:p>
            </p:txBody>
          </p:sp>
        </p:grpSp>
      </p:grpSp>
      <p:sp>
        <p:nvSpPr>
          <p:cNvPr id="1347" name="Google Shape;1347;p163"/>
          <p:cNvSpPr txBox="1"/>
          <p:nvPr/>
        </p:nvSpPr>
        <p:spPr>
          <a:xfrm>
            <a:off x="3205162" y="5038725"/>
            <a:ext cx="1001712" cy="27463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1E"/>
              </a:buClr>
              <a:buSzPts val="1200"/>
              <a:buFont typeface="Times New Roman"/>
              <a:buNone/>
            </a:pPr>
            <a:r>
              <a:rPr b="1" i="0" lang="en-US" sz="1200" u="none" cap="none" strike="noStrike">
                <a:solidFill>
                  <a:srgbClr val="00001E"/>
                </a:solidFill>
                <a:latin typeface="Times New Roman"/>
                <a:ea typeface="Times New Roman"/>
                <a:cs typeface="Times New Roman"/>
                <a:sym typeface="Times New Roman"/>
              </a:rPr>
              <a:t>Staging area</a:t>
            </a:r>
            <a:endParaRPr b="0" i="0" sz="1400" u="none" cap="none" strike="noStrike">
              <a:solidFill>
                <a:srgbClr val="000000"/>
              </a:solidFill>
              <a:latin typeface="Arial"/>
              <a:ea typeface="Arial"/>
              <a:cs typeface="Arial"/>
              <a:sym typeface="Arial"/>
            </a:endParaRPr>
          </a:p>
        </p:txBody>
      </p:sp>
      <p:sp>
        <p:nvSpPr>
          <p:cNvPr id="1348" name="Google Shape;1348;p163"/>
          <p:cNvSpPr/>
          <p:nvPr/>
        </p:nvSpPr>
        <p:spPr>
          <a:xfrm>
            <a:off x="3594100" y="4152900"/>
            <a:ext cx="182562" cy="457200"/>
          </a:xfrm>
          <a:prstGeom prst="downArrow">
            <a:avLst>
              <a:gd fmla="val 16202" name="adj1"/>
              <a:gd fmla="val 50000" name="adj2"/>
            </a:avLst>
          </a:prstGeom>
          <a:noFill/>
          <a:ln cap="flat" cmpd="sng" w="9525">
            <a:solidFill>
              <a:schemeClr val="l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Libre Baskerville"/>
              <a:ea typeface="Libre Baskerville"/>
              <a:cs typeface="Libre Baskerville"/>
              <a:sym typeface="Libre Baskerville"/>
            </a:endParaRPr>
          </a:p>
        </p:txBody>
      </p:sp>
    </p:spTree>
  </p:cSld>
  <p:clrMapOvr>
    <a:masterClrMapping/>
  </p:clrMapOvr>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3" name="Shape 1353"/>
        <p:cNvGrpSpPr/>
        <p:nvPr/>
      </p:nvGrpSpPr>
      <p:grpSpPr>
        <a:xfrm>
          <a:off x="0" y="0"/>
          <a:ext cx="0" cy="0"/>
          <a:chOff x="0" y="0"/>
          <a:chExt cx="0" cy="0"/>
        </a:xfrm>
      </p:grpSpPr>
      <p:sp>
        <p:nvSpPr>
          <p:cNvPr id="1354" name="Google Shape;1354;p164"/>
          <p:cNvSpPr txBox="1"/>
          <p:nvPr/>
        </p:nvSpPr>
        <p:spPr>
          <a:xfrm>
            <a:off x="1930400" y="228600"/>
            <a:ext cx="7772400" cy="10668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FFCC00"/>
              </a:buClr>
              <a:buSzPts val="3600"/>
              <a:buFont typeface="Comic Sans MS"/>
              <a:buNone/>
            </a:pPr>
            <a:r>
              <a:rPr b="0" i="0" lang="en-US" sz="3600" u="none" cap="none" strike="noStrike">
                <a:solidFill>
                  <a:srgbClr val="FFCC00"/>
                </a:solidFill>
                <a:latin typeface="Comic Sans MS"/>
                <a:ea typeface="Comic Sans MS"/>
                <a:cs typeface="Comic Sans MS"/>
                <a:sym typeface="Comic Sans MS"/>
              </a:rPr>
              <a:t>Data Mart</a:t>
            </a:r>
            <a:endParaRPr b="0" i="0" sz="1400" u="none" cap="none" strike="noStrike">
              <a:solidFill>
                <a:srgbClr val="000000"/>
              </a:solidFill>
              <a:latin typeface="Arial"/>
              <a:ea typeface="Arial"/>
              <a:cs typeface="Arial"/>
              <a:sym typeface="Arial"/>
            </a:endParaRPr>
          </a:p>
        </p:txBody>
      </p:sp>
      <p:sp>
        <p:nvSpPr>
          <p:cNvPr id="1355" name="Google Shape;1355;p164"/>
          <p:cNvSpPr txBox="1"/>
          <p:nvPr/>
        </p:nvSpPr>
        <p:spPr>
          <a:xfrm>
            <a:off x="1752600" y="1676400"/>
            <a:ext cx="9855200" cy="4419600"/>
          </a:xfrm>
          <a:prstGeom prst="rect">
            <a:avLst/>
          </a:prstGeom>
          <a:noFill/>
          <a:ln>
            <a:noFill/>
          </a:ln>
        </p:spPr>
        <p:txBody>
          <a:bodyPr anchorCtr="0" anchor="t" bIns="45700" lIns="91425" spcFirstLastPara="1" rIns="91425" wrap="square" tIns="45700">
            <a:noAutofit/>
          </a:bodyPr>
          <a:lstStyle/>
          <a:p>
            <a:pPr indent="-341312" lvl="0" marL="341312" marR="0" rtl="0" algn="l">
              <a:lnSpc>
                <a:spcPct val="100000"/>
              </a:lnSpc>
              <a:spcBef>
                <a:spcPts val="0"/>
              </a:spcBef>
              <a:spcAft>
                <a:spcPts val="0"/>
              </a:spcAft>
              <a:buClr>
                <a:srgbClr val="33CCCC"/>
              </a:buClr>
              <a:buSzPts val="2800"/>
              <a:buFont typeface="Arial"/>
              <a:buChar char="●"/>
            </a:pPr>
            <a:r>
              <a:rPr b="0" i="0" lang="en-US" sz="2800" u="none" cap="none" strike="noStrike">
                <a:solidFill>
                  <a:srgbClr val="FFFFFF"/>
                </a:solidFill>
                <a:latin typeface="Verdana"/>
                <a:ea typeface="Verdana"/>
                <a:cs typeface="Verdana"/>
                <a:sym typeface="Verdana"/>
              </a:rPr>
              <a:t>Subset of the enterprise wide data warehouse.</a:t>
            </a:r>
            <a:endParaRPr b="0" i="0" sz="1400" u="none" cap="none" strike="noStrike">
              <a:solidFill>
                <a:srgbClr val="000000"/>
              </a:solidFill>
              <a:latin typeface="Arial"/>
              <a:ea typeface="Arial"/>
              <a:cs typeface="Arial"/>
              <a:sym typeface="Arial"/>
            </a:endParaRPr>
          </a:p>
          <a:p>
            <a:pPr indent="-341312" lvl="0" marL="341312" marR="0" rtl="0" algn="l">
              <a:lnSpc>
                <a:spcPct val="100000"/>
              </a:lnSpc>
              <a:spcBef>
                <a:spcPts val="700"/>
              </a:spcBef>
              <a:spcAft>
                <a:spcPts val="0"/>
              </a:spcAft>
              <a:buClr>
                <a:srgbClr val="33CCCC"/>
              </a:buClr>
              <a:buSzPts val="2800"/>
              <a:buFont typeface="Arial"/>
              <a:buChar char="●"/>
            </a:pPr>
            <a:r>
              <a:rPr b="0" i="0" lang="en-US" sz="2800" u="none" cap="none" strike="noStrike">
                <a:solidFill>
                  <a:srgbClr val="FFFFFF"/>
                </a:solidFill>
                <a:latin typeface="Verdana"/>
                <a:ea typeface="Verdana"/>
                <a:cs typeface="Verdana"/>
                <a:sym typeface="Verdana"/>
              </a:rPr>
              <a:t>A </a:t>
            </a:r>
            <a:r>
              <a:rPr b="1" i="0" lang="en-US" sz="2800" u="none" cap="none" strike="noStrike">
                <a:solidFill>
                  <a:srgbClr val="FFFFFF"/>
                </a:solidFill>
                <a:latin typeface="Verdana"/>
                <a:ea typeface="Verdana"/>
                <a:cs typeface="Verdana"/>
                <a:sym typeface="Verdana"/>
              </a:rPr>
              <a:t>data mart</a:t>
            </a:r>
            <a:r>
              <a:rPr b="0" i="0" lang="en-US" sz="2800" u="none" cap="none" strike="noStrike">
                <a:solidFill>
                  <a:srgbClr val="FFFFFF"/>
                </a:solidFill>
                <a:latin typeface="Verdana"/>
                <a:ea typeface="Verdana"/>
                <a:cs typeface="Verdana"/>
                <a:sym typeface="Verdana"/>
              </a:rPr>
              <a:t> is the access layer of the </a:t>
            </a:r>
            <a:r>
              <a:rPr b="0" i="0" lang="en-US" sz="2800" u="sng" cap="none" strike="noStrike">
                <a:solidFill>
                  <a:schemeClr val="hlink"/>
                </a:solidFill>
                <a:latin typeface="Libre Baskerville"/>
                <a:ea typeface="Libre Baskerville"/>
                <a:cs typeface="Libre Baskerville"/>
                <a:sym typeface="Libre Baskerville"/>
                <a:hlinkClick r:id="rId3"/>
              </a:rPr>
              <a:t>data warehouse</a:t>
            </a:r>
            <a:r>
              <a:rPr b="0" i="0" lang="en-US" sz="2800" u="none" cap="none" strike="noStrike">
                <a:solidFill>
                  <a:srgbClr val="FFFFFF"/>
                </a:solidFill>
                <a:latin typeface="Verdana"/>
                <a:ea typeface="Verdana"/>
                <a:cs typeface="Verdana"/>
                <a:sym typeface="Verdana"/>
              </a:rPr>
              <a:t> environment that is used to get data out to the users.</a:t>
            </a:r>
            <a:endParaRPr b="0" i="0" sz="1400" u="none" cap="none" strike="noStrike">
              <a:solidFill>
                <a:srgbClr val="000000"/>
              </a:solidFill>
              <a:latin typeface="Arial"/>
              <a:ea typeface="Arial"/>
              <a:cs typeface="Arial"/>
              <a:sym typeface="Arial"/>
            </a:endParaRPr>
          </a:p>
          <a:p>
            <a:pPr indent="-341312" lvl="0" marL="341312" marR="0" rtl="0" algn="l">
              <a:lnSpc>
                <a:spcPct val="100000"/>
              </a:lnSpc>
              <a:spcBef>
                <a:spcPts val="700"/>
              </a:spcBef>
              <a:spcAft>
                <a:spcPts val="0"/>
              </a:spcAft>
              <a:buClr>
                <a:srgbClr val="33CCCC"/>
              </a:buClr>
              <a:buSzPts val="2800"/>
              <a:buFont typeface="Arial"/>
              <a:buChar char="●"/>
            </a:pPr>
            <a:r>
              <a:rPr b="0" i="0" lang="en-US" sz="2800" u="none" cap="none" strike="noStrike">
                <a:solidFill>
                  <a:srgbClr val="FFFFFF"/>
                </a:solidFill>
                <a:latin typeface="Verdana"/>
                <a:ea typeface="Verdana"/>
                <a:cs typeface="Verdana"/>
                <a:sym typeface="Verdana"/>
              </a:rPr>
              <a:t>Departmental data from Data Warehouse is called Data Mart.</a:t>
            </a:r>
            <a:endParaRPr b="0" i="0" sz="1400" u="none" cap="none" strike="noStrike">
              <a:solidFill>
                <a:srgbClr val="000000"/>
              </a:solidFill>
              <a:latin typeface="Arial"/>
              <a:ea typeface="Arial"/>
              <a:cs typeface="Arial"/>
              <a:sym typeface="Arial"/>
            </a:endParaRPr>
          </a:p>
          <a:p>
            <a:pPr indent="-341312" lvl="0" marL="341312" marR="0" rtl="0" algn="l">
              <a:lnSpc>
                <a:spcPct val="100000"/>
              </a:lnSpc>
              <a:spcBef>
                <a:spcPts val="700"/>
              </a:spcBef>
              <a:spcAft>
                <a:spcPts val="0"/>
              </a:spcAft>
              <a:buClr>
                <a:srgbClr val="33CCCC"/>
              </a:buClr>
              <a:buSzPts val="2800"/>
              <a:buFont typeface="Arial"/>
              <a:buChar char="●"/>
            </a:pPr>
            <a:r>
              <a:rPr b="0" i="0" lang="en-US" sz="2800" u="none" cap="none" strike="noStrike">
                <a:solidFill>
                  <a:srgbClr val="FFFFFF"/>
                </a:solidFill>
                <a:latin typeface="Verdana"/>
                <a:ea typeface="Verdana"/>
                <a:cs typeface="Verdana"/>
                <a:sym typeface="Verdana"/>
              </a:rPr>
              <a:t>Eg. Finance Department Data mart</a:t>
            </a:r>
            <a:endParaRPr b="0" i="0" sz="1400" u="none" cap="none" strike="noStrike">
              <a:solidFill>
                <a:srgbClr val="000000"/>
              </a:solidFill>
              <a:latin typeface="Arial"/>
              <a:ea typeface="Arial"/>
              <a:cs typeface="Arial"/>
              <a:sym typeface="Arial"/>
            </a:endParaRPr>
          </a:p>
          <a:p>
            <a:pPr indent="-341312" lvl="0" marL="341312" marR="0" rtl="0" algn="l">
              <a:lnSpc>
                <a:spcPct val="100000"/>
              </a:lnSpc>
              <a:spcBef>
                <a:spcPts val="700"/>
              </a:spcBef>
              <a:spcAft>
                <a:spcPts val="0"/>
              </a:spcAft>
              <a:buClr>
                <a:srgbClr val="33CCCC"/>
              </a:buClr>
              <a:buSzPts val="2800"/>
              <a:buFont typeface="Arial"/>
              <a:buChar char="●"/>
            </a:pPr>
            <a:r>
              <a:rPr b="0" i="0" lang="en-US" sz="2800" u="none" cap="none" strike="noStrike">
                <a:solidFill>
                  <a:srgbClr val="FFFFFF"/>
                </a:solidFill>
                <a:latin typeface="Verdana"/>
                <a:ea typeface="Verdana"/>
                <a:cs typeface="Verdana"/>
                <a:sym typeface="Verdana"/>
              </a:rPr>
              <a:t>      Sales Department Data Mart</a:t>
            </a:r>
            <a:endParaRPr b="0" i="0" sz="1400" u="none" cap="none" strike="noStrike">
              <a:solidFill>
                <a:srgbClr val="000000"/>
              </a:solidFill>
              <a:latin typeface="Arial"/>
              <a:ea typeface="Arial"/>
              <a:cs typeface="Arial"/>
              <a:sym typeface="Arial"/>
            </a:endParaRPr>
          </a:p>
          <a:p>
            <a:pPr indent="-341312" lvl="0" marL="341312" marR="0" rtl="0" algn="l">
              <a:lnSpc>
                <a:spcPct val="100000"/>
              </a:lnSpc>
              <a:spcBef>
                <a:spcPts val="700"/>
              </a:spcBef>
              <a:spcAft>
                <a:spcPts val="0"/>
              </a:spcAft>
              <a:buClr>
                <a:srgbClr val="33CCCC"/>
              </a:buClr>
              <a:buSzPts val="2800"/>
              <a:buFont typeface="Arial"/>
              <a:buChar char="●"/>
            </a:pPr>
            <a:r>
              <a:rPr b="0" i="0" lang="en-US" sz="2800" u="none" cap="none" strike="noStrike">
                <a:solidFill>
                  <a:srgbClr val="FFFFFF"/>
                </a:solidFill>
                <a:latin typeface="Verdana"/>
                <a:ea typeface="Verdana"/>
                <a:cs typeface="Verdana"/>
                <a:sym typeface="Verdana"/>
              </a:rPr>
              <a:t>      Marketing Department Data Mart. </a:t>
            </a:r>
            <a:endParaRPr b="0" i="0" sz="1400" u="none" cap="none" strike="noStrike">
              <a:solidFill>
                <a:srgbClr val="000000"/>
              </a:solidFill>
              <a:latin typeface="Arial"/>
              <a:ea typeface="Arial"/>
              <a:cs typeface="Arial"/>
              <a:sym typeface="Arial"/>
            </a:endParaRPr>
          </a:p>
        </p:txBody>
      </p:sp>
      <p:sp>
        <p:nvSpPr>
          <p:cNvPr id="1356" name="Google Shape;1356;p164"/>
          <p:cNvSpPr txBox="1"/>
          <p:nvPr/>
        </p:nvSpPr>
        <p:spPr>
          <a:xfrm>
            <a:off x="8255000" y="6229350"/>
            <a:ext cx="1905000" cy="457200"/>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FFFFFF"/>
              </a:buClr>
              <a:buSzPts val="1400"/>
              <a:buFont typeface="Arial"/>
              <a:buNone/>
            </a:pPr>
            <a:fld id="{00000000-1234-1234-1234-123412341234}" type="slidenum">
              <a:rPr b="1" i="0" lang="en-US" sz="1400" u="none" cap="none" strike="noStrike">
                <a:solidFill>
                  <a:srgbClr val="FFFFFF"/>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0" name="Shape 1360"/>
        <p:cNvGrpSpPr/>
        <p:nvPr/>
      </p:nvGrpSpPr>
      <p:grpSpPr>
        <a:xfrm>
          <a:off x="0" y="0"/>
          <a:ext cx="0" cy="0"/>
          <a:chOff x="0" y="0"/>
          <a:chExt cx="0" cy="0"/>
        </a:xfrm>
      </p:grpSpPr>
      <p:sp>
        <p:nvSpPr>
          <p:cNvPr id="1361" name="Google Shape;1361;p165"/>
          <p:cNvSpPr txBox="1"/>
          <p:nvPr>
            <p:ph type="title"/>
          </p:nvPr>
        </p:nvSpPr>
        <p:spPr>
          <a:xfrm>
            <a:off x="541337" y="228600"/>
            <a:ext cx="10361612" cy="1065212"/>
          </a:xfrm>
          <a:prstGeom prst="rect">
            <a:avLst/>
          </a:prstGeom>
          <a:noFill/>
          <a:ln>
            <a:noFill/>
          </a:ln>
        </p:spPr>
        <p:txBody>
          <a:bodyPr anchorCtr="0" anchor="b" bIns="46800" lIns="90000" spcFirstLastPara="1" rIns="90000" wrap="square" tIns="46800">
            <a:noAutofit/>
          </a:bodyPr>
          <a:lstStyle/>
          <a:p>
            <a:pPr indent="0" lvl="0" marL="0" rtl="0" algn="l">
              <a:lnSpc>
                <a:spcPct val="100000"/>
              </a:lnSpc>
              <a:spcBef>
                <a:spcPts val="0"/>
              </a:spcBef>
              <a:spcAft>
                <a:spcPts val="0"/>
              </a:spcAft>
              <a:buSzPts val="1400"/>
              <a:buNone/>
            </a:pPr>
            <a:r>
              <a:t/>
            </a:r>
            <a:endParaRPr sz="3600">
              <a:solidFill>
                <a:srgbClr val="FFCC00"/>
              </a:solidFill>
              <a:latin typeface="Comic Sans MS"/>
              <a:ea typeface="Comic Sans MS"/>
              <a:cs typeface="Comic Sans MS"/>
              <a:sym typeface="Comic Sans MS"/>
            </a:endParaRPr>
          </a:p>
        </p:txBody>
      </p:sp>
      <p:sp>
        <p:nvSpPr>
          <p:cNvPr id="1362" name="Google Shape;1362;p165"/>
          <p:cNvSpPr txBox="1"/>
          <p:nvPr>
            <p:ph idx="1" type="body"/>
          </p:nvPr>
        </p:nvSpPr>
        <p:spPr>
          <a:xfrm>
            <a:off x="609600" y="1676400"/>
            <a:ext cx="10902950" cy="4418012"/>
          </a:xfrm>
          <a:prstGeom prst="rect">
            <a:avLst/>
          </a:prstGeom>
          <a:noFill/>
          <a:ln>
            <a:noFill/>
          </a:ln>
        </p:spPr>
        <p:txBody>
          <a:bodyPr anchorCtr="0" anchor="t" bIns="46800" lIns="90000" spcFirstLastPara="1" rIns="90000" wrap="square" tIns="46800">
            <a:noAutofit/>
          </a:bodyPr>
          <a:lstStyle/>
          <a:p>
            <a:pPr indent="-342900" lvl="0" marL="342900" marR="0" rtl="0" algn="l">
              <a:lnSpc>
                <a:spcPct val="100000"/>
              </a:lnSpc>
              <a:spcBef>
                <a:spcPts val="0"/>
              </a:spcBef>
              <a:spcAft>
                <a:spcPts val="0"/>
              </a:spcAft>
              <a:buClr>
                <a:srgbClr val="FFFFFF"/>
              </a:buClr>
              <a:buSzPts val="2800"/>
              <a:buFont typeface="Times New Roman"/>
              <a:buNone/>
            </a:pPr>
            <a:r>
              <a:rPr b="0" i="0" lang="en-US" sz="2800" u="none" cap="none" strike="noStrike">
                <a:solidFill>
                  <a:srgbClr val="FFFFFF"/>
                </a:solidFill>
                <a:latin typeface="Verdana"/>
                <a:ea typeface="Verdana"/>
                <a:cs typeface="Verdana"/>
                <a:sym typeface="Verdana"/>
              </a:rPr>
              <a:t>Reasons :</a:t>
            </a:r>
            <a:endParaRPr/>
          </a:p>
          <a:p>
            <a:pPr indent="-342900" lvl="0" marL="342900" marR="0" rtl="0" algn="l">
              <a:lnSpc>
                <a:spcPct val="100000"/>
              </a:lnSpc>
              <a:spcBef>
                <a:spcPts val="800"/>
              </a:spcBef>
              <a:spcAft>
                <a:spcPts val="0"/>
              </a:spcAft>
              <a:buClr>
                <a:schemeClr val="accent2"/>
              </a:buClr>
              <a:buSzPts val="2800"/>
              <a:buFont typeface="Noto Sans Symbols"/>
              <a:buChar char="❖"/>
            </a:pPr>
            <a:r>
              <a:rPr b="0" i="0" lang="en-US" sz="2800" u="none" cap="none" strike="noStrike">
                <a:solidFill>
                  <a:srgbClr val="FFFFFF"/>
                </a:solidFill>
                <a:latin typeface="Verdana"/>
                <a:ea typeface="Verdana"/>
                <a:cs typeface="Verdana"/>
                <a:sym typeface="Verdana"/>
              </a:rPr>
              <a:t>To enable access to the data the department needs to analyze  most frequently.</a:t>
            </a:r>
            <a:endParaRPr/>
          </a:p>
          <a:p>
            <a:pPr indent="-342900" lvl="0" marL="342900" marR="0" rtl="0" algn="l">
              <a:lnSpc>
                <a:spcPct val="100000"/>
              </a:lnSpc>
              <a:spcBef>
                <a:spcPts val="800"/>
              </a:spcBef>
              <a:spcAft>
                <a:spcPts val="0"/>
              </a:spcAft>
              <a:buClr>
                <a:schemeClr val="accent2"/>
              </a:buClr>
              <a:buSzPts val="2800"/>
              <a:buFont typeface="Noto Sans Symbols"/>
              <a:buChar char="❖"/>
            </a:pPr>
            <a:r>
              <a:rPr b="0" i="0" lang="en-US" sz="2800" u="none" cap="none" strike="noStrike">
                <a:solidFill>
                  <a:srgbClr val="FFFFFF"/>
                </a:solidFill>
                <a:latin typeface="Verdana"/>
                <a:ea typeface="Verdana"/>
                <a:cs typeface="Verdana"/>
                <a:sym typeface="Verdana"/>
              </a:rPr>
              <a:t>To improve end users response time and to reduce volume of data to be accessed.</a:t>
            </a:r>
            <a:endParaRPr/>
          </a:p>
          <a:p>
            <a:pPr indent="-342900" lvl="0" marL="342900" marR="0" rtl="0" algn="l">
              <a:lnSpc>
                <a:spcPct val="100000"/>
              </a:lnSpc>
              <a:spcBef>
                <a:spcPts val="800"/>
              </a:spcBef>
              <a:spcAft>
                <a:spcPts val="0"/>
              </a:spcAft>
              <a:buClr>
                <a:schemeClr val="accent2"/>
              </a:buClr>
              <a:buSzPts val="2800"/>
              <a:buFont typeface="Noto Sans Symbols"/>
              <a:buChar char="❖"/>
            </a:pPr>
            <a:r>
              <a:rPr b="0" i="0" lang="en-US" sz="2800" u="none" cap="none" strike="noStrike">
                <a:solidFill>
                  <a:srgbClr val="FFFFFF"/>
                </a:solidFill>
                <a:latin typeface="Verdana"/>
                <a:ea typeface="Verdana"/>
                <a:cs typeface="Verdana"/>
                <a:sym typeface="Verdana"/>
              </a:rPr>
              <a:t>Data marts uses less data , so tasks such as cleansing, loading , transformation  and integration are easier.</a:t>
            </a:r>
            <a:endParaRPr/>
          </a:p>
          <a:p>
            <a:pPr indent="-342900" lvl="0" marL="342900" marR="0" rtl="0" algn="l">
              <a:lnSpc>
                <a:spcPct val="100000"/>
              </a:lnSpc>
              <a:spcBef>
                <a:spcPts val="800"/>
              </a:spcBef>
              <a:spcAft>
                <a:spcPts val="0"/>
              </a:spcAft>
              <a:buClr>
                <a:schemeClr val="accent2"/>
              </a:buClr>
              <a:buSzPts val="2800"/>
              <a:buFont typeface="Noto Sans Symbols"/>
              <a:buChar char="❖"/>
            </a:pPr>
            <a:r>
              <a:rPr b="0" i="0" lang="en-US" sz="2800" u="none" cap="none" strike="noStrike">
                <a:solidFill>
                  <a:srgbClr val="FFFFFF"/>
                </a:solidFill>
                <a:latin typeface="Verdana"/>
                <a:ea typeface="Verdana"/>
                <a:cs typeface="Verdana"/>
                <a:sym typeface="Verdana"/>
              </a:rPr>
              <a:t>Implementation Data Mart is simpler.</a:t>
            </a:r>
            <a:endParaRPr/>
          </a:p>
          <a:p>
            <a:pPr indent="-165100" lvl="0" marL="342900" marR="0" rtl="0" algn="l">
              <a:lnSpc>
                <a:spcPct val="100000"/>
              </a:lnSpc>
              <a:spcBef>
                <a:spcPts val="800"/>
              </a:spcBef>
              <a:spcAft>
                <a:spcPts val="0"/>
              </a:spcAft>
              <a:buClr>
                <a:schemeClr val="accent2"/>
              </a:buClr>
              <a:buSzPts val="2800"/>
              <a:buFont typeface="Noto Sans Symbols"/>
              <a:buNone/>
            </a:pPr>
            <a:r>
              <a:t/>
            </a:r>
            <a:endParaRPr b="0" i="0" sz="2800" u="none" cap="none" strike="noStrike">
              <a:solidFill>
                <a:srgbClr val="FFFFFF"/>
              </a:solidFill>
              <a:latin typeface="Verdana"/>
              <a:ea typeface="Verdana"/>
              <a:cs typeface="Verdana"/>
              <a:sym typeface="Verdana"/>
            </a:endParaRPr>
          </a:p>
          <a:p>
            <a:pPr indent="-165100" lvl="0" marL="342900" marR="0" rtl="0" algn="l">
              <a:lnSpc>
                <a:spcPct val="100000"/>
              </a:lnSpc>
              <a:spcBef>
                <a:spcPts val="800"/>
              </a:spcBef>
              <a:spcAft>
                <a:spcPts val="0"/>
              </a:spcAft>
              <a:buClr>
                <a:schemeClr val="accent2"/>
              </a:buClr>
              <a:buSzPts val="2800"/>
              <a:buFont typeface="Noto Sans Symbols"/>
              <a:buNone/>
            </a:pPr>
            <a:r>
              <a:t/>
            </a:r>
            <a:endParaRPr b="0" i="0" sz="2800" u="none" cap="none" strike="noStrike">
              <a:solidFill>
                <a:srgbClr val="FFFFFF"/>
              </a:solidFill>
              <a:latin typeface="Verdana"/>
              <a:ea typeface="Verdana"/>
              <a:cs typeface="Verdana"/>
              <a:sym typeface="Verdana"/>
            </a:endParaRPr>
          </a:p>
          <a:p>
            <a:pPr indent="-342900" lvl="0" marL="342900" marR="0" rtl="0" algn="l">
              <a:lnSpc>
                <a:spcPct val="100000"/>
              </a:lnSpc>
              <a:spcBef>
                <a:spcPts val="800"/>
              </a:spcBef>
              <a:spcAft>
                <a:spcPts val="0"/>
              </a:spcAft>
              <a:buSzPts val="1400"/>
              <a:buNone/>
            </a:pPr>
            <a:r>
              <a:t/>
            </a:r>
            <a:endParaRPr b="0" i="0" sz="2800" u="none">
              <a:solidFill>
                <a:srgbClr val="FFFFFF"/>
              </a:solidFill>
              <a:latin typeface="Verdana"/>
              <a:ea typeface="Verdana"/>
              <a:cs typeface="Verdana"/>
              <a:sym typeface="Verdana"/>
            </a:endParaRPr>
          </a:p>
        </p:txBody>
      </p:sp>
    </p:spTree>
  </p:cSld>
  <p:clrMapOvr>
    <a:masterClrMapping/>
  </p:clrMapOvr>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6" name="Shape 1366"/>
        <p:cNvGrpSpPr/>
        <p:nvPr/>
      </p:nvGrpSpPr>
      <p:grpSpPr>
        <a:xfrm>
          <a:off x="0" y="0"/>
          <a:ext cx="0" cy="0"/>
          <a:chOff x="0" y="0"/>
          <a:chExt cx="0" cy="0"/>
        </a:xfrm>
      </p:grpSpPr>
      <p:sp>
        <p:nvSpPr>
          <p:cNvPr id="1367" name="Google Shape;1367;p166"/>
          <p:cNvSpPr txBox="1"/>
          <p:nvPr>
            <p:ph type="title"/>
          </p:nvPr>
        </p:nvSpPr>
        <p:spPr>
          <a:xfrm>
            <a:off x="541337" y="228600"/>
            <a:ext cx="10361612" cy="1065212"/>
          </a:xfrm>
          <a:prstGeom prst="rect">
            <a:avLst/>
          </a:prstGeom>
          <a:noFill/>
          <a:ln>
            <a:noFill/>
          </a:ln>
        </p:spPr>
        <p:txBody>
          <a:bodyPr anchorCtr="0" anchor="b" bIns="46800" lIns="90000" spcFirstLastPara="1" rIns="90000" wrap="square" tIns="46800">
            <a:noAutofit/>
          </a:bodyPr>
          <a:lstStyle/>
          <a:p>
            <a:pPr indent="0" lvl="0" marL="0" rtl="0" algn="l">
              <a:lnSpc>
                <a:spcPct val="100000"/>
              </a:lnSpc>
              <a:spcBef>
                <a:spcPts val="0"/>
              </a:spcBef>
              <a:spcAft>
                <a:spcPts val="0"/>
              </a:spcAft>
              <a:buSzPts val="1400"/>
              <a:buNone/>
            </a:pPr>
            <a:r>
              <a:t/>
            </a:r>
            <a:endParaRPr sz="3600">
              <a:solidFill>
                <a:srgbClr val="FFCC00"/>
              </a:solidFill>
              <a:latin typeface="Comic Sans MS"/>
              <a:ea typeface="Comic Sans MS"/>
              <a:cs typeface="Comic Sans MS"/>
              <a:sym typeface="Comic Sans MS"/>
            </a:endParaRPr>
          </a:p>
        </p:txBody>
      </p:sp>
      <p:sp>
        <p:nvSpPr>
          <p:cNvPr id="1368" name="Google Shape;1368;p166"/>
          <p:cNvSpPr txBox="1"/>
          <p:nvPr>
            <p:ph idx="1" type="body"/>
          </p:nvPr>
        </p:nvSpPr>
        <p:spPr>
          <a:xfrm>
            <a:off x="609600" y="1676400"/>
            <a:ext cx="10902950" cy="4418012"/>
          </a:xfrm>
          <a:prstGeom prst="rect">
            <a:avLst/>
          </a:prstGeom>
          <a:noFill/>
          <a:ln>
            <a:noFill/>
          </a:ln>
        </p:spPr>
        <p:txBody>
          <a:bodyPr anchorCtr="0" anchor="t" bIns="46800" lIns="90000" spcFirstLastPara="1" rIns="90000" wrap="square" tIns="46800">
            <a:noAutofit/>
          </a:bodyPr>
          <a:lstStyle/>
          <a:p>
            <a:pPr indent="-342900" lvl="0" marL="342900" marR="0" rtl="0" algn="l">
              <a:lnSpc>
                <a:spcPct val="100000"/>
              </a:lnSpc>
              <a:spcBef>
                <a:spcPts val="0"/>
              </a:spcBef>
              <a:spcAft>
                <a:spcPts val="0"/>
              </a:spcAft>
              <a:buClr>
                <a:srgbClr val="FFFFFF"/>
              </a:buClr>
              <a:buSzPts val="2800"/>
              <a:buFont typeface="Times New Roman"/>
              <a:buNone/>
            </a:pPr>
            <a:r>
              <a:rPr b="0" i="0" lang="en-US" sz="2800" u="none">
                <a:solidFill>
                  <a:srgbClr val="FFFFFF"/>
                </a:solidFill>
                <a:latin typeface="Verdana"/>
                <a:ea typeface="Verdana"/>
                <a:cs typeface="Verdana"/>
                <a:sym typeface="Verdana"/>
              </a:rPr>
              <a:t>Advantages:</a:t>
            </a:r>
            <a:endParaRPr/>
          </a:p>
          <a:p>
            <a:pPr indent="-342900" lvl="0" marL="342900" marR="0" rtl="0" algn="l">
              <a:lnSpc>
                <a:spcPct val="100000"/>
              </a:lnSpc>
              <a:spcBef>
                <a:spcPts val="800"/>
              </a:spcBef>
              <a:spcAft>
                <a:spcPts val="0"/>
              </a:spcAft>
              <a:buClr>
                <a:schemeClr val="accent2"/>
              </a:buClr>
              <a:buSzPts val="2800"/>
              <a:buFont typeface="Noto Sans Symbols"/>
              <a:buChar char="❖"/>
            </a:pPr>
            <a:r>
              <a:rPr b="0" i="0" lang="en-US" sz="2800" u="none">
                <a:solidFill>
                  <a:srgbClr val="FFFFFF"/>
                </a:solidFill>
                <a:latin typeface="Verdana"/>
                <a:ea typeface="Verdana"/>
                <a:cs typeface="Verdana"/>
                <a:sym typeface="Verdana"/>
              </a:rPr>
              <a:t>The cost is low.</a:t>
            </a:r>
            <a:endParaRPr/>
          </a:p>
          <a:p>
            <a:pPr indent="-342900" lvl="0" marL="342900" marR="0" rtl="0" algn="l">
              <a:lnSpc>
                <a:spcPct val="100000"/>
              </a:lnSpc>
              <a:spcBef>
                <a:spcPts val="800"/>
              </a:spcBef>
              <a:spcAft>
                <a:spcPts val="0"/>
              </a:spcAft>
              <a:buClr>
                <a:schemeClr val="accent2"/>
              </a:buClr>
              <a:buSzPts val="2800"/>
              <a:buFont typeface="Noto Sans Symbols"/>
              <a:buChar char="❖"/>
            </a:pPr>
            <a:r>
              <a:rPr b="0" i="0" lang="en-US" sz="2800" u="none">
                <a:solidFill>
                  <a:srgbClr val="FFFFFF"/>
                </a:solidFill>
                <a:latin typeface="Verdana"/>
                <a:ea typeface="Verdana"/>
                <a:cs typeface="Verdana"/>
                <a:sym typeface="Verdana"/>
              </a:rPr>
              <a:t>Required  time to implementation is short.</a:t>
            </a:r>
            <a:endParaRPr/>
          </a:p>
          <a:p>
            <a:pPr indent="-342900" lvl="0" marL="342900" marR="0" rtl="0" algn="l">
              <a:lnSpc>
                <a:spcPct val="100000"/>
              </a:lnSpc>
              <a:spcBef>
                <a:spcPts val="800"/>
              </a:spcBef>
              <a:spcAft>
                <a:spcPts val="0"/>
              </a:spcAft>
              <a:buClr>
                <a:schemeClr val="accent2"/>
              </a:buClr>
              <a:buSzPts val="2800"/>
              <a:buFont typeface="Noto Sans Symbols"/>
              <a:buChar char="❖"/>
            </a:pPr>
            <a:r>
              <a:rPr b="0" i="0" lang="en-US" sz="2800" u="none">
                <a:solidFill>
                  <a:srgbClr val="FFFFFF"/>
                </a:solidFill>
                <a:latin typeface="Verdana"/>
                <a:ea typeface="Verdana"/>
                <a:cs typeface="Verdana"/>
                <a:sym typeface="Verdana"/>
              </a:rPr>
              <a:t>Controlled locally rather than centrally.</a:t>
            </a:r>
            <a:endParaRPr/>
          </a:p>
          <a:p>
            <a:pPr indent="-342900" lvl="0" marL="342900" marR="0" rtl="0" algn="l">
              <a:lnSpc>
                <a:spcPct val="100000"/>
              </a:lnSpc>
              <a:spcBef>
                <a:spcPts val="800"/>
              </a:spcBef>
              <a:spcAft>
                <a:spcPts val="0"/>
              </a:spcAft>
              <a:buClr>
                <a:schemeClr val="accent2"/>
              </a:buClr>
              <a:buSzPts val="2800"/>
              <a:buFont typeface="Noto Sans Symbols"/>
              <a:buChar char="❖"/>
            </a:pPr>
            <a:r>
              <a:rPr b="0" i="0" lang="en-US" sz="2800" u="none">
                <a:solidFill>
                  <a:srgbClr val="FFFFFF"/>
                </a:solidFill>
                <a:latin typeface="Verdana"/>
                <a:ea typeface="Verdana"/>
                <a:cs typeface="Verdana"/>
                <a:sym typeface="Verdana"/>
              </a:rPr>
              <a:t>They contains less information.</a:t>
            </a:r>
            <a:endParaRPr/>
          </a:p>
          <a:p>
            <a:pPr indent="-342900" lvl="0" marL="342900" marR="0" rtl="0" algn="l">
              <a:lnSpc>
                <a:spcPct val="100000"/>
              </a:lnSpc>
              <a:spcBef>
                <a:spcPts val="800"/>
              </a:spcBef>
              <a:spcAft>
                <a:spcPts val="0"/>
              </a:spcAft>
              <a:buClr>
                <a:schemeClr val="accent2"/>
              </a:buClr>
              <a:buSzPts val="2800"/>
              <a:buFont typeface="Noto Sans Symbols"/>
              <a:buChar char="❖"/>
            </a:pPr>
            <a:r>
              <a:rPr b="0" i="0" lang="en-US" sz="2800" u="none">
                <a:solidFill>
                  <a:srgbClr val="FFFFFF"/>
                </a:solidFill>
                <a:latin typeface="Verdana"/>
                <a:ea typeface="Verdana"/>
                <a:cs typeface="Verdana"/>
                <a:sym typeface="Verdana"/>
              </a:rPr>
              <a:t>Reduce network traffic</a:t>
            </a:r>
            <a:endParaRPr/>
          </a:p>
        </p:txBody>
      </p:sp>
    </p:spTree>
  </p:cSld>
  <p:clrMapOvr>
    <a:masterClrMapping/>
  </p:clrMapOvr>
</p:sld>
</file>

<file path=ppt/slides/slide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2" name="Shape 1372"/>
        <p:cNvGrpSpPr/>
        <p:nvPr/>
      </p:nvGrpSpPr>
      <p:grpSpPr>
        <a:xfrm>
          <a:off x="0" y="0"/>
          <a:ext cx="0" cy="0"/>
          <a:chOff x="0" y="0"/>
          <a:chExt cx="0" cy="0"/>
        </a:xfrm>
      </p:grpSpPr>
      <p:sp>
        <p:nvSpPr>
          <p:cNvPr id="1373" name="Google Shape;1373;p167"/>
          <p:cNvSpPr txBox="1"/>
          <p:nvPr>
            <p:ph type="title"/>
          </p:nvPr>
        </p:nvSpPr>
        <p:spPr>
          <a:xfrm>
            <a:off x="541337" y="228600"/>
            <a:ext cx="10361612" cy="1065212"/>
          </a:xfrm>
          <a:prstGeom prst="rect">
            <a:avLst/>
          </a:prstGeom>
          <a:noFill/>
          <a:ln>
            <a:noFill/>
          </a:ln>
        </p:spPr>
        <p:txBody>
          <a:bodyPr anchorCtr="0" anchor="b" bIns="46800" lIns="90000" spcFirstLastPara="1" rIns="90000" wrap="square" tIns="46800">
            <a:noAutofit/>
          </a:bodyPr>
          <a:lstStyle/>
          <a:p>
            <a:pPr indent="0" lvl="0" marL="0" rtl="0" algn="l">
              <a:lnSpc>
                <a:spcPct val="100000"/>
              </a:lnSpc>
              <a:spcBef>
                <a:spcPts val="0"/>
              </a:spcBef>
              <a:spcAft>
                <a:spcPts val="0"/>
              </a:spcAft>
              <a:buSzPts val="1400"/>
              <a:buNone/>
            </a:pPr>
            <a:r>
              <a:t/>
            </a:r>
            <a:endParaRPr sz="3600">
              <a:solidFill>
                <a:srgbClr val="FFCC00"/>
              </a:solidFill>
              <a:latin typeface="Comic Sans MS"/>
              <a:ea typeface="Comic Sans MS"/>
              <a:cs typeface="Comic Sans MS"/>
              <a:sym typeface="Comic Sans MS"/>
            </a:endParaRPr>
          </a:p>
        </p:txBody>
      </p:sp>
      <p:sp>
        <p:nvSpPr>
          <p:cNvPr id="1374" name="Google Shape;1374;p167"/>
          <p:cNvSpPr txBox="1"/>
          <p:nvPr>
            <p:ph idx="1" type="body"/>
          </p:nvPr>
        </p:nvSpPr>
        <p:spPr>
          <a:xfrm>
            <a:off x="609600" y="1676400"/>
            <a:ext cx="11742737" cy="4418012"/>
          </a:xfrm>
          <a:prstGeom prst="rect">
            <a:avLst/>
          </a:prstGeom>
          <a:noFill/>
          <a:ln>
            <a:noFill/>
          </a:ln>
        </p:spPr>
        <p:txBody>
          <a:bodyPr anchorCtr="0" anchor="t" bIns="46800" lIns="90000" spcFirstLastPara="1" rIns="90000" wrap="square" tIns="46800">
            <a:noAutofit/>
          </a:bodyPr>
          <a:lstStyle/>
          <a:p>
            <a:pPr indent="-342900" lvl="0" marL="342900" marR="0" rtl="0" algn="l">
              <a:lnSpc>
                <a:spcPct val="100000"/>
              </a:lnSpc>
              <a:spcBef>
                <a:spcPts val="0"/>
              </a:spcBef>
              <a:spcAft>
                <a:spcPts val="0"/>
              </a:spcAft>
              <a:buClr>
                <a:srgbClr val="FFFFFF"/>
              </a:buClr>
              <a:buSzPts val="2800"/>
              <a:buFont typeface="Times New Roman"/>
              <a:buNone/>
            </a:pPr>
            <a:r>
              <a:rPr b="0" i="0" lang="en-US" sz="2800" u="none">
                <a:solidFill>
                  <a:srgbClr val="FFFFFF"/>
                </a:solidFill>
                <a:latin typeface="Verdana"/>
                <a:ea typeface="Verdana"/>
                <a:cs typeface="Verdana"/>
                <a:sym typeface="Verdana"/>
              </a:rPr>
              <a:t>Limitations:</a:t>
            </a:r>
            <a:endParaRPr/>
          </a:p>
          <a:p>
            <a:pPr indent="-342900" lvl="0" marL="342900" marR="0" rtl="0" algn="l">
              <a:lnSpc>
                <a:spcPct val="100000"/>
              </a:lnSpc>
              <a:spcBef>
                <a:spcPts val="800"/>
              </a:spcBef>
              <a:spcAft>
                <a:spcPts val="0"/>
              </a:spcAft>
              <a:buClr>
                <a:schemeClr val="accent2"/>
              </a:buClr>
              <a:buSzPts val="2800"/>
              <a:buFont typeface="Noto Sans Symbols"/>
              <a:buChar char="❖"/>
            </a:pPr>
            <a:r>
              <a:rPr b="0" i="0" lang="en-US" sz="2800" u="none">
                <a:solidFill>
                  <a:srgbClr val="FFFFFF"/>
                </a:solidFill>
                <a:latin typeface="Verdana"/>
                <a:ea typeface="Verdana"/>
                <a:cs typeface="Verdana"/>
                <a:sym typeface="Verdana"/>
              </a:rPr>
              <a:t>Performance Degradation as size of the data mart increases.</a:t>
            </a:r>
            <a:endParaRPr/>
          </a:p>
          <a:p>
            <a:pPr indent="-342900" lvl="0" marL="342900" marR="0" rtl="0" algn="l">
              <a:lnSpc>
                <a:spcPct val="100000"/>
              </a:lnSpc>
              <a:spcBef>
                <a:spcPts val="800"/>
              </a:spcBef>
              <a:spcAft>
                <a:spcPts val="0"/>
              </a:spcAft>
              <a:buClr>
                <a:schemeClr val="accent2"/>
              </a:buClr>
              <a:buSzPts val="2800"/>
              <a:buFont typeface="Noto Sans Symbols"/>
              <a:buChar char="❖"/>
            </a:pPr>
            <a:r>
              <a:rPr b="0" i="0" lang="en-US" sz="2800" u="none">
                <a:solidFill>
                  <a:srgbClr val="FFFFFF"/>
                </a:solidFill>
                <a:latin typeface="Verdana"/>
                <a:ea typeface="Verdana"/>
                <a:cs typeface="Verdana"/>
                <a:sym typeface="Verdana"/>
              </a:rPr>
              <a:t>Administration becomes difficult.</a:t>
            </a:r>
            <a:endParaRPr/>
          </a:p>
          <a:p>
            <a:pPr indent="-342900" lvl="0" marL="342900" marR="0" rtl="0" algn="l">
              <a:lnSpc>
                <a:spcPct val="100000"/>
              </a:lnSpc>
              <a:spcBef>
                <a:spcPts val="800"/>
              </a:spcBef>
              <a:spcAft>
                <a:spcPts val="0"/>
              </a:spcAft>
              <a:buClr>
                <a:schemeClr val="accent2"/>
              </a:buClr>
              <a:buSzPts val="2800"/>
              <a:buFont typeface="Noto Sans Symbols"/>
              <a:buChar char="❖"/>
            </a:pPr>
            <a:r>
              <a:rPr b="0" i="0" lang="en-US" sz="2800" u="none">
                <a:solidFill>
                  <a:srgbClr val="FFFFFF"/>
                </a:solidFill>
                <a:latin typeface="Verdana"/>
                <a:ea typeface="Verdana"/>
                <a:cs typeface="Verdana"/>
                <a:sym typeface="Verdana"/>
              </a:rPr>
              <a:t>Issues in accessing remote Data Mart.</a:t>
            </a:r>
            <a:endParaRPr/>
          </a:p>
          <a:p>
            <a:pPr indent="-342900" lvl="0" marL="342900" marR="0" rtl="0" algn="l">
              <a:lnSpc>
                <a:spcPct val="100000"/>
              </a:lnSpc>
              <a:spcBef>
                <a:spcPts val="800"/>
              </a:spcBef>
              <a:spcAft>
                <a:spcPts val="0"/>
              </a:spcAft>
              <a:buSzPts val="1400"/>
              <a:buNone/>
            </a:pPr>
            <a:r>
              <a:t/>
            </a:r>
            <a:endParaRPr b="0" i="0" sz="2800" u="none">
              <a:solidFill>
                <a:srgbClr val="FFFFFF"/>
              </a:solidFill>
              <a:latin typeface="Verdana"/>
              <a:ea typeface="Verdana"/>
              <a:cs typeface="Verdana"/>
              <a:sym typeface="Verdana"/>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0.xml><?xml version="1.0" encoding="utf-8"?>
<a:theme xmlns:a="http://schemas.openxmlformats.org/drawingml/2006/main" xmlns:r="http://schemas.openxmlformats.org/officeDocument/2006/relationships" name="2_Equity">
  <a:themeElements>
    <a:clrScheme name="Equity">
      <a:dk1>
        <a:srgbClr val="000000"/>
      </a:dk1>
      <a:lt1>
        <a:srgbClr val="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1.xml><?xml version="1.0" encoding="utf-8"?>
<a:theme xmlns:a="http://schemas.openxmlformats.org/drawingml/2006/main" xmlns:r="http://schemas.openxmlformats.org/officeDocument/2006/relationships"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2.xml><?xml version="1.0" encoding="utf-8"?>
<a:theme xmlns:a="http://schemas.openxmlformats.org/drawingml/2006/main" xmlns:r="http://schemas.openxmlformats.org/officeDocument/2006/relationships" name="9_Equity">
  <a:themeElements>
    <a:clrScheme name="Equity">
      <a:dk1>
        <a:srgbClr val="000000"/>
      </a:dk1>
      <a:lt1>
        <a:srgbClr val="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2_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Equity">
  <a:themeElements>
    <a:clrScheme name="Equity">
      <a:dk1>
        <a:srgbClr val="000000"/>
      </a:dk1>
      <a:lt1>
        <a:srgbClr val="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8_Equity">
  <a:themeElements>
    <a:clrScheme name="Equity">
      <a:dk1>
        <a:srgbClr val="000000"/>
      </a:dk1>
      <a:lt1>
        <a:srgbClr val="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3_Equity">
  <a:themeElements>
    <a:clrScheme name="Equity">
      <a:dk1>
        <a:srgbClr val="000000"/>
      </a:dk1>
      <a:lt1>
        <a:srgbClr val="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xmlns:r="http://schemas.openxmlformats.org/officeDocument/2006/relationships" name="Blank Presentation">
  <a:themeElements>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xmlns:r="http://schemas.openxmlformats.org/officeDocument/2006/relationships" name="4_Equity">
  <a:themeElements>
    <a:clrScheme name="Equity">
      <a:dk1>
        <a:srgbClr val="000000"/>
      </a:dk1>
      <a:lt1>
        <a:srgbClr val="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8.xml><?xml version="1.0" encoding="utf-8"?>
<a:theme xmlns:a="http://schemas.openxmlformats.org/drawingml/2006/main" xmlns:r="http://schemas.openxmlformats.org/officeDocument/2006/relationships" name="1_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9.xml><?xml version="1.0" encoding="utf-8"?>
<a:theme xmlns:a="http://schemas.openxmlformats.org/drawingml/2006/main" xmlns:r="http://schemas.openxmlformats.org/officeDocument/2006/relationships" name="1_Equity">
  <a:themeElements>
    <a:clrScheme name="Equity">
      <a:dk1>
        <a:srgbClr val="000000"/>
      </a:dk1>
      <a:lt1>
        <a:srgbClr val="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