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uru99.com/business-intelligence-definition-example.html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		NoSQL</a:t>
            </a:r>
            <a:br>
              <a:rPr b="1"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14" y="2040835"/>
            <a:ext cx="10515600" cy="445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33400" y="3281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Key Value Pair 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stored in key/value pairs.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designed in such a way to handle lots of data and heavy load.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Key-value pair storage databases store data as a hash table where each key is unique, and the value can be a JSON, BLOB(Binary Large Objects), string, etc.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28599" y="235365"/>
            <a:ext cx="115658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1. Key-Value Store Database: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model is one of the most basic models of NoSQL databases.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 the name suggests, the data is stored in form of Key-Value Pairs.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key is usually a sequence of strings, integers or characters but can also be a more advanced data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value is typically linked or co-related to the key.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key-value pair storage databases generally store data as a hash table where each key is unique.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value can be of any type (JSON, BLOB(Binary Large Object), strings, etc).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type of pattern is usually used in shopping websites or e-commerce applications.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40633" y="142599"/>
            <a:ext cx="11380305" cy="484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Advantages: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handle large amounts of data and heavy load,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Easy retrieval of data by keys.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Limitations: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Complex queries may attempt to involve multiple key-value pairs which may delay performance.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can be involving many-to-many relationships which may collide.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Examples: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DynamoDB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Berkeley DB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21" y="4982817"/>
            <a:ext cx="4613413" cy="102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175592" y="105603"/>
            <a:ext cx="115658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Column-based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Column-oriented databases work on columns and are based on BigTable paper by Google.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column is treated separately.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Values of single column databases are stored contiguously.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They deliver high performance on aggregation queries like SUM, COUNT, AVG, MIN etc. as the data is readily available in a column.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Column-based NoSQL databases are widely used to manage data warehouses, </a:t>
            </a:r>
            <a:r>
              <a:rPr b="0" i="0" lang="en-US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business intelligence</a:t>
            </a: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CRM, Library card catalogs,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HBase, Cassandra, HBase, Hypertable are NoSQL query examples of column based database.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0554" y="3256722"/>
            <a:ext cx="50863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40634" y="248618"/>
            <a:ext cx="114200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2. Column Store Database: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Rather than storing data in relational tuples, the data is stored in individual cells which are further grouped into columns.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Column-oriented databases work only on columns.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store large amounts of data into columns together.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Format and titles of the columns can diverge from one row to other. Every column is treated separately.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still, each individual column may contain multiple other columns like traditional databases.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Basically, columns are mode of storage in this type.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40635" y="3546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Advantages: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readily available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Queries like SUM, AVERAGE, COUNT can be easily performed on columns.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Examples: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Bigtable by Google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Cassandra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685" y="2054087"/>
            <a:ext cx="5978802" cy="444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40635" y="473903"/>
            <a:ext cx="110755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Document-Oriented: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Document-Oriented NoSQL DB stores and retrieves data as a key value pair but the value part is stored as a document.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document is stored in JSON or XML formats.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is understood by the DB and can be queried.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419" y="3174516"/>
            <a:ext cx="8617433" cy="320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546651" y="328129"/>
            <a:ext cx="112477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3. Document Database: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document database fetches and accumulates data in form of key-value pairs but here, the values are called as Documents.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can be stated as a complex data structure.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here can be a form of text, arrays, strings, JSON, XML or any such format.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use of nested documents is also very common.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very effective as most of the data created is usually in form of JSONs and is unstructured.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Advantages: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type of format is very useful and apt for semi-structured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Storage retrieval and managing of documents is easy.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Limitations: 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Handling multiple documents is challenging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Aggregation operations may not work accurately.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Examples: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MongoDB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CouchDB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10817" y="394388"/>
            <a:ext cx="11396870" cy="510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u="sng"/>
              <a:t>What is NoSQL?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Database is a non-relational Data Management System, that does not require a fixed schema.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avoids joins, and is easy to scale.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major purpose of using a NoSQL database is for distributed data stores with humongous data storage needs.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is used for Big data and real-time web apps.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companies like Twitter, Facebook and Google collect terabytes of user data every single day.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database stands for “Not Only SQL” or “Not SQL.”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Though a better term would be “NoREL”, NoSQL caught on. Carl Strozz introduced the NoSQL concept in 1998.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93639"/>
            <a:ext cx="5032513" cy="3298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241851" y="142598"/>
            <a:ext cx="114465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Graph-Based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graph type database stores entities as well the relations amongst those entities.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entity is stored as a node with the relationship as edges.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edge gives a relationship between nodes.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node and edge has a unique identifier.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478" y="3219643"/>
            <a:ext cx="5817705" cy="349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692426" y="725695"/>
            <a:ext cx="110755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Compared to a relational database where tables are loosely connected, a Graph database is a multi-relational in nature.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Traversing relationship is fast as they are already captured into the DB, and there is no need to calculate them.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base database mostly used for social networks, logistics, spatial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Neo4J, Infinite Graph, OrientDB, FlockDB are some popular graph-based databases.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53887" y="513659"/>
            <a:ext cx="11194774" cy="5754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4. Graph Databases: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Clearly, this architecture pattern deals with the storage and management of data in graphs.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Graphs are basically structures that depict connections between two or more objects in some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objects or entities are called as nodes and are joined together by relationships called Edges.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edge has a unique identifier.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node serves as a point of contact for the graph.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pattern is very commonly used in social networks where there are a large number of entities and each entity has one or many characteristics which are connected by edges.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relational database pattern has tables that are loosely connected, whereas graphs are often very strong and rigid in nature.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Advantages: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Fastest traversal because of connections.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Spatial data can be easily handled.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Limitations: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Wrong connections may lead to infinite loops.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Examples: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Neo4J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FlockDB( Used by Twitter)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6" name="Google Shape;21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426" y="2160105"/>
            <a:ext cx="5287617" cy="362381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1272209" y="5791671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Figure –</a:t>
            </a: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Graph model format of NoSQL Databases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440634" y="185530"/>
            <a:ext cx="10515600" cy="6453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Advantages of NoSQL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used as Primary or Analytic Data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Big Data Capability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Single Point of Failure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Easy Replication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Need for Separate Caching 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provides fast performance and horizontal scalability.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handle structured, semi-structured, and unstructured data with equal effect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Object-oriented programming which is easy to use and flexible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NoSQL databases don’t need a dedicated high-performance server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Support Key Developer Languages and Platforms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Simple to implement than using RDBMS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can serve as the primary data source for online applications.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Handles big data which manages data velocity, variety, volume, and complexity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Excels at distributed database and multi-data center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Eliminates the need for a specific caching layer to store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Offers a flexible schema design which can easily be altered without downtime or service disruption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506895" y="381138"/>
            <a:ext cx="109827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Query Mechanism tools for NoSQL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most common data retrieval mechanism is the REST-based retrieval of a value based on its key/ID with GET resource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 store Database offers more difficult queries as they understand the value in a key-value pair.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CouchDB allows defining views with MapReduce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453886" y="5931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What is the CAP Theorem?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 theorem is also called brewer’s theorem.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states that is impossible for a distributed data store to offer more than two out of three guarantees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Consistency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Availability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Partition Tolerance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08113" y="27955"/>
            <a:ext cx="113803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RDBMS uses SQL syntax to store and retrieve data for further insights.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Instead, a NoSQL database system encompasses a wide range of database technologies that can store structured, semi-structured, unstructured and polymorphic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understand about NoSQL with a diagram in this NoSQL database tutorial: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867025"/>
            <a:ext cx="7460974" cy="378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268356" y="593173"/>
            <a:ext cx="11274287" cy="480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Consistency: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should remain consistent even after the execution of an operation.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means once data is written, any future read request should contain that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after updating the order status, all the clients should be able to see the same data.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Availability: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database should always be available and responsive.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should not have any downtime.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637761" y="977486"/>
            <a:ext cx="109164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Partition Tolerance: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Partition Tolerance means that the system should continue to function even if the communication among the servers is not stable.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For example, the servers can be partitioned into multiple groups which may not communicate with each other.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Here, if part of the database is unavailable, other parts are always unaffected.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546651" y="367885"/>
            <a:ext cx="11247783" cy="4985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Why NoSQL?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concept of NoSQL databases became popular with Internet giants like Google, Facebook, Amazon, etc. who deal with huge volumes of data.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system response time becomes slow when you use RDBMS for massive volumes of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resolve this problem, we could “scale up” our systems by upgrading our existing hardware. This process is expensive.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alternative for this issue is to distribute database load on multiple hosts whenever the load increases.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method is known as “scaling out.”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77077" y="278296"/>
            <a:ext cx="11211339" cy="5974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Features of NoSQL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Non-relational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databases never follow the relational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Never provide tables with flat fixed-column records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 with self-contained aggregates or BLOBs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Doesn’t require object-relational mapping and data normalization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complex features like query languages, query planners,referential integrity joins, ACID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Schema-free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NoSQL databases are either schema-free or have relaxed schemas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not require any sort of definition of the schema of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Offers heterogeneous structures of data in the same domain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487" y="1954009"/>
            <a:ext cx="9197009" cy="467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4313" y="477077"/>
            <a:ext cx="11343861" cy="6135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Simple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Offers easy to use interfaces for storage and querying data provided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APIs allow low-level data manipulation &amp; selection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Text-based protocols mostly used with HTTP REST with JSON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Mostly used no standard based NoSQL query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Web-enabled databases running as internet-facing services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Distributed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 NoSQL databases can be executed in a distributed fashion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Offers auto-scaling and fail-over capabilities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ACID concept can be sacrificed for scalability and throughput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Mostly no synchronous replication between distributed nodes Asynchronous Multi-Master Replication, peer-to-peer, HDFS Replication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providing eventual consistency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Shared Nothing Architecture.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enables less coordination and higher distribution.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25288" y="354632"/>
            <a:ext cx="11834190" cy="5317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Types of NoSQL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NoSQL Databases are mainly categorized into four types: Key-value pair, Column-oriented, Graph-based and Document-oriented.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category has its unique attributes and limitations.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None of the above-specified database is better to solve all the problems.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Users should select the database based on their product needs.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Types of NoSQL Databases: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Key-value Pair 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Column-oriented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Graphs based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Document-oriented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94860" y="341382"/>
            <a:ext cx="11751366" cy="5887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NoSQL Data Architecture Patterns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Architecture Pattern is a logical way of categorizing data that will be stored on the Database.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NoSQL is a type of database which helps to perform operations on big data and store it in a valid format.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widely used because of its flexibility and a wide variety of services.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Architecture Patterns of NoSQL: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data is stored in NoSQL in any of the following four data architecture patterns.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Key-Value Store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Column Store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Document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Graph Database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