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Lst>
  <p:sldSz cy="6858000" cx="9144000"/>
  <p:notesSz cx="6858000" cy="9144000"/>
  <p:embeddedFontLst>
    <p:embeddedFont>
      <p:font typeface="Corsiva"/>
      <p:regular r:id="rId80"/>
      <p:bold r:id="rId81"/>
      <p:italic r:id="rId82"/>
      <p:boldItalic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84" roundtripDataSignature="AMtx7mincq4ukGj3LjSy1ekfIkPAOJ3O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customschemas.google.com/relationships/presentationmetadata" Target="metadata"/><Relationship Id="rId83" Type="http://schemas.openxmlformats.org/officeDocument/2006/relationships/font" Target="fonts/Corsiva-boldItalic.fntdata"/><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Corsiva-regular.fntdata"/><Relationship Id="rId82" Type="http://schemas.openxmlformats.org/officeDocument/2006/relationships/font" Target="fonts/Corsiva-italic.fntdata"/><Relationship Id="rId81" Type="http://schemas.openxmlformats.org/officeDocument/2006/relationships/font" Target="fonts/Corsi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 name="Google Shape;86;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 name="Google Shape;149;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 name="Google Shape;156;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3" name="Google Shape;163;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 name="Google Shape;177;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1" name="Google Shape;191;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 name="Google Shape;198;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 name="Google Shape;93;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3" name="Google Shape;233;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0" name="Google Shape;240;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7" name="Google Shape;247;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4" name="Google Shape;254;p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1" name="Google Shape;261;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 name="Google Shape;268;p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5" name="Google Shape;275;p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p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 name="Google Shape;100;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9" name="Google Shape;289;p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3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6" name="Google Shape;296;p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3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p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3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0" name="Google Shape;310;p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3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7" name="Google Shape;317;p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3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4" name="Google Shape;324;p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3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1" name="Google Shape;331;p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3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8" name="Google Shape;338;p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3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5" name="Google Shape;345;p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3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2" name="Google Shape;352;p3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3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 name="Google Shape;107;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9" name="Google Shape;359;p4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4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6" name="Google Shape;366;p4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4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3" name="Google Shape;373;p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4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0" name="Google Shape;380;p4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4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7" name="Google Shape;387;p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4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4" name="Google Shape;394;p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4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1" name="Google Shape;401;p4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4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8" name="Google Shape;408;p4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4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5" name="Google Shape;415;p4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4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2" name="Google Shape;422;p4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4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4" name="Google Shape;114;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9" name="Google Shape;429;p5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5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6" name="Google Shape;436;p5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5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3" name="Google Shape;443;p5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5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0" name="Google Shape;450;p5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5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7" name="Google Shape;457;p5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5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4" name="Google Shape;464;p5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5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1" name="Google Shape;471;p5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5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8" name="Google Shape;478;p5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5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5" name="Google Shape;485;p5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5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2" name="Google Shape;492;p5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5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 name="Google Shape;121;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9" name="Google Shape;499;p6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6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6" name="Google Shape;506;p6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6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3" name="Google Shape;513;p6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6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0" name="Google Shape;520;p6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6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7" name="Google Shape;527;p6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6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4" name="Google Shape;534;p6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p6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1" name="Google Shape;541;p6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6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8" name="Google Shape;548;p6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6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5" name="Google Shape;555;p6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6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2" name="Google Shape;562;p6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p6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 name="Google Shape;128;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9" name="Google Shape;569;p7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7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6" name="Google Shape;576;p7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7" name="Google Shape;577;p7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3" name="Google Shape;583;p7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4" name="Google Shape;584;p7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0" name="Google Shape;590;p7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7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7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 name="Google Shape;142;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76"/>
          <p:cNvSpPr txBox="1"/>
          <p:nvPr>
            <p:ph type="title"/>
          </p:nvPr>
        </p:nvSpPr>
        <p:spPr>
          <a:xfrm>
            <a:off x="228600" y="152400"/>
            <a:ext cx="8610600" cy="990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76"/>
          <p:cNvSpPr txBox="1"/>
          <p:nvPr>
            <p:ph idx="1" type="body"/>
          </p:nvPr>
        </p:nvSpPr>
        <p:spPr>
          <a:xfrm>
            <a:off x="304800" y="1371600"/>
            <a:ext cx="8534400" cy="4724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F8F8F8"/>
              </a:buClr>
              <a:buSzPts val="1800"/>
              <a:buChar char="•"/>
              <a:defRPr/>
            </a:lvl1pPr>
            <a:lvl2pPr indent="-342900" lvl="1" marL="914400" algn="l">
              <a:spcBef>
                <a:spcPts val="360"/>
              </a:spcBef>
              <a:spcAft>
                <a:spcPts val="0"/>
              </a:spcAft>
              <a:buClr>
                <a:srgbClr val="F8F8F8"/>
              </a:buClr>
              <a:buSzPts val="1800"/>
              <a:buChar char="–"/>
              <a:defRPr/>
            </a:lvl2pPr>
            <a:lvl3pPr indent="-342900" lvl="2" marL="1371600" algn="l">
              <a:spcBef>
                <a:spcPts val="360"/>
              </a:spcBef>
              <a:spcAft>
                <a:spcPts val="0"/>
              </a:spcAft>
              <a:buClr>
                <a:srgbClr val="F8F8F8"/>
              </a:buClr>
              <a:buSzPts val="1800"/>
              <a:buChar char="•"/>
              <a:defRPr/>
            </a:lvl3pPr>
            <a:lvl4pPr indent="-342900" lvl="3" marL="1828800" algn="l">
              <a:spcBef>
                <a:spcPts val="360"/>
              </a:spcBef>
              <a:spcAft>
                <a:spcPts val="0"/>
              </a:spcAft>
              <a:buClr>
                <a:srgbClr val="F8F8F8"/>
              </a:buClr>
              <a:buSzPts val="1800"/>
              <a:buChar char="–"/>
              <a:defRPr/>
            </a:lvl4pPr>
            <a:lvl5pPr indent="-342900" lvl="4" marL="2286000" algn="l">
              <a:spcBef>
                <a:spcPts val="360"/>
              </a:spcBef>
              <a:spcAft>
                <a:spcPts val="0"/>
              </a:spcAft>
              <a:buClr>
                <a:srgbClr val="F8F8F8"/>
              </a:buClr>
              <a:buSzPts val="1800"/>
              <a:buChar char="»"/>
              <a:defRPr/>
            </a:lvl5pPr>
            <a:lvl6pPr indent="-342900" lvl="5" marL="2743200" algn="l">
              <a:spcBef>
                <a:spcPts val="360"/>
              </a:spcBef>
              <a:spcAft>
                <a:spcPts val="0"/>
              </a:spcAft>
              <a:buClr>
                <a:srgbClr val="F8F8F8"/>
              </a:buClr>
              <a:buSzPts val="1800"/>
              <a:buChar char="»"/>
              <a:defRPr/>
            </a:lvl6pPr>
            <a:lvl7pPr indent="-342900" lvl="6" marL="3200400" algn="l">
              <a:spcBef>
                <a:spcPts val="360"/>
              </a:spcBef>
              <a:spcAft>
                <a:spcPts val="0"/>
              </a:spcAft>
              <a:buClr>
                <a:srgbClr val="F8F8F8"/>
              </a:buClr>
              <a:buSzPts val="1800"/>
              <a:buChar char="»"/>
              <a:defRPr/>
            </a:lvl7pPr>
            <a:lvl8pPr indent="-342900" lvl="7" marL="3657600" algn="l">
              <a:spcBef>
                <a:spcPts val="360"/>
              </a:spcBef>
              <a:spcAft>
                <a:spcPts val="0"/>
              </a:spcAft>
              <a:buClr>
                <a:srgbClr val="F8F8F8"/>
              </a:buClr>
              <a:buSzPts val="1800"/>
              <a:buChar char="»"/>
              <a:defRPr/>
            </a:lvl8pPr>
            <a:lvl9pPr indent="-342900" lvl="8" marL="4114800" algn="l">
              <a:spcBef>
                <a:spcPts val="360"/>
              </a:spcBef>
              <a:spcAft>
                <a:spcPts val="0"/>
              </a:spcAft>
              <a:buClr>
                <a:srgbClr val="F8F8F8"/>
              </a:buClr>
              <a:buSzPts val="1800"/>
              <a:buChar char="»"/>
              <a:defRPr/>
            </a:lvl9pPr>
          </a:lstStyle>
          <a:p/>
        </p:txBody>
      </p:sp>
      <p:sp>
        <p:nvSpPr>
          <p:cNvPr id="18" name="Google Shape;18;p76"/>
          <p:cNvSpPr txBox="1"/>
          <p:nvPr>
            <p:ph idx="10" type="dt"/>
          </p:nvPr>
        </p:nvSpPr>
        <p:spPr>
          <a:xfrm>
            <a:off x="0" y="64008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6"/>
          <p:cNvSpPr txBox="1"/>
          <p:nvPr>
            <p:ph idx="11" type="ftr"/>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6"/>
          <p:cNvSpPr txBox="1"/>
          <p:nvPr>
            <p:ph idx="12" type="sldNum"/>
          </p:nvPr>
        </p:nvSpPr>
        <p:spPr>
          <a:xfrm>
            <a:off x="8153400" y="6400800"/>
            <a:ext cx="990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1pPr>
            <a:lvl2pPr indent="0" lvl="1"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2pPr>
            <a:lvl3pPr indent="0" lvl="2"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3pPr>
            <a:lvl4pPr indent="0" lvl="3"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4pPr>
            <a:lvl5pPr indent="0" lvl="4"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5pPr>
            <a:lvl6pPr indent="0" lvl="5"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6pPr>
            <a:lvl7pPr indent="0" lvl="6"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7pPr>
            <a:lvl8pPr indent="0" lvl="7"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8pPr>
            <a:lvl9pPr indent="0" lvl="8"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8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8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F8F8F8"/>
              </a:buClr>
              <a:buSzPts val="2000"/>
              <a:buFont typeface="Corsiva"/>
              <a:buNone/>
              <a:defRPr sz="2000"/>
            </a:lvl1pPr>
            <a:lvl2pPr indent="-228600" lvl="1" marL="914400" algn="l">
              <a:spcBef>
                <a:spcPts val="360"/>
              </a:spcBef>
              <a:spcAft>
                <a:spcPts val="0"/>
              </a:spcAft>
              <a:buClr>
                <a:srgbClr val="F8F8F8"/>
              </a:buClr>
              <a:buSzPts val="1800"/>
              <a:buFont typeface="Corsiva"/>
              <a:buNone/>
              <a:defRPr sz="1800"/>
            </a:lvl2pPr>
            <a:lvl3pPr indent="-228600" lvl="2" marL="1371600" algn="l">
              <a:spcBef>
                <a:spcPts val="320"/>
              </a:spcBef>
              <a:spcAft>
                <a:spcPts val="0"/>
              </a:spcAft>
              <a:buClr>
                <a:srgbClr val="F8F8F8"/>
              </a:buClr>
              <a:buSzPts val="1600"/>
              <a:buFont typeface="Corsiva"/>
              <a:buNone/>
              <a:defRPr sz="1600"/>
            </a:lvl3pPr>
            <a:lvl4pPr indent="-228600" lvl="3" marL="1828800" algn="l">
              <a:spcBef>
                <a:spcPts val="280"/>
              </a:spcBef>
              <a:spcAft>
                <a:spcPts val="0"/>
              </a:spcAft>
              <a:buClr>
                <a:srgbClr val="F8F8F8"/>
              </a:buClr>
              <a:buSzPts val="1400"/>
              <a:buFont typeface="Corsiva"/>
              <a:buNone/>
              <a:defRPr sz="1400"/>
            </a:lvl4pPr>
            <a:lvl5pPr indent="-228600" lvl="4" marL="2286000" algn="l">
              <a:spcBef>
                <a:spcPts val="280"/>
              </a:spcBef>
              <a:spcAft>
                <a:spcPts val="0"/>
              </a:spcAft>
              <a:buClr>
                <a:srgbClr val="F8F8F8"/>
              </a:buClr>
              <a:buSzPts val="1400"/>
              <a:buFont typeface="Corsiva"/>
              <a:buNone/>
              <a:defRPr sz="1400"/>
            </a:lvl5pPr>
            <a:lvl6pPr indent="-228600" lvl="5" marL="2743200" algn="l">
              <a:spcBef>
                <a:spcPts val="280"/>
              </a:spcBef>
              <a:spcAft>
                <a:spcPts val="0"/>
              </a:spcAft>
              <a:buClr>
                <a:srgbClr val="F8F8F8"/>
              </a:buClr>
              <a:buSzPts val="1400"/>
              <a:buFont typeface="Corsiva"/>
              <a:buNone/>
              <a:defRPr sz="1400"/>
            </a:lvl6pPr>
            <a:lvl7pPr indent="-228600" lvl="6" marL="3200400" algn="l">
              <a:spcBef>
                <a:spcPts val="280"/>
              </a:spcBef>
              <a:spcAft>
                <a:spcPts val="0"/>
              </a:spcAft>
              <a:buClr>
                <a:srgbClr val="F8F8F8"/>
              </a:buClr>
              <a:buSzPts val="1400"/>
              <a:buFont typeface="Corsiva"/>
              <a:buNone/>
              <a:defRPr sz="1400"/>
            </a:lvl7pPr>
            <a:lvl8pPr indent="-228600" lvl="7" marL="3657600" algn="l">
              <a:spcBef>
                <a:spcPts val="280"/>
              </a:spcBef>
              <a:spcAft>
                <a:spcPts val="0"/>
              </a:spcAft>
              <a:buClr>
                <a:srgbClr val="F8F8F8"/>
              </a:buClr>
              <a:buSzPts val="1400"/>
              <a:buFont typeface="Corsiva"/>
              <a:buNone/>
              <a:defRPr sz="1400"/>
            </a:lvl8pPr>
            <a:lvl9pPr indent="-228600" lvl="8" marL="4114800" algn="l">
              <a:spcBef>
                <a:spcPts val="280"/>
              </a:spcBef>
              <a:spcAft>
                <a:spcPts val="0"/>
              </a:spcAft>
              <a:buClr>
                <a:srgbClr val="F8F8F8"/>
              </a:buClr>
              <a:buSzPts val="1400"/>
              <a:buFont typeface="Corsiva"/>
              <a:buNone/>
              <a:defRPr sz="1400"/>
            </a:lvl9pPr>
          </a:lstStyle>
          <a:p/>
        </p:txBody>
      </p:sp>
      <p:sp>
        <p:nvSpPr>
          <p:cNvPr id="75" name="Google Shape;75;p85"/>
          <p:cNvSpPr txBox="1"/>
          <p:nvPr>
            <p:ph idx="10" type="dt"/>
          </p:nvPr>
        </p:nvSpPr>
        <p:spPr>
          <a:xfrm>
            <a:off x="0" y="64008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85"/>
          <p:cNvSpPr txBox="1"/>
          <p:nvPr>
            <p:ph idx="11" type="ftr"/>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85"/>
          <p:cNvSpPr txBox="1"/>
          <p:nvPr>
            <p:ph idx="12" type="sldNum"/>
          </p:nvPr>
        </p:nvSpPr>
        <p:spPr>
          <a:xfrm>
            <a:off x="8153400" y="6400800"/>
            <a:ext cx="990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1pPr>
            <a:lvl2pPr indent="0" lvl="1"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2pPr>
            <a:lvl3pPr indent="0" lvl="2"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3pPr>
            <a:lvl4pPr indent="0" lvl="3"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4pPr>
            <a:lvl5pPr indent="0" lvl="4"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5pPr>
            <a:lvl6pPr indent="0" lvl="5"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6pPr>
            <a:lvl7pPr indent="0" lvl="6"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7pPr>
            <a:lvl8pPr indent="0" lvl="7"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8pPr>
            <a:lvl9pPr indent="0" lvl="8"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8" name="Shape 78"/>
        <p:cNvGrpSpPr/>
        <p:nvPr/>
      </p:nvGrpSpPr>
      <p:grpSpPr>
        <a:xfrm>
          <a:off x="0" y="0"/>
          <a:ext cx="0" cy="0"/>
          <a:chOff x="0" y="0"/>
          <a:chExt cx="0" cy="0"/>
        </a:xfrm>
      </p:grpSpPr>
      <p:sp>
        <p:nvSpPr>
          <p:cNvPr id="79" name="Google Shape;79;p8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8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F8F8F8"/>
              </a:buClr>
              <a:buSzPts val="3200"/>
              <a:buFont typeface="Corsiva"/>
              <a:buNone/>
              <a:defRPr/>
            </a:lvl1pPr>
            <a:lvl2pPr lvl="1" algn="ctr">
              <a:spcBef>
                <a:spcPts val="560"/>
              </a:spcBef>
              <a:spcAft>
                <a:spcPts val="0"/>
              </a:spcAft>
              <a:buClr>
                <a:srgbClr val="F8F8F8"/>
              </a:buClr>
              <a:buSzPts val="2800"/>
              <a:buFont typeface="Corsiva"/>
              <a:buNone/>
              <a:defRPr/>
            </a:lvl2pPr>
            <a:lvl3pPr lvl="2" algn="ctr">
              <a:spcBef>
                <a:spcPts val="480"/>
              </a:spcBef>
              <a:spcAft>
                <a:spcPts val="0"/>
              </a:spcAft>
              <a:buClr>
                <a:srgbClr val="F8F8F8"/>
              </a:buClr>
              <a:buSzPts val="2400"/>
              <a:buFont typeface="Corsiva"/>
              <a:buNone/>
              <a:defRPr/>
            </a:lvl3pPr>
            <a:lvl4pPr lvl="3" algn="ctr">
              <a:spcBef>
                <a:spcPts val="400"/>
              </a:spcBef>
              <a:spcAft>
                <a:spcPts val="0"/>
              </a:spcAft>
              <a:buClr>
                <a:srgbClr val="F8F8F8"/>
              </a:buClr>
              <a:buSzPts val="2000"/>
              <a:buFont typeface="Corsiva"/>
              <a:buNone/>
              <a:defRPr/>
            </a:lvl4pPr>
            <a:lvl5pPr lvl="4" algn="ctr">
              <a:spcBef>
                <a:spcPts val="400"/>
              </a:spcBef>
              <a:spcAft>
                <a:spcPts val="0"/>
              </a:spcAft>
              <a:buClr>
                <a:srgbClr val="F8F8F8"/>
              </a:buClr>
              <a:buSzPts val="2000"/>
              <a:buFont typeface="Corsiva"/>
              <a:buNone/>
              <a:defRPr/>
            </a:lvl5pPr>
            <a:lvl6pPr lvl="5" algn="ctr">
              <a:spcBef>
                <a:spcPts val="400"/>
              </a:spcBef>
              <a:spcAft>
                <a:spcPts val="0"/>
              </a:spcAft>
              <a:buClr>
                <a:srgbClr val="F8F8F8"/>
              </a:buClr>
              <a:buSzPts val="2000"/>
              <a:buFont typeface="Corsiva"/>
              <a:buNone/>
              <a:defRPr/>
            </a:lvl6pPr>
            <a:lvl7pPr lvl="6" algn="ctr">
              <a:spcBef>
                <a:spcPts val="400"/>
              </a:spcBef>
              <a:spcAft>
                <a:spcPts val="0"/>
              </a:spcAft>
              <a:buClr>
                <a:srgbClr val="F8F8F8"/>
              </a:buClr>
              <a:buSzPts val="2000"/>
              <a:buFont typeface="Corsiva"/>
              <a:buNone/>
              <a:defRPr/>
            </a:lvl7pPr>
            <a:lvl8pPr lvl="7" algn="ctr">
              <a:spcBef>
                <a:spcPts val="400"/>
              </a:spcBef>
              <a:spcAft>
                <a:spcPts val="0"/>
              </a:spcAft>
              <a:buClr>
                <a:srgbClr val="F8F8F8"/>
              </a:buClr>
              <a:buSzPts val="2000"/>
              <a:buFont typeface="Corsiva"/>
              <a:buNone/>
              <a:defRPr/>
            </a:lvl8pPr>
            <a:lvl9pPr lvl="8" algn="ctr">
              <a:spcBef>
                <a:spcPts val="400"/>
              </a:spcBef>
              <a:spcAft>
                <a:spcPts val="0"/>
              </a:spcAft>
              <a:buClr>
                <a:srgbClr val="F8F8F8"/>
              </a:buClr>
              <a:buSzPts val="2000"/>
              <a:buFont typeface="Corsiva"/>
              <a:buNone/>
              <a:defRPr/>
            </a:lvl9pPr>
          </a:lstStyle>
          <a:p/>
        </p:txBody>
      </p:sp>
      <p:sp>
        <p:nvSpPr>
          <p:cNvPr id="81" name="Google Shape;81;p86"/>
          <p:cNvSpPr txBox="1"/>
          <p:nvPr>
            <p:ph idx="10" type="dt"/>
          </p:nvPr>
        </p:nvSpPr>
        <p:spPr>
          <a:xfrm>
            <a:off x="0" y="64008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86"/>
          <p:cNvSpPr txBox="1"/>
          <p:nvPr>
            <p:ph idx="11" type="ftr"/>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86"/>
          <p:cNvSpPr txBox="1"/>
          <p:nvPr>
            <p:ph idx="12" type="sldNum"/>
          </p:nvPr>
        </p:nvSpPr>
        <p:spPr>
          <a:xfrm>
            <a:off x="8153400" y="6400800"/>
            <a:ext cx="990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1pPr>
            <a:lvl2pPr indent="0" lvl="1"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2pPr>
            <a:lvl3pPr indent="0" lvl="2"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3pPr>
            <a:lvl4pPr indent="0" lvl="3"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4pPr>
            <a:lvl5pPr indent="0" lvl="4"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5pPr>
            <a:lvl6pPr indent="0" lvl="5"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6pPr>
            <a:lvl7pPr indent="0" lvl="6"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7pPr>
            <a:lvl8pPr indent="0" lvl="7"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8pPr>
            <a:lvl9pPr indent="0" lvl="8"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77"/>
          <p:cNvSpPr txBox="1"/>
          <p:nvPr>
            <p:ph type="title"/>
          </p:nvPr>
        </p:nvSpPr>
        <p:spPr>
          <a:xfrm>
            <a:off x="228600" y="152400"/>
            <a:ext cx="8610600" cy="990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77"/>
          <p:cNvSpPr txBox="1"/>
          <p:nvPr>
            <p:ph idx="10" type="dt"/>
          </p:nvPr>
        </p:nvSpPr>
        <p:spPr>
          <a:xfrm>
            <a:off x="0" y="64008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77"/>
          <p:cNvSpPr txBox="1"/>
          <p:nvPr>
            <p:ph idx="11" type="ftr"/>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7"/>
          <p:cNvSpPr txBox="1"/>
          <p:nvPr>
            <p:ph idx="12" type="sldNum"/>
          </p:nvPr>
        </p:nvSpPr>
        <p:spPr>
          <a:xfrm>
            <a:off x="8153400" y="6400800"/>
            <a:ext cx="990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1pPr>
            <a:lvl2pPr indent="0" lvl="1"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2pPr>
            <a:lvl3pPr indent="0" lvl="2"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3pPr>
            <a:lvl4pPr indent="0" lvl="3"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4pPr>
            <a:lvl5pPr indent="0" lvl="4"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5pPr>
            <a:lvl6pPr indent="0" lvl="5"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6pPr>
            <a:lvl7pPr indent="0" lvl="6"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7pPr>
            <a:lvl8pPr indent="0" lvl="7"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8pPr>
            <a:lvl9pPr indent="0" lvl="8"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6" name="Shape 26"/>
        <p:cNvGrpSpPr/>
        <p:nvPr/>
      </p:nvGrpSpPr>
      <p:grpSpPr>
        <a:xfrm>
          <a:off x="0" y="0"/>
          <a:ext cx="0" cy="0"/>
          <a:chOff x="0" y="0"/>
          <a:chExt cx="0" cy="0"/>
        </a:xfrm>
      </p:grpSpPr>
      <p:sp>
        <p:nvSpPr>
          <p:cNvPr id="27" name="Google Shape;27;p78"/>
          <p:cNvSpPr txBox="1"/>
          <p:nvPr>
            <p:ph type="title"/>
          </p:nvPr>
        </p:nvSpPr>
        <p:spPr>
          <a:xfrm rot="5400000">
            <a:off x="4791075" y="2047875"/>
            <a:ext cx="5943600" cy="21526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 name="Google Shape;28;p78"/>
          <p:cNvSpPr txBox="1"/>
          <p:nvPr>
            <p:ph idx="1" type="body"/>
          </p:nvPr>
        </p:nvSpPr>
        <p:spPr>
          <a:xfrm rot="5400000">
            <a:off x="409575" y="-28575"/>
            <a:ext cx="5943600" cy="63055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F8F8F8"/>
              </a:buClr>
              <a:buSzPts val="1800"/>
              <a:buChar char="•"/>
              <a:defRPr/>
            </a:lvl1pPr>
            <a:lvl2pPr indent="-342900" lvl="1" marL="914400" algn="l">
              <a:spcBef>
                <a:spcPts val="360"/>
              </a:spcBef>
              <a:spcAft>
                <a:spcPts val="0"/>
              </a:spcAft>
              <a:buClr>
                <a:srgbClr val="F8F8F8"/>
              </a:buClr>
              <a:buSzPts val="1800"/>
              <a:buChar char="–"/>
              <a:defRPr/>
            </a:lvl2pPr>
            <a:lvl3pPr indent="-342900" lvl="2" marL="1371600" algn="l">
              <a:spcBef>
                <a:spcPts val="360"/>
              </a:spcBef>
              <a:spcAft>
                <a:spcPts val="0"/>
              </a:spcAft>
              <a:buClr>
                <a:srgbClr val="F8F8F8"/>
              </a:buClr>
              <a:buSzPts val="1800"/>
              <a:buChar char="•"/>
              <a:defRPr/>
            </a:lvl3pPr>
            <a:lvl4pPr indent="-342900" lvl="3" marL="1828800" algn="l">
              <a:spcBef>
                <a:spcPts val="360"/>
              </a:spcBef>
              <a:spcAft>
                <a:spcPts val="0"/>
              </a:spcAft>
              <a:buClr>
                <a:srgbClr val="F8F8F8"/>
              </a:buClr>
              <a:buSzPts val="1800"/>
              <a:buChar char="–"/>
              <a:defRPr/>
            </a:lvl4pPr>
            <a:lvl5pPr indent="-342900" lvl="4" marL="2286000" algn="l">
              <a:spcBef>
                <a:spcPts val="360"/>
              </a:spcBef>
              <a:spcAft>
                <a:spcPts val="0"/>
              </a:spcAft>
              <a:buClr>
                <a:srgbClr val="F8F8F8"/>
              </a:buClr>
              <a:buSzPts val="1800"/>
              <a:buChar char="»"/>
              <a:defRPr/>
            </a:lvl5pPr>
            <a:lvl6pPr indent="-342900" lvl="5" marL="2743200" algn="l">
              <a:spcBef>
                <a:spcPts val="360"/>
              </a:spcBef>
              <a:spcAft>
                <a:spcPts val="0"/>
              </a:spcAft>
              <a:buClr>
                <a:srgbClr val="F8F8F8"/>
              </a:buClr>
              <a:buSzPts val="1800"/>
              <a:buChar char="»"/>
              <a:defRPr/>
            </a:lvl6pPr>
            <a:lvl7pPr indent="-342900" lvl="6" marL="3200400" algn="l">
              <a:spcBef>
                <a:spcPts val="360"/>
              </a:spcBef>
              <a:spcAft>
                <a:spcPts val="0"/>
              </a:spcAft>
              <a:buClr>
                <a:srgbClr val="F8F8F8"/>
              </a:buClr>
              <a:buSzPts val="1800"/>
              <a:buChar char="»"/>
              <a:defRPr/>
            </a:lvl7pPr>
            <a:lvl8pPr indent="-342900" lvl="7" marL="3657600" algn="l">
              <a:spcBef>
                <a:spcPts val="360"/>
              </a:spcBef>
              <a:spcAft>
                <a:spcPts val="0"/>
              </a:spcAft>
              <a:buClr>
                <a:srgbClr val="F8F8F8"/>
              </a:buClr>
              <a:buSzPts val="1800"/>
              <a:buChar char="»"/>
              <a:defRPr/>
            </a:lvl8pPr>
            <a:lvl9pPr indent="-342900" lvl="8" marL="4114800" algn="l">
              <a:spcBef>
                <a:spcPts val="360"/>
              </a:spcBef>
              <a:spcAft>
                <a:spcPts val="0"/>
              </a:spcAft>
              <a:buClr>
                <a:srgbClr val="F8F8F8"/>
              </a:buClr>
              <a:buSzPts val="1800"/>
              <a:buChar char="»"/>
              <a:defRPr/>
            </a:lvl9pPr>
          </a:lstStyle>
          <a:p/>
        </p:txBody>
      </p:sp>
      <p:sp>
        <p:nvSpPr>
          <p:cNvPr id="29" name="Google Shape;29;p78"/>
          <p:cNvSpPr txBox="1"/>
          <p:nvPr>
            <p:ph idx="10" type="dt"/>
          </p:nvPr>
        </p:nvSpPr>
        <p:spPr>
          <a:xfrm>
            <a:off x="0" y="64008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78"/>
          <p:cNvSpPr txBox="1"/>
          <p:nvPr>
            <p:ph idx="11" type="ftr"/>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78"/>
          <p:cNvSpPr txBox="1"/>
          <p:nvPr>
            <p:ph idx="12" type="sldNum"/>
          </p:nvPr>
        </p:nvSpPr>
        <p:spPr>
          <a:xfrm>
            <a:off x="8153400" y="6400800"/>
            <a:ext cx="990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1pPr>
            <a:lvl2pPr indent="0" lvl="1"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2pPr>
            <a:lvl3pPr indent="0" lvl="2"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3pPr>
            <a:lvl4pPr indent="0" lvl="3"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4pPr>
            <a:lvl5pPr indent="0" lvl="4"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5pPr>
            <a:lvl6pPr indent="0" lvl="5"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6pPr>
            <a:lvl7pPr indent="0" lvl="6"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7pPr>
            <a:lvl8pPr indent="0" lvl="7"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8pPr>
            <a:lvl9pPr indent="0" lvl="8"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2" name="Shape 32"/>
        <p:cNvGrpSpPr/>
        <p:nvPr/>
      </p:nvGrpSpPr>
      <p:grpSpPr>
        <a:xfrm>
          <a:off x="0" y="0"/>
          <a:ext cx="0" cy="0"/>
          <a:chOff x="0" y="0"/>
          <a:chExt cx="0" cy="0"/>
        </a:xfrm>
      </p:grpSpPr>
      <p:sp>
        <p:nvSpPr>
          <p:cNvPr id="33" name="Google Shape;33;p79"/>
          <p:cNvSpPr txBox="1"/>
          <p:nvPr>
            <p:ph type="title"/>
          </p:nvPr>
        </p:nvSpPr>
        <p:spPr>
          <a:xfrm>
            <a:off x="228600" y="152400"/>
            <a:ext cx="8610600" cy="990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79"/>
          <p:cNvSpPr txBox="1"/>
          <p:nvPr>
            <p:ph idx="1" type="body"/>
          </p:nvPr>
        </p:nvSpPr>
        <p:spPr>
          <a:xfrm rot="5400000">
            <a:off x="2209800" y="-533400"/>
            <a:ext cx="4724400" cy="8534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F8F8F8"/>
              </a:buClr>
              <a:buSzPts val="1800"/>
              <a:buChar char="•"/>
              <a:defRPr/>
            </a:lvl1pPr>
            <a:lvl2pPr indent="-342900" lvl="1" marL="914400" algn="l">
              <a:spcBef>
                <a:spcPts val="360"/>
              </a:spcBef>
              <a:spcAft>
                <a:spcPts val="0"/>
              </a:spcAft>
              <a:buClr>
                <a:srgbClr val="F8F8F8"/>
              </a:buClr>
              <a:buSzPts val="1800"/>
              <a:buChar char="–"/>
              <a:defRPr/>
            </a:lvl2pPr>
            <a:lvl3pPr indent="-342900" lvl="2" marL="1371600" algn="l">
              <a:spcBef>
                <a:spcPts val="360"/>
              </a:spcBef>
              <a:spcAft>
                <a:spcPts val="0"/>
              </a:spcAft>
              <a:buClr>
                <a:srgbClr val="F8F8F8"/>
              </a:buClr>
              <a:buSzPts val="1800"/>
              <a:buChar char="•"/>
              <a:defRPr/>
            </a:lvl3pPr>
            <a:lvl4pPr indent="-342900" lvl="3" marL="1828800" algn="l">
              <a:spcBef>
                <a:spcPts val="360"/>
              </a:spcBef>
              <a:spcAft>
                <a:spcPts val="0"/>
              </a:spcAft>
              <a:buClr>
                <a:srgbClr val="F8F8F8"/>
              </a:buClr>
              <a:buSzPts val="1800"/>
              <a:buChar char="–"/>
              <a:defRPr/>
            </a:lvl4pPr>
            <a:lvl5pPr indent="-342900" lvl="4" marL="2286000" algn="l">
              <a:spcBef>
                <a:spcPts val="360"/>
              </a:spcBef>
              <a:spcAft>
                <a:spcPts val="0"/>
              </a:spcAft>
              <a:buClr>
                <a:srgbClr val="F8F8F8"/>
              </a:buClr>
              <a:buSzPts val="1800"/>
              <a:buChar char="»"/>
              <a:defRPr/>
            </a:lvl5pPr>
            <a:lvl6pPr indent="-342900" lvl="5" marL="2743200" algn="l">
              <a:spcBef>
                <a:spcPts val="360"/>
              </a:spcBef>
              <a:spcAft>
                <a:spcPts val="0"/>
              </a:spcAft>
              <a:buClr>
                <a:srgbClr val="F8F8F8"/>
              </a:buClr>
              <a:buSzPts val="1800"/>
              <a:buChar char="»"/>
              <a:defRPr/>
            </a:lvl6pPr>
            <a:lvl7pPr indent="-342900" lvl="6" marL="3200400" algn="l">
              <a:spcBef>
                <a:spcPts val="360"/>
              </a:spcBef>
              <a:spcAft>
                <a:spcPts val="0"/>
              </a:spcAft>
              <a:buClr>
                <a:srgbClr val="F8F8F8"/>
              </a:buClr>
              <a:buSzPts val="1800"/>
              <a:buChar char="»"/>
              <a:defRPr/>
            </a:lvl7pPr>
            <a:lvl8pPr indent="-342900" lvl="7" marL="3657600" algn="l">
              <a:spcBef>
                <a:spcPts val="360"/>
              </a:spcBef>
              <a:spcAft>
                <a:spcPts val="0"/>
              </a:spcAft>
              <a:buClr>
                <a:srgbClr val="F8F8F8"/>
              </a:buClr>
              <a:buSzPts val="1800"/>
              <a:buChar char="»"/>
              <a:defRPr/>
            </a:lvl8pPr>
            <a:lvl9pPr indent="-342900" lvl="8" marL="4114800" algn="l">
              <a:spcBef>
                <a:spcPts val="360"/>
              </a:spcBef>
              <a:spcAft>
                <a:spcPts val="0"/>
              </a:spcAft>
              <a:buClr>
                <a:srgbClr val="F8F8F8"/>
              </a:buClr>
              <a:buSzPts val="1800"/>
              <a:buChar char="»"/>
              <a:defRPr/>
            </a:lvl9pPr>
          </a:lstStyle>
          <a:p/>
        </p:txBody>
      </p:sp>
      <p:sp>
        <p:nvSpPr>
          <p:cNvPr id="35" name="Google Shape;35;p79"/>
          <p:cNvSpPr txBox="1"/>
          <p:nvPr>
            <p:ph idx="10" type="dt"/>
          </p:nvPr>
        </p:nvSpPr>
        <p:spPr>
          <a:xfrm>
            <a:off x="0" y="64008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79"/>
          <p:cNvSpPr txBox="1"/>
          <p:nvPr>
            <p:ph idx="11" type="ftr"/>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9"/>
          <p:cNvSpPr txBox="1"/>
          <p:nvPr>
            <p:ph idx="12" type="sldNum"/>
          </p:nvPr>
        </p:nvSpPr>
        <p:spPr>
          <a:xfrm>
            <a:off x="8153400" y="6400800"/>
            <a:ext cx="990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1pPr>
            <a:lvl2pPr indent="0" lvl="1"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2pPr>
            <a:lvl3pPr indent="0" lvl="2"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3pPr>
            <a:lvl4pPr indent="0" lvl="3"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4pPr>
            <a:lvl5pPr indent="0" lvl="4"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5pPr>
            <a:lvl6pPr indent="0" lvl="5"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6pPr>
            <a:lvl7pPr indent="0" lvl="6"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7pPr>
            <a:lvl8pPr indent="0" lvl="7"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8pPr>
            <a:lvl9pPr indent="0" lvl="8"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8" name="Shape 38"/>
        <p:cNvGrpSpPr/>
        <p:nvPr/>
      </p:nvGrpSpPr>
      <p:grpSpPr>
        <a:xfrm>
          <a:off x="0" y="0"/>
          <a:ext cx="0" cy="0"/>
          <a:chOff x="0" y="0"/>
          <a:chExt cx="0" cy="0"/>
        </a:xfrm>
      </p:grpSpPr>
      <p:sp>
        <p:nvSpPr>
          <p:cNvPr id="39" name="Google Shape;39;p8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80"/>
          <p:cNvSpPr/>
          <p:nvPr>
            <p:ph idx="2" type="pic"/>
          </p:nvPr>
        </p:nvSpPr>
        <p:spPr>
          <a:xfrm>
            <a:off x="1792288" y="612775"/>
            <a:ext cx="5486400" cy="4114800"/>
          </a:xfrm>
          <a:prstGeom prst="rect">
            <a:avLst/>
          </a:prstGeom>
          <a:noFill/>
          <a:ln>
            <a:noFill/>
          </a:ln>
        </p:spPr>
      </p:sp>
      <p:sp>
        <p:nvSpPr>
          <p:cNvPr id="41" name="Google Shape;41;p8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rgbClr val="F8F8F8"/>
              </a:buClr>
              <a:buSzPts val="1400"/>
              <a:buFont typeface="Corsiva"/>
              <a:buNone/>
              <a:defRPr sz="1400"/>
            </a:lvl1pPr>
            <a:lvl2pPr indent="-228600" lvl="1" marL="914400" algn="l">
              <a:spcBef>
                <a:spcPts val="240"/>
              </a:spcBef>
              <a:spcAft>
                <a:spcPts val="0"/>
              </a:spcAft>
              <a:buClr>
                <a:srgbClr val="F8F8F8"/>
              </a:buClr>
              <a:buSzPts val="1200"/>
              <a:buFont typeface="Corsiva"/>
              <a:buNone/>
              <a:defRPr sz="1200"/>
            </a:lvl2pPr>
            <a:lvl3pPr indent="-228600" lvl="2" marL="1371600" algn="l">
              <a:spcBef>
                <a:spcPts val="200"/>
              </a:spcBef>
              <a:spcAft>
                <a:spcPts val="0"/>
              </a:spcAft>
              <a:buClr>
                <a:srgbClr val="F8F8F8"/>
              </a:buClr>
              <a:buSzPts val="1000"/>
              <a:buFont typeface="Corsiva"/>
              <a:buNone/>
              <a:defRPr sz="1000"/>
            </a:lvl3pPr>
            <a:lvl4pPr indent="-228600" lvl="3" marL="1828800" algn="l">
              <a:spcBef>
                <a:spcPts val="180"/>
              </a:spcBef>
              <a:spcAft>
                <a:spcPts val="0"/>
              </a:spcAft>
              <a:buClr>
                <a:srgbClr val="F8F8F8"/>
              </a:buClr>
              <a:buSzPts val="900"/>
              <a:buFont typeface="Corsiva"/>
              <a:buNone/>
              <a:defRPr sz="900"/>
            </a:lvl4pPr>
            <a:lvl5pPr indent="-228600" lvl="4" marL="2286000" algn="l">
              <a:spcBef>
                <a:spcPts val="180"/>
              </a:spcBef>
              <a:spcAft>
                <a:spcPts val="0"/>
              </a:spcAft>
              <a:buClr>
                <a:srgbClr val="F8F8F8"/>
              </a:buClr>
              <a:buSzPts val="900"/>
              <a:buFont typeface="Corsiva"/>
              <a:buNone/>
              <a:defRPr sz="900"/>
            </a:lvl5pPr>
            <a:lvl6pPr indent="-228600" lvl="5" marL="2743200" algn="l">
              <a:spcBef>
                <a:spcPts val="180"/>
              </a:spcBef>
              <a:spcAft>
                <a:spcPts val="0"/>
              </a:spcAft>
              <a:buClr>
                <a:srgbClr val="F8F8F8"/>
              </a:buClr>
              <a:buSzPts val="900"/>
              <a:buFont typeface="Corsiva"/>
              <a:buNone/>
              <a:defRPr sz="900"/>
            </a:lvl6pPr>
            <a:lvl7pPr indent="-228600" lvl="6" marL="3200400" algn="l">
              <a:spcBef>
                <a:spcPts val="180"/>
              </a:spcBef>
              <a:spcAft>
                <a:spcPts val="0"/>
              </a:spcAft>
              <a:buClr>
                <a:srgbClr val="F8F8F8"/>
              </a:buClr>
              <a:buSzPts val="900"/>
              <a:buFont typeface="Corsiva"/>
              <a:buNone/>
              <a:defRPr sz="900"/>
            </a:lvl7pPr>
            <a:lvl8pPr indent="-228600" lvl="7" marL="3657600" algn="l">
              <a:spcBef>
                <a:spcPts val="180"/>
              </a:spcBef>
              <a:spcAft>
                <a:spcPts val="0"/>
              </a:spcAft>
              <a:buClr>
                <a:srgbClr val="F8F8F8"/>
              </a:buClr>
              <a:buSzPts val="900"/>
              <a:buFont typeface="Corsiva"/>
              <a:buNone/>
              <a:defRPr sz="900"/>
            </a:lvl8pPr>
            <a:lvl9pPr indent="-228600" lvl="8" marL="4114800" algn="l">
              <a:spcBef>
                <a:spcPts val="180"/>
              </a:spcBef>
              <a:spcAft>
                <a:spcPts val="0"/>
              </a:spcAft>
              <a:buClr>
                <a:srgbClr val="F8F8F8"/>
              </a:buClr>
              <a:buSzPts val="900"/>
              <a:buFont typeface="Corsiva"/>
              <a:buNone/>
              <a:defRPr sz="900"/>
            </a:lvl9pPr>
          </a:lstStyle>
          <a:p/>
        </p:txBody>
      </p:sp>
      <p:sp>
        <p:nvSpPr>
          <p:cNvPr id="42" name="Google Shape;42;p80"/>
          <p:cNvSpPr txBox="1"/>
          <p:nvPr>
            <p:ph idx="10" type="dt"/>
          </p:nvPr>
        </p:nvSpPr>
        <p:spPr>
          <a:xfrm>
            <a:off x="0" y="64008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0"/>
          <p:cNvSpPr txBox="1"/>
          <p:nvPr>
            <p:ph idx="11" type="ftr"/>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80"/>
          <p:cNvSpPr txBox="1"/>
          <p:nvPr>
            <p:ph idx="12" type="sldNum"/>
          </p:nvPr>
        </p:nvSpPr>
        <p:spPr>
          <a:xfrm>
            <a:off x="8153400" y="6400800"/>
            <a:ext cx="990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1pPr>
            <a:lvl2pPr indent="0" lvl="1"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2pPr>
            <a:lvl3pPr indent="0" lvl="2"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3pPr>
            <a:lvl4pPr indent="0" lvl="3"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4pPr>
            <a:lvl5pPr indent="0" lvl="4"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5pPr>
            <a:lvl6pPr indent="0" lvl="5"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6pPr>
            <a:lvl7pPr indent="0" lvl="6"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7pPr>
            <a:lvl8pPr indent="0" lvl="7"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8pPr>
            <a:lvl9pPr indent="0" lvl="8"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5" name="Shape 45"/>
        <p:cNvGrpSpPr/>
        <p:nvPr/>
      </p:nvGrpSpPr>
      <p:grpSpPr>
        <a:xfrm>
          <a:off x="0" y="0"/>
          <a:ext cx="0" cy="0"/>
          <a:chOff x="0" y="0"/>
          <a:chExt cx="0" cy="0"/>
        </a:xfrm>
      </p:grpSpPr>
      <p:sp>
        <p:nvSpPr>
          <p:cNvPr id="46" name="Google Shape;46;p8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8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rgbClr val="F8F8F8"/>
              </a:buClr>
              <a:buSzPts val="3200"/>
              <a:buFont typeface="Corsiva"/>
              <a:buChar char="•"/>
              <a:defRPr sz="3200"/>
            </a:lvl1pPr>
            <a:lvl2pPr indent="-406400" lvl="1" marL="914400" algn="l">
              <a:spcBef>
                <a:spcPts val="560"/>
              </a:spcBef>
              <a:spcAft>
                <a:spcPts val="0"/>
              </a:spcAft>
              <a:buClr>
                <a:srgbClr val="F8F8F8"/>
              </a:buClr>
              <a:buSzPts val="2800"/>
              <a:buFont typeface="Corsiva"/>
              <a:buChar char="–"/>
              <a:defRPr sz="2800"/>
            </a:lvl2pPr>
            <a:lvl3pPr indent="-381000" lvl="2" marL="1371600" algn="l">
              <a:spcBef>
                <a:spcPts val="480"/>
              </a:spcBef>
              <a:spcAft>
                <a:spcPts val="0"/>
              </a:spcAft>
              <a:buClr>
                <a:srgbClr val="F8F8F8"/>
              </a:buClr>
              <a:buSzPts val="2400"/>
              <a:buFont typeface="Corsiva"/>
              <a:buChar char="•"/>
              <a:defRPr sz="2400"/>
            </a:lvl3pPr>
            <a:lvl4pPr indent="-355600" lvl="3" marL="1828800" algn="l">
              <a:spcBef>
                <a:spcPts val="400"/>
              </a:spcBef>
              <a:spcAft>
                <a:spcPts val="0"/>
              </a:spcAft>
              <a:buClr>
                <a:srgbClr val="F8F8F8"/>
              </a:buClr>
              <a:buSzPts val="2000"/>
              <a:buFont typeface="Corsiva"/>
              <a:buChar char="–"/>
              <a:defRPr sz="2000"/>
            </a:lvl4pPr>
            <a:lvl5pPr indent="-355600" lvl="4" marL="2286000" algn="l">
              <a:spcBef>
                <a:spcPts val="400"/>
              </a:spcBef>
              <a:spcAft>
                <a:spcPts val="0"/>
              </a:spcAft>
              <a:buClr>
                <a:srgbClr val="F8F8F8"/>
              </a:buClr>
              <a:buSzPts val="2000"/>
              <a:buFont typeface="Corsiva"/>
              <a:buChar char="»"/>
              <a:defRPr sz="2000"/>
            </a:lvl5pPr>
            <a:lvl6pPr indent="-355600" lvl="5" marL="2743200" algn="l">
              <a:spcBef>
                <a:spcPts val="400"/>
              </a:spcBef>
              <a:spcAft>
                <a:spcPts val="0"/>
              </a:spcAft>
              <a:buClr>
                <a:srgbClr val="F8F8F8"/>
              </a:buClr>
              <a:buSzPts val="2000"/>
              <a:buFont typeface="Corsiva"/>
              <a:buChar char="»"/>
              <a:defRPr sz="2000"/>
            </a:lvl6pPr>
            <a:lvl7pPr indent="-355600" lvl="6" marL="3200400" algn="l">
              <a:spcBef>
                <a:spcPts val="400"/>
              </a:spcBef>
              <a:spcAft>
                <a:spcPts val="0"/>
              </a:spcAft>
              <a:buClr>
                <a:srgbClr val="F8F8F8"/>
              </a:buClr>
              <a:buSzPts val="2000"/>
              <a:buFont typeface="Corsiva"/>
              <a:buChar char="»"/>
              <a:defRPr sz="2000"/>
            </a:lvl7pPr>
            <a:lvl8pPr indent="-355600" lvl="7" marL="3657600" algn="l">
              <a:spcBef>
                <a:spcPts val="400"/>
              </a:spcBef>
              <a:spcAft>
                <a:spcPts val="0"/>
              </a:spcAft>
              <a:buClr>
                <a:srgbClr val="F8F8F8"/>
              </a:buClr>
              <a:buSzPts val="2000"/>
              <a:buFont typeface="Corsiva"/>
              <a:buChar char="»"/>
              <a:defRPr sz="2000"/>
            </a:lvl8pPr>
            <a:lvl9pPr indent="-355600" lvl="8" marL="4114800" algn="l">
              <a:spcBef>
                <a:spcPts val="400"/>
              </a:spcBef>
              <a:spcAft>
                <a:spcPts val="0"/>
              </a:spcAft>
              <a:buClr>
                <a:srgbClr val="F8F8F8"/>
              </a:buClr>
              <a:buSzPts val="2000"/>
              <a:buFont typeface="Corsiva"/>
              <a:buChar char="»"/>
              <a:defRPr sz="2000"/>
            </a:lvl9pPr>
          </a:lstStyle>
          <a:p/>
        </p:txBody>
      </p:sp>
      <p:sp>
        <p:nvSpPr>
          <p:cNvPr id="48" name="Google Shape;48;p8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rgbClr val="F8F8F8"/>
              </a:buClr>
              <a:buSzPts val="1400"/>
              <a:buFont typeface="Corsiva"/>
              <a:buNone/>
              <a:defRPr sz="1400"/>
            </a:lvl1pPr>
            <a:lvl2pPr indent="-228600" lvl="1" marL="914400" algn="l">
              <a:spcBef>
                <a:spcPts val="240"/>
              </a:spcBef>
              <a:spcAft>
                <a:spcPts val="0"/>
              </a:spcAft>
              <a:buClr>
                <a:srgbClr val="F8F8F8"/>
              </a:buClr>
              <a:buSzPts val="1200"/>
              <a:buFont typeface="Corsiva"/>
              <a:buNone/>
              <a:defRPr sz="1200"/>
            </a:lvl2pPr>
            <a:lvl3pPr indent="-228600" lvl="2" marL="1371600" algn="l">
              <a:spcBef>
                <a:spcPts val="200"/>
              </a:spcBef>
              <a:spcAft>
                <a:spcPts val="0"/>
              </a:spcAft>
              <a:buClr>
                <a:srgbClr val="F8F8F8"/>
              </a:buClr>
              <a:buSzPts val="1000"/>
              <a:buFont typeface="Corsiva"/>
              <a:buNone/>
              <a:defRPr sz="1000"/>
            </a:lvl3pPr>
            <a:lvl4pPr indent="-228600" lvl="3" marL="1828800" algn="l">
              <a:spcBef>
                <a:spcPts val="180"/>
              </a:spcBef>
              <a:spcAft>
                <a:spcPts val="0"/>
              </a:spcAft>
              <a:buClr>
                <a:srgbClr val="F8F8F8"/>
              </a:buClr>
              <a:buSzPts val="900"/>
              <a:buFont typeface="Corsiva"/>
              <a:buNone/>
              <a:defRPr sz="900"/>
            </a:lvl4pPr>
            <a:lvl5pPr indent="-228600" lvl="4" marL="2286000" algn="l">
              <a:spcBef>
                <a:spcPts val="180"/>
              </a:spcBef>
              <a:spcAft>
                <a:spcPts val="0"/>
              </a:spcAft>
              <a:buClr>
                <a:srgbClr val="F8F8F8"/>
              </a:buClr>
              <a:buSzPts val="900"/>
              <a:buFont typeface="Corsiva"/>
              <a:buNone/>
              <a:defRPr sz="900"/>
            </a:lvl5pPr>
            <a:lvl6pPr indent="-228600" lvl="5" marL="2743200" algn="l">
              <a:spcBef>
                <a:spcPts val="180"/>
              </a:spcBef>
              <a:spcAft>
                <a:spcPts val="0"/>
              </a:spcAft>
              <a:buClr>
                <a:srgbClr val="F8F8F8"/>
              </a:buClr>
              <a:buSzPts val="900"/>
              <a:buFont typeface="Corsiva"/>
              <a:buNone/>
              <a:defRPr sz="900"/>
            </a:lvl6pPr>
            <a:lvl7pPr indent="-228600" lvl="6" marL="3200400" algn="l">
              <a:spcBef>
                <a:spcPts val="180"/>
              </a:spcBef>
              <a:spcAft>
                <a:spcPts val="0"/>
              </a:spcAft>
              <a:buClr>
                <a:srgbClr val="F8F8F8"/>
              </a:buClr>
              <a:buSzPts val="900"/>
              <a:buFont typeface="Corsiva"/>
              <a:buNone/>
              <a:defRPr sz="900"/>
            </a:lvl7pPr>
            <a:lvl8pPr indent="-228600" lvl="7" marL="3657600" algn="l">
              <a:spcBef>
                <a:spcPts val="180"/>
              </a:spcBef>
              <a:spcAft>
                <a:spcPts val="0"/>
              </a:spcAft>
              <a:buClr>
                <a:srgbClr val="F8F8F8"/>
              </a:buClr>
              <a:buSzPts val="900"/>
              <a:buFont typeface="Corsiva"/>
              <a:buNone/>
              <a:defRPr sz="900"/>
            </a:lvl8pPr>
            <a:lvl9pPr indent="-228600" lvl="8" marL="4114800" algn="l">
              <a:spcBef>
                <a:spcPts val="180"/>
              </a:spcBef>
              <a:spcAft>
                <a:spcPts val="0"/>
              </a:spcAft>
              <a:buClr>
                <a:srgbClr val="F8F8F8"/>
              </a:buClr>
              <a:buSzPts val="900"/>
              <a:buFont typeface="Corsiva"/>
              <a:buNone/>
              <a:defRPr sz="900"/>
            </a:lvl9pPr>
          </a:lstStyle>
          <a:p/>
        </p:txBody>
      </p:sp>
      <p:sp>
        <p:nvSpPr>
          <p:cNvPr id="49" name="Google Shape;49;p81"/>
          <p:cNvSpPr txBox="1"/>
          <p:nvPr>
            <p:ph idx="10" type="dt"/>
          </p:nvPr>
        </p:nvSpPr>
        <p:spPr>
          <a:xfrm>
            <a:off x="0" y="64008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1"/>
          <p:cNvSpPr txBox="1"/>
          <p:nvPr>
            <p:ph idx="11" type="ftr"/>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1"/>
          <p:cNvSpPr txBox="1"/>
          <p:nvPr>
            <p:ph idx="12" type="sldNum"/>
          </p:nvPr>
        </p:nvSpPr>
        <p:spPr>
          <a:xfrm>
            <a:off x="8153400" y="6400800"/>
            <a:ext cx="990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1pPr>
            <a:lvl2pPr indent="0" lvl="1"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2pPr>
            <a:lvl3pPr indent="0" lvl="2"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3pPr>
            <a:lvl4pPr indent="0" lvl="3"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4pPr>
            <a:lvl5pPr indent="0" lvl="4"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5pPr>
            <a:lvl6pPr indent="0" lvl="5"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6pPr>
            <a:lvl7pPr indent="0" lvl="6"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7pPr>
            <a:lvl8pPr indent="0" lvl="7"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8pPr>
            <a:lvl9pPr indent="0" lvl="8"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82"/>
          <p:cNvSpPr txBox="1"/>
          <p:nvPr>
            <p:ph idx="10" type="dt"/>
          </p:nvPr>
        </p:nvSpPr>
        <p:spPr>
          <a:xfrm>
            <a:off x="0" y="64008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2"/>
          <p:cNvSpPr txBox="1"/>
          <p:nvPr>
            <p:ph idx="11" type="ftr"/>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2"/>
          <p:cNvSpPr txBox="1"/>
          <p:nvPr>
            <p:ph idx="12" type="sldNum"/>
          </p:nvPr>
        </p:nvSpPr>
        <p:spPr>
          <a:xfrm>
            <a:off x="8153400" y="6400800"/>
            <a:ext cx="990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1pPr>
            <a:lvl2pPr indent="0" lvl="1"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2pPr>
            <a:lvl3pPr indent="0" lvl="2"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3pPr>
            <a:lvl4pPr indent="0" lvl="3"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4pPr>
            <a:lvl5pPr indent="0" lvl="4"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5pPr>
            <a:lvl6pPr indent="0" lvl="5"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6pPr>
            <a:lvl7pPr indent="0" lvl="6"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7pPr>
            <a:lvl8pPr indent="0" lvl="7"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8pPr>
            <a:lvl9pPr indent="0" lvl="8"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8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8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rgbClr val="F8F8F8"/>
              </a:buClr>
              <a:buSzPts val="2400"/>
              <a:buFont typeface="Corsiva"/>
              <a:buNone/>
              <a:defRPr b="1" sz="2400"/>
            </a:lvl1pPr>
            <a:lvl2pPr indent="-228600" lvl="1" marL="914400" algn="l">
              <a:spcBef>
                <a:spcPts val="400"/>
              </a:spcBef>
              <a:spcAft>
                <a:spcPts val="0"/>
              </a:spcAft>
              <a:buClr>
                <a:srgbClr val="F8F8F8"/>
              </a:buClr>
              <a:buSzPts val="2000"/>
              <a:buFont typeface="Corsiva"/>
              <a:buNone/>
              <a:defRPr b="1" sz="2000"/>
            </a:lvl2pPr>
            <a:lvl3pPr indent="-228600" lvl="2" marL="1371600" algn="l">
              <a:spcBef>
                <a:spcPts val="360"/>
              </a:spcBef>
              <a:spcAft>
                <a:spcPts val="0"/>
              </a:spcAft>
              <a:buClr>
                <a:srgbClr val="F8F8F8"/>
              </a:buClr>
              <a:buSzPts val="1800"/>
              <a:buFont typeface="Corsiva"/>
              <a:buNone/>
              <a:defRPr b="1" sz="1800"/>
            </a:lvl3pPr>
            <a:lvl4pPr indent="-228600" lvl="3" marL="1828800" algn="l">
              <a:spcBef>
                <a:spcPts val="320"/>
              </a:spcBef>
              <a:spcAft>
                <a:spcPts val="0"/>
              </a:spcAft>
              <a:buClr>
                <a:srgbClr val="F8F8F8"/>
              </a:buClr>
              <a:buSzPts val="1600"/>
              <a:buFont typeface="Corsiva"/>
              <a:buNone/>
              <a:defRPr b="1" sz="1600"/>
            </a:lvl4pPr>
            <a:lvl5pPr indent="-228600" lvl="4" marL="2286000" algn="l">
              <a:spcBef>
                <a:spcPts val="320"/>
              </a:spcBef>
              <a:spcAft>
                <a:spcPts val="0"/>
              </a:spcAft>
              <a:buClr>
                <a:srgbClr val="F8F8F8"/>
              </a:buClr>
              <a:buSzPts val="1600"/>
              <a:buFont typeface="Corsiva"/>
              <a:buNone/>
              <a:defRPr b="1" sz="1600"/>
            </a:lvl5pPr>
            <a:lvl6pPr indent="-228600" lvl="5" marL="2743200" algn="l">
              <a:spcBef>
                <a:spcPts val="320"/>
              </a:spcBef>
              <a:spcAft>
                <a:spcPts val="0"/>
              </a:spcAft>
              <a:buClr>
                <a:srgbClr val="F8F8F8"/>
              </a:buClr>
              <a:buSzPts val="1600"/>
              <a:buFont typeface="Corsiva"/>
              <a:buNone/>
              <a:defRPr b="1" sz="1600"/>
            </a:lvl6pPr>
            <a:lvl7pPr indent="-228600" lvl="6" marL="3200400" algn="l">
              <a:spcBef>
                <a:spcPts val="320"/>
              </a:spcBef>
              <a:spcAft>
                <a:spcPts val="0"/>
              </a:spcAft>
              <a:buClr>
                <a:srgbClr val="F8F8F8"/>
              </a:buClr>
              <a:buSzPts val="1600"/>
              <a:buFont typeface="Corsiva"/>
              <a:buNone/>
              <a:defRPr b="1" sz="1600"/>
            </a:lvl7pPr>
            <a:lvl8pPr indent="-228600" lvl="7" marL="3657600" algn="l">
              <a:spcBef>
                <a:spcPts val="320"/>
              </a:spcBef>
              <a:spcAft>
                <a:spcPts val="0"/>
              </a:spcAft>
              <a:buClr>
                <a:srgbClr val="F8F8F8"/>
              </a:buClr>
              <a:buSzPts val="1600"/>
              <a:buFont typeface="Corsiva"/>
              <a:buNone/>
              <a:defRPr b="1" sz="1600"/>
            </a:lvl8pPr>
            <a:lvl9pPr indent="-228600" lvl="8" marL="4114800" algn="l">
              <a:spcBef>
                <a:spcPts val="320"/>
              </a:spcBef>
              <a:spcAft>
                <a:spcPts val="0"/>
              </a:spcAft>
              <a:buClr>
                <a:srgbClr val="F8F8F8"/>
              </a:buClr>
              <a:buSzPts val="1600"/>
              <a:buFont typeface="Corsiva"/>
              <a:buNone/>
              <a:defRPr b="1" sz="1600"/>
            </a:lvl9pPr>
          </a:lstStyle>
          <a:p/>
        </p:txBody>
      </p:sp>
      <p:sp>
        <p:nvSpPr>
          <p:cNvPr id="59" name="Google Shape;59;p8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F8F8F8"/>
              </a:buClr>
              <a:buSzPts val="2400"/>
              <a:buFont typeface="Corsiva"/>
              <a:buChar char="•"/>
              <a:defRPr sz="2400"/>
            </a:lvl1pPr>
            <a:lvl2pPr indent="-355600" lvl="1" marL="914400" algn="l">
              <a:spcBef>
                <a:spcPts val="400"/>
              </a:spcBef>
              <a:spcAft>
                <a:spcPts val="0"/>
              </a:spcAft>
              <a:buClr>
                <a:srgbClr val="F8F8F8"/>
              </a:buClr>
              <a:buSzPts val="2000"/>
              <a:buFont typeface="Corsiva"/>
              <a:buChar char="–"/>
              <a:defRPr sz="2000"/>
            </a:lvl2pPr>
            <a:lvl3pPr indent="-342900" lvl="2" marL="1371600" algn="l">
              <a:spcBef>
                <a:spcPts val="360"/>
              </a:spcBef>
              <a:spcAft>
                <a:spcPts val="0"/>
              </a:spcAft>
              <a:buClr>
                <a:srgbClr val="F8F8F8"/>
              </a:buClr>
              <a:buSzPts val="1800"/>
              <a:buFont typeface="Corsiva"/>
              <a:buChar char="•"/>
              <a:defRPr sz="1800"/>
            </a:lvl3pPr>
            <a:lvl4pPr indent="-330200" lvl="3" marL="1828800" algn="l">
              <a:spcBef>
                <a:spcPts val="320"/>
              </a:spcBef>
              <a:spcAft>
                <a:spcPts val="0"/>
              </a:spcAft>
              <a:buClr>
                <a:srgbClr val="F8F8F8"/>
              </a:buClr>
              <a:buSzPts val="1600"/>
              <a:buFont typeface="Corsiva"/>
              <a:buChar char="–"/>
              <a:defRPr sz="1600"/>
            </a:lvl4pPr>
            <a:lvl5pPr indent="-330200" lvl="4" marL="2286000" algn="l">
              <a:spcBef>
                <a:spcPts val="320"/>
              </a:spcBef>
              <a:spcAft>
                <a:spcPts val="0"/>
              </a:spcAft>
              <a:buClr>
                <a:srgbClr val="F8F8F8"/>
              </a:buClr>
              <a:buSzPts val="1600"/>
              <a:buFont typeface="Corsiva"/>
              <a:buChar char="»"/>
              <a:defRPr sz="1600"/>
            </a:lvl5pPr>
            <a:lvl6pPr indent="-330200" lvl="5" marL="2743200" algn="l">
              <a:spcBef>
                <a:spcPts val="320"/>
              </a:spcBef>
              <a:spcAft>
                <a:spcPts val="0"/>
              </a:spcAft>
              <a:buClr>
                <a:srgbClr val="F8F8F8"/>
              </a:buClr>
              <a:buSzPts val="1600"/>
              <a:buFont typeface="Corsiva"/>
              <a:buChar char="»"/>
              <a:defRPr sz="1600"/>
            </a:lvl6pPr>
            <a:lvl7pPr indent="-330200" lvl="6" marL="3200400" algn="l">
              <a:spcBef>
                <a:spcPts val="320"/>
              </a:spcBef>
              <a:spcAft>
                <a:spcPts val="0"/>
              </a:spcAft>
              <a:buClr>
                <a:srgbClr val="F8F8F8"/>
              </a:buClr>
              <a:buSzPts val="1600"/>
              <a:buFont typeface="Corsiva"/>
              <a:buChar char="»"/>
              <a:defRPr sz="1600"/>
            </a:lvl7pPr>
            <a:lvl8pPr indent="-330200" lvl="7" marL="3657600" algn="l">
              <a:spcBef>
                <a:spcPts val="320"/>
              </a:spcBef>
              <a:spcAft>
                <a:spcPts val="0"/>
              </a:spcAft>
              <a:buClr>
                <a:srgbClr val="F8F8F8"/>
              </a:buClr>
              <a:buSzPts val="1600"/>
              <a:buFont typeface="Corsiva"/>
              <a:buChar char="»"/>
              <a:defRPr sz="1600"/>
            </a:lvl8pPr>
            <a:lvl9pPr indent="-330200" lvl="8" marL="4114800" algn="l">
              <a:spcBef>
                <a:spcPts val="320"/>
              </a:spcBef>
              <a:spcAft>
                <a:spcPts val="0"/>
              </a:spcAft>
              <a:buClr>
                <a:srgbClr val="F8F8F8"/>
              </a:buClr>
              <a:buSzPts val="1600"/>
              <a:buFont typeface="Corsiva"/>
              <a:buChar char="»"/>
              <a:defRPr sz="1600"/>
            </a:lvl9pPr>
          </a:lstStyle>
          <a:p/>
        </p:txBody>
      </p:sp>
      <p:sp>
        <p:nvSpPr>
          <p:cNvPr id="60" name="Google Shape;60;p8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rgbClr val="F8F8F8"/>
              </a:buClr>
              <a:buSzPts val="2400"/>
              <a:buFont typeface="Corsiva"/>
              <a:buNone/>
              <a:defRPr b="1" sz="2400"/>
            </a:lvl1pPr>
            <a:lvl2pPr indent="-228600" lvl="1" marL="914400" algn="l">
              <a:spcBef>
                <a:spcPts val="400"/>
              </a:spcBef>
              <a:spcAft>
                <a:spcPts val="0"/>
              </a:spcAft>
              <a:buClr>
                <a:srgbClr val="F8F8F8"/>
              </a:buClr>
              <a:buSzPts val="2000"/>
              <a:buFont typeface="Corsiva"/>
              <a:buNone/>
              <a:defRPr b="1" sz="2000"/>
            </a:lvl2pPr>
            <a:lvl3pPr indent="-228600" lvl="2" marL="1371600" algn="l">
              <a:spcBef>
                <a:spcPts val="360"/>
              </a:spcBef>
              <a:spcAft>
                <a:spcPts val="0"/>
              </a:spcAft>
              <a:buClr>
                <a:srgbClr val="F8F8F8"/>
              </a:buClr>
              <a:buSzPts val="1800"/>
              <a:buFont typeface="Corsiva"/>
              <a:buNone/>
              <a:defRPr b="1" sz="1800"/>
            </a:lvl3pPr>
            <a:lvl4pPr indent="-228600" lvl="3" marL="1828800" algn="l">
              <a:spcBef>
                <a:spcPts val="320"/>
              </a:spcBef>
              <a:spcAft>
                <a:spcPts val="0"/>
              </a:spcAft>
              <a:buClr>
                <a:srgbClr val="F8F8F8"/>
              </a:buClr>
              <a:buSzPts val="1600"/>
              <a:buFont typeface="Corsiva"/>
              <a:buNone/>
              <a:defRPr b="1" sz="1600"/>
            </a:lvl4pPr>
            <a:lvl5pPr indent="-228600" lvl="4" marL="2286000" algn="l">
              <a:spcBef>
                <a:spcPts val="320"/>
              </a:spcBef>
              <a:spcAft>
                <a:spcPts val="0"/>
              </a:spcAft>
              <a:buClr>
                <a:srgbClr val="F8F8F8"/>
              </a:buClr>
              <a:buSzPts val="1600"/>
              <a:buFont typeface="Corsiva"/>
              <a:buNone/>
              <a:defRPr b="1" sz="1600"/>
            </a:lvl5pPr>
            <a:lvl6pPr indent="-228600" lvl="5" marL="2743200" algn="l">
              <a:spcBef>
                <a:spcPts val="320"/>
              </a:spcBef>
              <a:spcAft>
                <a:spcPts val="0"/>
              </a:spcAft>
              <a:buClr>
                <a:srgbClr val="F8F8F8"/>
              </a:buClr>
              <a:buSzPts val="1600"/>
              <a:buFont typeface="Corsiva"/>
              <a:buNone/>
              <a:defRPr b="1" sz="1600"/>
            </a:lvl6pPr>
            <a:lvl7pPr indent="-228600" lvl="6" marL="3200400" algn="l">
              <a:spcBef>
                <a:spcPts val="320"/>
              </a:spcBef>
              <a:spcAft>
                <a:spcPts val="0"/>
              </a:spcAft>
              <a:buClr>
                <a:srgbClr val="F8F8F8"/>
              </a:buClr>
              <a:buSzPts val="1600"/>
              <a:buFont typeface="Corsiva"/>
              <a:buNone/>
              <a:defRPr b="1" sz="1600"/>
            </a:lvl7pPr>
            <a:lvl8pPr indent="-228600" lvl="7" marL="3657600" algn="l">
              <a:spcBef>
                <a:spcPts val="320"/>
              </a:spcBef>
              <a:spcAft>
                <a:spcPts val="0"/>
              </a:spcAft>
              <a:buClr>
                <a:srgbClr val="F8F8F8"/>
              </a:buClr>
              <a:buSzPts val="1600"/>
              <a:buFont typeface="Corsiva"/>
              <a:buNone/>
              <a:defRPr b="1" sz="1600"/>
            </a:lvl8pPr>
            <a:lvl9pPr indent="-228600" lvl="8" marL="4114800" algn="l">
              <a:spcBef>
                <a:spcPts val="320"/>
              </a:spcBef>
              <a:spcAft>
                <a:spcPts val="0"/>
              </a:spcAft>
              <a:buClr>
                <a:srgbClr val="F8F8F8"/>
              </a:buClr>
              <a:buSzPts val="1600"/>
              <a:buFont typeface="Corsiva"/>
              <a:buNone/>
              <a:defRPr b="1" sz="1600"/>
            </a:lvl9pPr>
          </a:lstStyle>
          <a:p/>
        </p:txBody>
      </p:sp>
      <p:sp>
        <p:nvSpPr>
          <p:cNvPr id="61" name="Google Shape;61;p8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F8F8F8"/>
              </a:buClr>
              <a:buSzPts val="2400"/>
              <a:buFont typeface="Corsiva"/>
              <a:buChar char="•"/>
              <a:defRPr sz="2400"/>
            </a:lvl1pPr>
            <a:lvl2pPr indent="-355600" lvl="1" marL="914400" algn="l">
              <a:spcBef>
                <a:spcPts val="400"/>
              </a:spcBef>
              <a:spcAft>
                <a:spcPts val="0"/>
              </a:spcAft>
              <a:buClr>
                <a:srgbClr val="F8F8F8"/>
              </a:buClr>
              <a:buSzPts val="2000"/>
              <a:buFont typeface="Corsiva"/>
              <a:buChar char="–"/>
              <a:defRPr sz="2000"/>
            </a:lvl2pPr>
            <a:lvl3pPr indent="-342900" lvl="2" marL="1371600" algn="l">
              <a:spcBef>
                <a:spcPts val="360"/>
              </a:spcBef>
              <a:spcAft>
                <a:spcPts val="0"/>
              </a:spcAft>
              <a:buClr>
                <a:srgbClr val="F8F8F8"/>
              </a:buClr>
              <a:buSzPts val="1800"/>
              <a:buFont typeface="Corsiva"/>
              <a:buChar char="•"/>
              <a:defRPr sz="1800"/>
            </a:lvl3pPr>
            <a:lvl4pPr indent="-330200" lvl="3" marL="1828800" algn="l">
              <a:spcBef>
                <a:spcPts val="320"/>
              </a:spcBef>
              <a:spcAft>
                <a:spcPts val="0"/>
              </a:spcAft>
              <a:buClr>
                <a:srgbClr val="F8F8F8"/>
              </a:buClr>
              <a:buSzPts val="1600"/>
              <a:buFont typeface="Corsiva"/>
              <a:buChar char="–"/>
              <a:defRPr sz="1600"/>
            </a:lvl4pPr>
            <a:lvl5pPr indent="-330200" lvl="4" marL="2286000" algn="l">
              <a:spcBef>
                <a:spcPts val="320"/>
              </a:spcBef>
              <a:spcAft>
                <a:spcPts val="0"/>
              </a:spcAft>
              <a:buClr>
                <a:srgbClr val="F8F8F8"/>
              </a:buClr>
              <a:buSzPts val="1600"/>
              <a:buFont typeface="Corsiva"/>
              <a:buChar char="»"/>
              <a:defRPr sz="1600"/>
            </a:lvl5pPr>
            <a:lvl6pPr indent="-330200" lvl="5" marL="2743200" algn="l">
              <a:spcBef>
                <a:spcPts val="320"/>
              </a:spcBef>
              <a:spcAft>
                <a:spcPts val="0"/>
              </a:spcAft>
              <a:buClr>
                <a:srgbClr val="F8F8F8"/>
              </a:buClr>
              <a:buSzPts val="1600"/>
              <a:buFont typeface="Corsiva"/>
              <a:buChar char="»"/>
              <a:defRPr sz="1600"/>
            </a:lvl6pPr>
            <a:lvl7pPr indent="-330200" lvl="6" marL="3200400" algn="l">
              <a:spcBef>
                <a:spcPts val="320"/>
              </a:spcBef>
              <a:spcAft>
                <a:spcPts val="0"/>
              </a:spcAft>
              <a:buClr>
                <a:srgbClr val="F8F8F8"/>
              </a:buClr>
              <a:buSzPts val="1600"/>
              <a:buFont typeface="Corsiva"/>
              <a:buChar char="»"/>
              <a:defRPr sz="1600"/>
            </a:lvl7pPr>
            <a:lvl8pPr indent="-330200" lvl="7" marL="3657600" algn="l">
              <a:spcBef>
                <a:spcPts val="320"/>
              </a:spcBef>
              <a:spcAft>
                <a:spcPts val="0"/>
              </a:spcAft>
              <a:buClr>
                <a:srgbClr val="F8F8F8"/>
              </a:buClr>
              <a:buSzPts val="1600"/>
              <a:buFont typeface="Corsiva"/>
              <a:buChar char="»"/>
              <a:defRPr sz="1600"/>
            </a:lvl8pPr>
            <a:lvl9pPr indent="-330200" lvl="8" marL="4114800" algn="l">
              <a:spcBef>
                <a:spcPts val="320"/>
              </a:spcBef>
              <a:spcAft>
                <a:spcPts val="0"/>
              </a:spcAft>
              <a:buClr>
                <a:srgbClr val="F8F8F8"/>
              </a:buClr>
              <a:buSzPts val="1600"/>
              <a:buFont typeface="Corsiva"/>
              <a:buChar char="»"/>
              <a:defRPr sz="1600"/>
            </a:lvl9pPr>
          </a:lstStyle>
          <a:p/>
        </p:txBody>
      </p:sp>
      <p:sp>
        <p:nvSpPr>
          <p:cNvPr id="62" name="Google Shape;62;p83"/>
          <p:cNvSpPr txBox="1"/>
          <p:nvPr>
            <p:ph idx="10" type="dt"/>
          </p:nvPr>
        </p:nvSpPr>
        <p:spPr>
          <a:xfrm>
            <a:off x="0" y="64008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3"/>
          <p:cNvSpPr txBox="1"/>
          <p:nvPr>
            <p:ph idx="11" type="ftr"/>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3"/>
          <p:cNvSpPr txBox="1"/>
          <p:nvPr>
            <p:ph idx="12" type="sldNum"/>
          </p:nvPr>
        </p:nvSpPr>
        <p:spPr>
          <a:xfrm>
            <a:off x="8153400" y="6400800"/>
            <a:ext cx="990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1pPr>
            <a:lvl2pPr indent="0" lvl="1"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2pPr>
            <a:lvl3pPr indent="0" lvl="2"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3pPr>
            <a:lvl4pPr indent="0" lvl="3"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4pPr>
            <a:lvl5pPr indent="0" lvl="4"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5pPr>
            <a:lvl6pPr indent="0" lvl="5"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6pPr>
            <a:lvl7pPr indent="0" lvl="6"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7pPr>
            <a:lvl8pPr indent="0" lvl="7"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8pPr>
            <a:lvl9pPr indent="0" lvl="8"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84"/>
          <p:cNvSpPr txBox="1"/>
          <p:nvPr>
            <p:ph type="title"/>
          </p:nvPr>
        </p:nvSpPr>
        <p:spPr>
          <a:xfrm>
            <a:off x="228600" y="152400"/>
            <a:ext cx="8610600" cy="990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84"/>
          <p:cNvSpPr txBox="1"/>
          <p:nvPr>
            <p:ph idx="1" type="body"/>
          </p:nvPr>
        </p:nvSpPr>
        <p:spPr>
          <a:xfrm>
            <a:off x="304800" y="1371600"/>
            <a:ext cx="4191000" cy="47244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F8F8F8"/>
              </a:buClr>
              <a:buSzPts val="2800"/>
              <a:buFont typeface="Corsiva"/>
              <a:buChar char="•"/>
              <a:defRPr sz="2800"/>
            </a:lvl1pPr>
            <a:lvl2pPr indent="-381000" lvl="1" marL="914400" algn="l">
              <a:spcBef>
                <a:spcPts val="480"/>
              </a:spcBef>
              <a:spcAft>
                <a:spcPts val="0"/>
              </a:spcAft>
              <a:buClr>
                <a:srgbClr val="F8F8F8"/>
              </a:buClr>
              <a:buSzPts val="2400"/>
              <a:buFont typeface="Corsiva"/>
              <a:buChar char="–"/>
              <a:defRPr sz="2400"/>
            </a:lvl2pPr>
            <a:lvl3pPr indent="-355600" lvl="2" marL="1371600" algn="l">
              <a:spcBef>
                <a:spcPts val="400"/>
              </a:spcBef>
              <a:spcAft>
                <a:spcPts val="0"/>
              </a:spcAft>
              <a:buClr>
                <a:srgbClr val="F8F8F8"/>
              </a:buClr>
              <a:buSzPts val="2000"/>
              <a:buFont typeface="Corsiva"/>
              <a:buChar char="•"/>
              <a:defRPr sz="2000"/>
            </a:lvl3pPr>
            <a:lvl4pPr indent="-342900" lvl="3" marL="1828800" algn="l">
              <a:spcBef>
                <a:spcPts val="360"/>
              </a:spcBef>
              <a:spcAft>
                <a:spcPts val="0"/>
              </a:spcAft>
              <a:buClr>
                <a:srgbClr val="F8F8F8"/>
              </a:buClr>
              <a:buSzPts val="1800"/>
              <a:buFont typeface="Corsiva"/>
              <a:buChar char="–"/>
              <a:defRPr sz="1800"/>
            </a:lvl4pPr>
            <a:lvl5pPr indent="-342900" lvl="4" marL="2286000" algn="l">
              <a:spcBef>
                <a:spcPts val="360"/>
              </a:spcBef>
              <a:spcAft>
                <a:spcPts val="0"/>
              </a:spcAft>
              <a:buClr>
                <a:srgbClr val="F8F8F8"/>
              </a:buClr>
              <a:buSzPts val="1800"/>
              <a:buFont typeface="Corsiva"/>
              <a:buChar char="»"/>
              <a:defRPr sz="1800"/>
            </a:lvl5pPr>
            <a:lvl6pPr indent="-342900" lvl="5" marL="2743200" algn="l">
              <a:spcBef>
                <a:spcPts val="360"/>
              </a:spcBef>
              <a:spcAft>
                <a:spcPts val="0"/>
              </a:spcAft>
              <a:buClr>
                <a:srgbClr val="F8F8F8"/>
              </a:buClr>
              <a:buSzPts val="1800"/>
              <a:buFont typeface="Corsiva"/>
              <a:buChar char="»"/>
              <a:defRPr sz="1800"/>
            </a:lvl6pPr>
            <a:lvl7pPr indent="-342900" lvl="6" marL="3200400" algn="l">
              <a:spcBef>
                <a:spcPts val="360"/>
              </a:spcBef>
              <a:spcAft>
                <a:spcPts val="0"/>
              </a:spcAft>
              <a:buClr>
                <a:srgbClr val="F8F8F8"/>
              </a:buClr>
              <a:buSzPts val="1800"/>
              <a:buFont typeface="Corsiva"/>
              <a:buChar char="»"/>
              <a:defRPr sz="1800"/>
            </a:lvl7pPr>
            <a:lvl8pPr indent="-342900" lvl="7" marL="3657600" algn="l">
              <a:spcBef>
                <a:spcPts val="360"/>
              </a:spcBef>
              <a:spcAft>
                <a:spcPts val="0"/>
              </a:spcAft>
              <a:buClr>
                <a:srgbClr val="F8F8F8"/>
              </a:buClr>
              <a:buSzPts val="1800"/>
              <a:buFont typeface="Corsiva"/>
              <a:buChar char="»"/>
              <a:defRPr sz="1800"/>
            </a:lvl8pPr>
            <a:lvl9pPr indent="-342900" lvl="8" marL="4114800" algn="l">
              <a:spcBef>
                <a:spcPts val="360"/>
              </a:spcBef>
              <a:spcAft>
                <a:spcPts val="0"/>
              </a:spcAft>
              <a:buClr>
                <a:srgbClr val="F8F8F8"/>
              </a:buClr>
              <a:buSzPts val="1800"/>
              <a:buFont typeface="Corsiva"/>
              <a:buChar char="»"/>
              <a:defRPr sz="1800"/>
            </a:lvl9pPr>
          </a:lstStyle>
          <a:p/>
        </p:txBody>
      </p:sp>
      <p:sp>
        <p:nvSpPr>
          <p:cNvPr id="68" name="Google Shape;68;p84"/>
          <p:cNvSpPr txBox="1"/>
          <p:nvPr>
            <p:ph idx="2" type="body"/>
          </p:nvPr>
        </p:nvSpPr>
        <p:spPr>
          <a:xfrm>
            <a:off x="4648200" y="1371600"/>
            <a:ext cx="4191000" cy="47244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F8F8F8"/>
              </a:buClr>
              <a:buSzPts val="2800"/>
              <a:buFont typeface="Corsiva"/>
              <a:buChar char="•"/>
              <a:defRPr sz="2800"/>
            </a:lvl1pPr>
            <a:lvl2pPr indent="-381000" lvl="1" marL="914400" algn="l">
              <a:spcBef>
                <a:spcPts val="480"/>
              </a:spcBef>
              <a:spcAft>
                <a:spcPts val="0"/>
              </a:spcAft>
              <a:buClr>
                <a:srgbClr val="F8F8F8"/>
              </a:buClr>
              <a:buSzPts val="2400"/>
              <a:buFont typeface="Corsiva"/>
              <a:buChar char="–"/>
              <a:defRPr sz="2400"/>
            </a:lvl2pPr>
            <a:lvl3pPr indent="-355600" lvl="2" marL="1371600" algn="l">
              <a:spcBef>
                <a:spcPts val="400"/>
              </a:spcBef>
              <a:spcAft>
                <a:spcPts val="0"/>
              </a:spcAft>
              <a:buClr>
                <a:srgbClr val="F8F8F8"/>
              </a:buClr>
              <a:buSzPts val="2000"/>
              <a:buFont typeface="Corsiva"/>
              <a:buChar char="•"/>
              <a:defRPr sz="2000"/>
            </a:lvl3pPr>
            <a:lvl4pPr indent="-342900" lvl="3" marL="1828800" algn="l">
              <a:spcBef>
                <a:spcPts val="360"/>
              </a:spcBef>
              <a:spcAft>
                <a:spcPts val="0"/>
              </a:spcAft>
              <a:buClr>
                <a:srgbClr val="F8F8F8"/>
              </a:buClr>
              <a:buSzPts val="1800"/>
              <a:buFont typeface="Corsiva"/>
              <a:buChar char="–"/>
              <a:defRPr sz="1800"/>
            </a:lvl4pPr>
            <a:lvl5pPr indent="-342900" lvl="4" marL="2286000" algn="l">
              <a:spcBef>
                <a:spcPts val="360"/>
              </a:spcBef>
              <a:spcAft>
                <a:spcPts val="0"/>
              </a:spcAft>
              <a:buClr>
                <a:srgbClr val="F8F8F8"/>
              </a:buClr>
              <a:buSzPts val="1800"/>
              <a:buFont typeface="Corsiva"/>
              <a:buChar char="»"/>
              <a:defRPr sz="1800"/>
            </a:lvl5pPr>
            <a:lvl6pPr indent="-342900" lvl="5" marL="2743200" algn="l">
              <a:spcBef>
                <a:spcPts val="360"/>
              </a:spcBef>
              <a:spcAft>
                <a:spcPts val="0"/>
              </a:spcAft>
              <a:buClr>
                <a:srgbClr val="F8F8F8"/>
              </a:buClr>
              <a:buSzPts val="1800"/>
              <a:buFont typeface="Corsiva"/>
              <a:buChar char="»"/>
              <a:defRPr sz="1800"/>
            </a:lvl6pPr>
            <a:lvl7pPr indent="-342900" lvl="6" marL="3200400" algn="l">
              <a:spcBef>
                <a:spcPts val="360"/>
              </a:spcBef>
              <a:spcAft>
                <a:spcPts val="0"/>
              </a:spcAft>
              <a:buClr>
                <a:srgbClr val="F8F8F8"/>
              </a:buClr>
              <a:buSzPts val="1800"/>
              <a:buFont typeface="Corsiva"/>
              <a:buChar char="»"/>
              <a:defRPr sz="1800"/>
            </a:lvl7pPr>
            <a:lvl8pPr indent="-342900" lvl="7" marL="3657600" algn="l">
              <a:spcBef>
                <a:spcPts val="360"/>
              </a:spcBef>
              <a:spcAft>
                <a:spcPts val="0"/>
              </a:spcAft>
              <a:buClr>
                <a:srgbClr val="F8F8F8"/>
              </a:buClr>
              <a:buSzPts val="1800"/>
              <a:buFont typeface="Corsiva"/>
              <a:buChar char="»"/>
              <a:defRPr sz="1800"/>
            </a:lvl8pPr>
            <a:lvl9pPr indent="-342900" lvl="8" marL="4114800" algn="l">
              <a:spcBef>
                <a:spcPts val="360"/>
              </a:spcBef>
              <a:spcAft>
                <a:spcPts val="0"/>
              </a:spcAft>
              <a:buClr>
                <a:srgbClr val="F8F8F8"/>
              </a:buClr>
              <a:buSzPts val="1800"/>
              <a:buFont typeface="Corsiva"/>
              <a:buChar char="»"/>
              <a:defRPr sz="1800"/>
            </a:lvl9pPr>
          </a:lstStyle>
          <a:p/>
        </p:txBody>
      </p:sp>
      <p:sp>
        <p:nvSpPr>
          <p:cNvPr id="69" name="Google Shape;69;p84"/>
          <p:cNvSpPr txBox="1"/>
          <p:nvPr>
            <p:ph idx="10" type="dt"/>
          </p:nvPr>
        </p:nvSpPr>
        <p:spPr>
          <a:xfrm>
            <a:off x="0" y="64008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84"/>
          <p:cNvSpPr txBox="1"/>
          <p:nvPr>
            <p:ph idx="11" type="ftr"/>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84"/>
          <p:cNvSpPr txBox="1"/>
          <p:nvPr>
            <p:ph idx="12" type="sldNum"/>
          </p:nvPr>
        </p:nvSpPr>
        <p:spPr>
          <a:xfrm>
            <a:off x="8153400" y="6400800"/>
            <a:ext cx="990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1pPr>
            <a:lvl2pPr indent="0" lvl="1"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2pPr>
            <a:lvl3pPr indent="0" lvl="2"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3pPr>
            <a:lvl4pPr indent="0" lvl="3"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4pPr>
            <a:lvl5pPr indent="0" lvl="4"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5pPr>
            <a:lvl6pPr indent="0" lvl="5"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6pPr>
            <a:lvl7pPr indent="0" lvl="6"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7pPr>
            <a:lvl8pPr indent="0" lvl="7"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8pPr>
            <a:lvl9pPr indent="0" lvl="8"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75"/>
          <p:cNvSpPr txBox="1"/>
          <p:nvPr>
            <p:ph type="title"/>
          </p:nvPr>
        </p:nvSpPr>
        <p:spPr>
          <a:xfrm>
            <a:off x="228600" y="152400"/>
            <a:ext cx="8610600" cy="990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rgbClr val="F8F8F8"/>
                </a:solidFill>
                <a:latin typeface="Corsiva"/>
                <a:ea typeface="Corsiva"/>
                <a:cs typeface="Corsiva"/>
                <a:sym typeface="Corsiva"/>
              </a:defRPr>
            </a:lvl1pPr>
            <a:lvl2pPr lvl="1" marR="0" rtl="0" algn="ctr">
              <a:spcBef>
                <a:spcPts val="0"/>
              </a:spcBef>
              <a:spcAft>
                <a:spcPts val="0"/>
              </a:spcAft>
              <a:buSzPts val="1400"/>
              <a:buNone/>
              <a:defRPr b="0" i="0" sz="4400" u="none" cap="none" strike="noStrike">
                <a:solidFill>
                  <a:srgbClr val="F8F8F8"/>
                </a:solidFill>
                <a:latin typeface="Corsiva"/>
                <a:ea typeface="Corsiva"/>
                <a:cs typeface="Corsiva"/>
                <a:sym typeface="Corsiva"/>
              </a:defRPr>
            </a:lvl2pPr>
            <a:lvl3pPr lvl="2" marR="0" rtl="0" algn="ctr">
              <a:spcBef>
                <a:spcPts val="0"/>
              </a:spcBef>
              <a:spcAft>
                <a:spcPts val="0"/>
              </a:spcAft>
              <a:buSzPts val="1400"/>
              <a:buNone/>
              <a:defRPr b="0" i="0" sz="4400" u="none" cap="none" strike="noStrike">
                <a:solidFill>
                  <a:srgbClr val="F8F8F8"/>
                </a:solidFill>
                <a:latin typeface="Corsiva"/>
                <a:ea typeface="Corsiva"/>
                <a:cs typeface="Corsiva"/>
                <a:sym typeface="Corsiva"/>
              </a:defRPr>
            </a:lvl3pPr>
            <a:lvl4pPr lvl="3" marR="0" rtl="0" algn="ctr">
              <a:spcBef>
                <a:spcPts val="0"/>
              </a:spcBef>
              <a:spcAft>
                <a:spcPts val="0"/>
              </a:spcAft>
              <a:buSzPts val="1400"/>
              <a:buNone/>
              <a:defRPr b="0" i="0" sz="4400" u="none" cap="none" strike="noStrike">
                <a:solidFill>
                  <a:srgbClr val="F8F8F8"/>
                </a:solidFill>
                <a:latin typeface="Corsiva"/>
                <a:ea typeface="Corsiva"/>
                <a:cs typeface="Corsiva"/>
                <a:sym typeface="Corsiva"/>
              </a:defRPr>
            </a:lvl4pPr>
            <a:lvl5pPr lvl="4" marR="0" rtl="0" algn="ctr">
              <a:spcBef>
                <a:spcPts val="0"/>
              </a:spcBef>
              <a:spcAft>
                <a:spcPts val="0"/>
              </a:spcAft>
              <a:buSzPts val="1400"/>
              <a:buNone/>
              <a:defRPr b="0" i="0" sz="4400" u="none" cap="none" strike="noStrike">
                <a:solidFill>
                  <a:srgbClr val="F8F8F8"/>
                </a:solidFill>
                <a:latin typeface="Corsiva"/>
                <a:ea typeface="Corsiva"/>
                <a:cs typeface="Corsiva"/>
                <a:sym typeface="Corsiva"/>
              </a:defRPr>
            </a:lvl5pPr>
            <a:lvl6pPr lvl="5" marR="0" rtl="0" algn="ctr">
              <a:spcBef>
                <a:spcPts val="0"/>
              </a:spcBef>
              <a:spcAft>
                <a:spcPts val="0"/>
              </a:spcAft>
              <a:buSzPts val="1400"/>
              <a:buNone/>
              <a:defRPr b="0" i="0" sz="4400" u="none" cap="none" strike="noStrike">
                <a:solidFill>
                  <a:srgbClr val="F8F8F8"/>
                </a:solidFill>
                <a:latin typeface="Corsiva"/>
                <a:ea typeface="Corsiva"/>
                <a:cs typeface="Corsiva"/>
                <a:sym typeface="Corsiva"/>
              </a:defRPr>
            </a:lvl6pPr>
            <a:lvl7pPr lvl="6" marR="0" rtl="0" algn="ctr">
              <a:spcBef>
                <a:spcPts val="0"/>
              </a:spcBef>
              <a:spcAft>
                <a:spcPts val="0"/>
              </a:spcAft>
              <a:buSzPts val="1400"/>
              <a:buNone/>
              <a:defRPr b="0" i="0" sz="4400" u="none" cap="none" strike="noStrike">
                <a:solidFill>
                  <a:srgbClr val="F8F8F8"/>
                </a:solidFill>
                <a:latin typeface="Corsiva"/>
                <a:ea typeface="Corsiva"/>
                <a:cs typeface="Corsiva"/>
                <a:sym typeface="Corsiva"/>
              </a:defRPr>
            </a:lvl7pPr>
            <a:lvl8pPr lvl="7" marR="0" rtl="0" algn="ctr">
              <a:spcBef>
                <a:spcPts val="0"/>
              </a:spcBef>
              <a:spcAft>
                <a:spcPts val="0"/>
              </a:spcAft>
              <a:buSzPts val="1400"/>
              <a:buNone/>
              <a:defRPr b="0" i="0" sz="4400" u="none" cap="none" strike="noStrike">
                <a:solidFill>
                  <a:srgbClr val="F8F8F8"/>
                </a:solidFill>
                <a:latin typeface="Corsiva"/>
                <a:ea typeface="Corsiva"/>
                <a:cs typeface="Corsiva"/>
                <a:sym typeface="Corsiva"/>
              </a:defRPr>
            </a:lvl8pPr>
            <a:lvl9pPr lvl="8" marR="0" rtl="0" algn="ctr">
              <a:spcBef>
                <a:spcPts val="0"/>
              </a:spcBef>
              <a:spcAft>
                <a:spcPts val="0"/>
              </a:spcAft>
              <a:buSzPts val="1400"/>
              <a:buNone/>
              <a:defRPr b="0" i="0" sz="4400" u="none" cap="none" strike="noStrike">
                <a:solidFill>
                  <a:srgbClr val="F8F8F8"/>
                </a:solidFill>
                <a:latin typeface="Corsiva"/>
                <a:ea typeface="Corsiva"/>
                <a:cs typeface="Corsiva"/>
                <a:sym typeface="Corsiva"/>
              </a:defRPr>
            </a:lvl9pPr>
          </a:lstStyle>
          <a:p/>
        </p:txBody>
      </p:sp>
      <p:sp>
        <p:nvSpPr>
          <p:cNvPr id="11" name="Google Shape;11;p75"/>
          <p:cNvSpPr txBox="1"/>
          <p:nvPr>
            <p:ph idx="1" type="body"/>
          </p:nvPr>
        </p:nvSpPr>
        <p:spPr>
          <a:xfrm>
            <a:off x="304800" y="1371600"/>
            <a:ext cx="8534400" cy="47244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F8F8F8"/>
              </a:buClr>
              <a:buSzPts val="3200"/>
              <a:buFont typeface="Corsiva"/>
              <a:buChar char="•"/>
              <a:defRPr b="0" i="0" sz="3200" u="none" cap="none" strike="noStrike">
                <a:solidFill>
                  <a:srgbClr val="F8F8F8"/>
                </a:solidFill>
                <a:latin typeface="Corsiva"/>
                <a:ea typeface="Corsiva"/>
                <a:cs typeface="Corsiva"/>
                <a:sym typeface="Corsiva"/>
              </a:defRPr>
            </a:lvl1pPr>
            <a:lvl2pPr indent="-406400" lvl="1" marL="914400" marR="0" rtl="0" algn="l">
              <a:spcBef>
                <a:spcPts val="560"/>
              </a:spcBef>
              <a:spcAft>
                <a:spcPts val="0"/>
              </a:spcAft>
              <a:buClr>
                <a:srgbClr val="F8F8F8"/>
              </a:buClr>
              <a:buSzPts val="2800"/>
              <a:buFont typeface="Corsiva"/>
              <a:buChar char="–"/>
              <a:defRPr b="0" i="0" sz="2800" u="none" cap="none" strike="noStrike">
                <a:solidFill>
                  <a:srgbClr val="F8F8F8"/>
                </a:solidFill>
                <a:latin typeface="Corsiva"/>
                <a:ea typeface="Corsiva"/>
                <a:cs typeface="Corsiva"/>
                <a:sym typeface="Corsiva"/>
              </a:defRPr>
            </a:lvl2pPr>
            <a:lvl3pPr indent="-381000" lvl="2" marL="1371600" marR="0" rtl="0" algn="l">
              <a:spcBef>
                <a:spcPts val="480"/>
              </a:spcBef>
              <a:spcAft>
                <a:spcPts val="0"/>
              </a:spcAft>
              <a:buClr>
                <a:srgbClr val="F8F8F8"/>
              </a:buClr>
              <a:buSzPts val="2400"/>
              <a:buFont typeface="Corsiva"/>
              <a:buChar char="•"/>
              <a:defRPr b="0" i="0" sz="2400" u="none" cap="none" strike="noStrike">
                <a:solidFill>
                  <a:srgbClr val="F8F8F8"/>
                </a:solidFill>
                <a:latin typeface="Corsiva"/>
                <a:ea typeface="Corsiva"/>
                <a:cs typeface="Corsiva"/>
                <a:sym typeface="Corsiva"/>
              </a:defRPr>
            </a:lvl3pPr>
            <a:lvl4pPr indent="-355600" lvl="3" marL="1828800" marR="0" rtl="0" algn="l">
              <a:spcBef>
                <a:spcPts val="400"/>
              </a:spcBef>
              <a:spcAft>
                <a:spcPts val="0"/>
              </a:spcAft>
              <a:buClr>
                <a:srgbClr val="F8F8F8"/>
              </a:buClr>
              <a:buSzPts val="2000"/>
              <a:buFont typeface="Corsiva"/>
              <a:buChar char="–"/>
              <a:defRPr b="0" i="0" sz="2000" u="none" cap="none" strike="noStrike">
                <a:solidFill>
                  <a:srgbClr val="F8F8F8"/>
                </a:solidFill>
                <a:latin typeface="Corsiva"/>
                <a:ea typeface="Corsiva"/>
                <a:cs typeface="Corsiva"/>
                <a:sym typeface="Corsiva"/>
              </a:defRPr>
            </a:lvl4pPr>
            <a:lvl5pPr indent="-355600" lvl="4" marL="2286000" marR="0" rtl="0" algn="l">
              <a:spcBef>
                <a:spcPts val="400"/>
              </a:spcBef>
              <a:spcAft>
                <a:spcPts val="0"/>
              </a:spcAft>
              <a:buClr>
                <a:srgbClr val="F8F8F8"/>
              </a:buClr>
              <a:buSzPts val="2000"/>
              <a:buFont typeface="Corsiva"/>
              <a:buChar char="»"/>
              <a:defRPr b="0" i="0" sz="2000" u="none" cap="none" strike="noStrike">
                <a:solidFill>
                  <a:srgbClr val="F8F8F8"/>
                </a:solidFill>
                <a:latin typeface="Corsiva"/>
                <a:ea typeface="Corsiva"/>
                <a:cs typeface="Corsiva"/>
                <a:sym typeface="Corsiva"/>
              </a:defRPr>
            </a:lvl5pPr>
            <a:lvl6pPr indent="-355600" lvl="5" marL="2743200" marR="0" rtl="0" algn="l">
              <a:spcBef>
                <a:spcPts val="400"/>
              </a:spcBef>
              <a:spcAft>
                <a:spcPts val="0"/>
              </a:spcAft>
              <a:buClr>
                <a:srgbClr val="F8F8F8"/>
              </a:buClr>
              <a:buSzPts val="2000"/>
              <a:buFont typeface="Corsiva"/>
              <a:buChar char="»"/>
              <a:defRPr b="0" i="0" sz="2000" u="none" cap="none" strike="noStrike">
                <a:solidFill>
                  <a:srgbClr val="F8F8F8"/>
                </a:solidFill>
                <a:latin typeface="Corsiva"/>
                <a:ea typeface="Corsiva"/>
                <a:cs typeface="Corsiva"/>
                <a:sym typeface="Corsiva"/>
              </a:defRPr>
            </a:lvl6pPr>
            <a:lvl7pPr indent="-355600" lvl="6" marL="3200400" marR="0" rtl="0" algn="l">
              <a:spcBef>
                <a:spcPts val="400"/>
              </a:spcBef>
              <a:spcAft>
                <a:spcPts val="0"/>
              </a:spcAft>
              <a:buClr>
                <a:srgbClr val="F8F8F8"/>
              </a:buClr>
              <a:buSzPts val="2000"/>
              <a:buFont typeface="Corsiva"/>
              <a:buChar char="»"/>
              <a:defRPr b="0" i="0" sz="2000" u="none" cap="none" strike="noStrike">
                <a:solidFill>
                  <a:srgbClr val="F8F8F8"/>
                </a:solidFill>
                <a:latin typeface="Corsiva"/>
                <a:ea typeface="Corsiva"/>
                <a:cs typeface="Corsiva"/>
                <a:sym typeface="Corsiva"/>
              </a:defRPr>
            </a:lvl7pPr>
            <a:lvl8pPr indent="-355600" lvl="7" marL="3657600" marR="0" rtl="0" algn="l">
              <a:spcBef>
                <a:spcPts val="400"/>
              </a:spcBef>
              <a:spcAft>
                <a:spcPts val="0"/>
              </a:spcAft>
              <a:buClr>
                <a:srgbClr val="F8F8F8"/>
              </a:buClr>
              <a:buSzPts val="2000"/>
              <a:buFont typeface="Corsiva"/>
              <a:buChar char="»"/>
              <a:defRPr b="0" i="0" sz="2000" u="none" cap="none" strike="noStrike">
                <a:solidFill>
                  <a:srgbClr val="F8F8F8"/>
                </a:solidFill>
                <a:latin typeface="Corsiva"/>
                <a:ea typeface="Corsiva"/>
                <a:cs typeface="Corsiva"/>
                <a:sym typeface="Corsiva"/>
              </a:defRPr>
            </a:lvl8pPr>
            <a:lvl9pPr indent="-355600" lvl="8" marL="4114800" marR="0" rtl="0" algn="l">
              <a:spcBef>
                <a:spcPts val="400"/>
              </a:spcBef>
              <a:spcAft>
                <a:spcPts val="0"/>
              </a:spcAft>
              <a:buClr>
                <a:srgbClr val="F8F8F8"/>
              </a:buClr>
              <a:buSzPts val="2000"/>
              <a:buFont typeface="Corsiva"/>
              <a:buChar char="»"/>
              <a:defRPr b="0" i="0" sz="2000" u="none" cap="none" strike="noStrike">
                <a:solidFill>
                  <a:srgbClr val="F8F8F8"/>
                </a:solidFill>
                <a:latin typeface="Corsiva"/>
                <a:ea typeface="Corsiva"/>
                <a:cs typeface="Corsiva"/>
                <a:sym typeface="Corsiva"/>
              </a:defRPr>
            </a:lvl9pPr>
          </a:lstStyle>
          <a:p/>
        </p:txBody>
      </p:sp>
      <p:sp>
        <p:nvSpPr>
          <p:cNvPr id="12" name="Google Shape;12;p75"/>
          <p:cNvSpPr txBox="1"/>
          <p:nvPr>
            <p:ph idx="10" type="dt"/>
          </p:nvPr>
        </p:nvSpPr>
        <p:spPr>
          <a:xfrm>
            <a:off x="0" y="64008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F8F8F8"/>
                </a:solidFill>
                <a:latin typeface="Corsiva"/>
                <a:ea typeface="Corsiva"/>
                <a:cs typeface="Corsiva"/>
                <a:sym typeface="Corsiva"/>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75"/>
          <p:cNvSpPr txBox="1"/>
          <p:nvPr>
            <p:ph idx="11" type="ftr"/>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400" u="none" cap="none" strike="noStrike">
                <a:solidFill>
                  <a:srgbClr val="F8F8F8"/>
                </a:solidFill>
                <a:latin typeface="Corsiva"/>
                <a:ea typeface="Corsiva"/>
                <a:cs typeface="Corsiva"/>
                <a:sym typeface="Corsiva"/>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75"/>
          <p:cNvSpPr txBox="1"/>
          <p:nvPr>
            <p:ph idx="12" type="sldNum"/>
          </p:nvPr>
        </p:nvSpPr>
        <p:spPr>
          <a:xfrm>
            <a:off x="8153400" y="6400800"/>
            <a:ext cx="990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1pPr>
            <a:lvl2pPr indent="0" lvl="1" marL="0" marR="0" rtl="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2pPr>
            <a:lvl3pPr indent="0" lvl="2" marL="0" marR="0" rtl="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3pPr>
            <a:lvl4pPr indent="0" lvl="3" marL="0" marR="0" rtl="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4pPr>
            <a:lvl5pPr indent="0" lvl="4" marL="0" marR="0" rtl="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5pPr>
            <a:lvl6pPr indent="0" lvl="5" marL="0" marR="0" rtl="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6pPr>
            <a:lvl7pPr indent="0" lvl="6" marL="0" marR="0" rtl="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7pPr>
            <a:lvl8pPr indent="0" lvl="7" marL="0" marR="0" rtl="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8pPr>
            <a:lvl9pPr indent="0" lvl="8" marL="0" marR="0" rtl="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90" name="Google Shape;90;p1"/>
          <p:cNvSpPr txBox="1"/>
          <p:nvPr>
            <p:ph idx="1" type="body"/>
          </p:nvPr>
        </p:nvSpPr>
        <p:spPr>
          <a:xfrm>
            <a:off x="152400" y="609600"/>
            <a:ext cx="8839200" cy="60198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rgbClr val="F8F8F8"/>
              </a:buClr>
              <a:buSzPts val="2800"/>
              <a:buFont typeface="Times New Roman"/>
              <a:buAutoNum type="arabicParenR"/>
            </a:pPr>
            <a:r>
              <a:rPr b="0" i="1" lang="en-US" sz="2800" u="none" cap="none" strike="noStrike">
                <a:solidFill>
                  <a:srgbClr val="F8F8F8"/>
                </a:solidFill>
                <a:latin typeface="Times New Roman"/>
                <a:ea typeface="Times New Roman"/>
                <a:cs typeface="Times New Roman"/>
                <a:sym typeface="Times New Roman"/>
              </a:rPr>
              <a:t>What is e- business</a:t>
            </a:r>
            <a:r>
              <a:rPr b="0" i="0" lang="en-US" sz="2800" u="none" cap="none" strike="noStrike">
                <a:solidFill>
                  <a:srgbClr val="F8F8F8"/>
                </a:solidFill>
                <a:latin typeface="Times New Roman"/>
                <a:ea typeface="Times New Roman"/>
                <a:cs typeface="Times New Roman"/>
                <a:sym typeface="Times New Roman"/>
              </a:rPr>
              <a:t>….</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cap="none" strike="noStrike">
                <a:solidFill>
                  <a:srgbClr val="F8F8F8"/>
                </a:solidFill>
                <a:latin typeface="Times New Roman"/>
                <a:ea typeface="Times New Roman"/>
                <a:cs typeface="Times New Roman"/>
                <a:sym typeface="Times New Roman"/>
              </a:rPr>
              <a:t>1.1)a company that does all or most of its transactions through the internet.</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cap="none" strike="noStrike">
                <a:solidFill>
                  <a:srgbClr val="F8F8F8"/>
                </a:solidFill>
                <a:latin typeface="Times New Roman"/>
                <a:ea typeface="Times New Roman"/>
                <a:cs typeface="Times New Roman"/>
                <a:sym typeface="Times New Roman"/>
              </a:rPr>
              <a:t>1,2) E-business (electronic business) is the conduct of online business processes on the web, internet, extranet or a combination thereof.</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cap="none" strike="noStrike">
                <a:solidFill>
                  <a:srgbClr val="F8F8F8"/>
                </a:solidFill>
                <a:latin typeface="Times New Roman"/>
                <a:ea typeface="Times New Roman"/>
                <a:cs typeface="Times New Roman"/>
                <a:sym typeface="Times New Roman"/>
              </a:rPr>
              <a:t>1.3) E-Business (electronic business) is any process that a business organization conducts over a computer-mediated network. Business organizations include any for-profit, governmental, or nonprofit entity. Their processes include production-, customer-, and internal- or management-focused business processes.</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cap="none" strike="noStrike">
                <a:solidFill>
                  <a:srgbClr val="F8F8F8"/>
                </a:solidFill>
                <a:latin typeface="Times New Roman"/>
                <a:ea typeface="Times New Roman"/>
                <a:cs typeface="Times New Roman"/>
                <a:sym typeface="Times New Roman"/>
              </a:rPr>
              <a:t>1.4)Electronic business (e-business) refers to the use of ….</a:t>
            </a:r>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cap="none" strike="noStrike">
              <a:solidFill>
                <a:srgbClr val="F8F8F8"/>
              </a:solidFill>
              <a:latin typeface="Times New Roman"/>
              <a:ea typeface="Times New Roman"/>
              <a:cs typeface="Times New Roman"/>
              <a:sym typeface="Times New Roman"/>
            </a:endParaRPr>
          </a:p>
          <a:p>
            <a:pPr indent="-336550" lvl="0" marL="514350" marR="0" rtl="0" algn="l">
              <a:lnSpc>
                <a:spcPct val="100000"/>
              </a:lnSpc>
              <a:spcBef>
                <a:spcPts val="560"/>
              </a:spcBef>
              <a:spcAft>
                <a:spcPts val="0"/>
              </a:spcAft>
              <a:buClr>
                <a:srgbClr val="F8F8F8"/>
              </a:buClr>
              <a:buSzPts val="2800"/>
              <a:buFont typeface="Corsiva"/>
              <a:buNone/>
            </a:pPr>
            <a:r>
              <a:t/>
            </a:r>
            <a:endParaRPr b="0" i="0" sz="28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cap="none" strike="noStrike">
              <a:solidFill>
                <a:srgbClr val="F8F8F8"/>
              </a:solidFill>
              <a:latin typeface="Times New Roman"/>
              <a:ea typeface="Times New Roman"/>
              <a:cs typeface="Times New Roman"/>
              <a:sym typeface="Times New Roman"/>
            </a:endParaRPr>
          </a:p>
          <a:p>
            <a:pPr indent="-336550" lvl="0" marL="514350" marR="0" rtl="0" algn="l">
              <a:lnSpc>
                <a:spcPct val="100000"/>
              </a:lnSpc>
              <a:spcBef>
                <a:spcPts val="560"/>
              </a:spcBef>
              <a:spcAft>
                <a:spcPts val="0"/>
              </a:spcAft>
              <a:buClr>
                <a:srgbClr val="F8F8F8"/>
              </a:buClr>
              <a:buSzPts val="2800"/>
              <a:buFont typeface="Corsiva"/>
              <a:buNone/>
            </a:pPr>
            <a:r>
              <a:t/>
            </a:r>
            <a:endParaRPr b="0" i="0" sz="2800" u="none" cap="none" strike="noStrike">
              <a:solidFill>
                <a:srgbClr val="F8F8F8"/>
              </a:solidFill>
              <a:latin typeface="Times New Roman"/>
              <a:ea typeface="Times New Roman"/>
              <a:cs typeface="Times New Roman"/>
              <a:sym typeface="Times New Roman"/>
            </a:endParaRPr>
          </a:p>
          <a:p>
            <a:pPr indent="-336550" lvl="0" marL="514350" marR="0" rtl="0" algn="l">
              <a:lnSpc>
                <a:spcPct val="100000"/>
              </a:lnSpc>
              <a:spcBef>
                <a:spcPts val="560"/>
              </a:spcBef>
              <a:spcAft>
                <a:spcPts val="0"/>
              </a:spcAft>
              <a:buClr>
                <a:srgbClr val="F8F8F8"/>
              </a:buClr>
              <a:buSzPts val="2800"/>
              <a:buFont typeface="Corsiva"/>
              <a:buNone/>
            </a:pPr>
            <a:r>
              <a:t/>
            </a:r>
            <a:endParaRPr b="0" i="0" sz="28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Corsiva"/>
              <a:buNone/>
            </a:pPr>
            <a:r>
              <a:t/>
            </a:r>
            <a:endParaRPr b="0" i="0" sz="20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Corsiva"/>
              <a:buNone/>
            </a:pPr>
            <a:r>
              <a:t/>
            </a:r>
            <a:endParaRPr b="0" i="0" sz="20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Corsiva"/>
              <a:buNone/>
            </a:pPr>
            <a:r>
              <a:t/>
            </a:r>
            <a:endParaRPr b="0" i="0" sz="20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Times New Roman"/>
              <a:buNone/>
            </a:pPr>
            <a:r>
              <a:rPr b="0" i="0" lang="en-US" sz="2000" u="none" cap="none" strike="noStrike">
                <a:solidFill>
                  <a:srgbClr val="F8F8F8"/>
                </a:solidFill>
                <a:latin typeface="Times New Roman"/>
                <a:ea typeface="Times New Roman"/>
                <a:cs typeface="Times New Roman"/>
                <a:sym typeface="Times New Roman"/>
              </a:rPr>
              <a:t>                             </a:t>
            </a:r>
            <a:endParaRPr/>
          </a:p>
          <a:p>
            <a:pPr indent="-514350" lvl="0" marL="514350" marR="0" rtl="0" algn="l">
              <a:lnSpc>
                <a:spcPct val="100000"/>
              </a:lnSpc>
              <a:spcBef>
                <a:spcPts val="400"/>
              </a:spcBef>
              <a:spcAft>
                <a:spcPts val="0"/>
              </a:spcAft>
              <a:buClr>
                <a:srgbClr val="F8F8F8"/>
              </a:buClr>
              <a:buSzPts val="2000"/>
              <a:buFont typeface="Times New Roman"/>
              <a:buNone/>
            </a:pPr>
            <a:r>
              <a:rPr b="0" i="0" lang="en-US" sz="2000" u="none" cap="none" strike="noStrik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153" name="Google Shape;153;p10"/>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 </a:t>
            </a:r>
            <a:r>
              <a:rPr b="1" i="1" lang="en-US" sz="2800" u="none">
                <a:solidFill>
                  <a:srgbClr val="F8F8F8"/>
                </a:solidFill>
                <a:latin typeface="Times New Roman"/>
                <a:ea typeface="Times New Roman"/>
                <a:cs typeface="Times New Roman"/>
                <a:sym typeface="Times New Roman"/>
              </a:rPr>
              <a:t>Characteristics of e-business</a:t>
            </a:r>
            <a:r>
              <a:rPr b="0" i="0" lang="en-US" sz="2800" u="none">
                <a:solidFill>
                  <a:srgbClr val="F8F8F8"/>
                </a:solidFill>
                <a:latin typeface="Times New Roman"/>
                <a:ea typeface="Times New Roman"/>
                <a:cs typeface="Times New Roman"/>
                <a:sym typeface="Times New Roman"/>
              </a:rPr>
              <a:t>…cont</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4.2)</a:t>
            </a:r>
            <a:r>
              <a:rPr b="0" i="1" lang="en-US" sz="2800" u="none">
                <a:solidFill>
                  <a:srgbClr val="F8F8F8"/>
                </a:solidFill>
                <a:latin typeface="Times New Roman"/>
                <a:ea typeface="Times New Roman"/>
                <a:cs typeface="Times New Roman"/>
                <a:sym typeface="Times New Roman"/>
              </a:rPr>
              <a:t>24×7 Service Availability</a:t>
            </a:r>
            <a:r>
              <a:rPr b="0" i="0" lang="en-US" sz="2800" u="none">
                <a:solidFill>
                  <a:srgbClr val="F8F8F8"/>
                </a:solidFill>
                <a:latin typeface="Times New Roman"/>
                <a:ea typeface="Times New Roman"/>
                <a:cs typeface="Times New Roman"/>
                <a:sym typeface="Times New Roman"/>
              </a:rPr>
              <a:t>…cont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c)…..not possible in physical shop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4.3)Easy To Set Up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a)E-business is easy to set up as to start an e-business there is no need for physical space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b)you just need a laptop or smartphone and an internet connection.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c)Being at the home, office, or any place you can easily start an electronic business and is also cheaper than a traditional business.</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160" name="Google Shape;160;p11"/>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 </a:t>
            </a:r>
            <a:r>
              <a:rPr b="1" i="1" lang="en-US" sz="2800" u="none">
                <a:solidFill>
                  <a:srgbClr val="F8F8F8"/>
                </a:solidFill>
                <a:latin typeface="Times New Roman"/>
                <a:ea typeface="Times New Roman"/>
                <a:cs typeface="Times New Roman"/>
                <a:sym typeface="Times New Roman"/>
              </a:rPr>
              <a:t>Characteristics of e-business</a:t>
            </a:r>
            <a:r>
              <a:rPr b="0" i="0" lang="en-US" sz="2800" u="none">
                <a:solidFill>
                  <a:srgbClr val="F8F8F8"/>
                </a:solidFill>
                <a:latin typeface="Times New Roman"/>
                <a:ea typeface="Times New Roman"/>
                <a:cs typeface="Times New Roman"/>
                <a:sym typeface="Times New Roman"/>
              </a:rPr>
              <a:t>…cont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4.5) </a:t>
            </a:r>
            <a:r>
              <a:rPr b="0" i="1" lang="en-US" sz="2800" u="none">
                <a:solidFill>
                  <a:srgbClr val="F8F8F8"/>
                </a:solidFill>
                <a:latin typeface="Times New Roman"/>
                <a:ea typeface="Times New Roman"/>
                <a:cs typeface="Times New Roman"/>
                <a:sym typeface="Times New Roman"/>
              </a:rPr>
              <a:t>Global Reach</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a)The reach of technology is boundary-less, and it reaches across national boundaries around the globe.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 A firm launching its e-commerce website can easily be accessible to the rest of the world’s customers.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 With e-business solutions, a company’s customers are equal to the total population of the world.</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4.6)</a:t>
            </a:r>
            <a:r>
              <a:rPr b="0" i="1" lang="en-US" sz="2800" u="none">
                <a:solidFill>
                  <a:srgbClr val="F8F8F8"/>
                </a:solidFill>
                <a:latin typeface="Times New Roman"/>
                <a:ea typeface="Times New Roman"/>
                <a:cs typeface="Times New Roman"/>
                <a:sym typeface="Times New Roman"/>
              </a:rPr>
              <a:t> Richness</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a)E-business has richness over traditional commerce.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b)The e-business communication channels are very rich. C)The content of messages provided by e-business such as text, video, photo, messaging, sounds, links, etc……</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2"/>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167" name="Google Shape;167;p12"/>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 </a:t>
            </a:r>
            <a:r>
              <a:rPr b="1" i="1" lang="en-US" sz="2800" u="none">
                <a:solidFill>
                  <a:srgbClr val="F8F8F8"/>
                </a:solidFill>
                <a:latin typeface="Times New Roman"/>
                <a:ea typeface="Times New Roman"/>
                <a:cs typeface="Times New Roman"/>
                <a:sym typeface="Times New Roman"/>
              </a:rPr>
              <a:t>Characteristics of e-business</a:t>
            </a:r>
            <a:r>
              <a:rPr b="0" i="0" lang="en-US" sz="2800" u="none">
                <a:solidFill>
                  <a:srgbClr val="F8F8F8"/>
                </a:solidFill>
                <a:latin typeface="Times New Roman"/>
                <a:ea typeface="Times New Roman"/>
                <a:cs typeface="Times New Roman"/>
                <a:sym typeface="Times New Roman"/>
              </a:rPr>
              <a:t>….cont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4.6)</a:t>
            </a:r>
            <a:r>
              <a:rPr b="0" i="1" lang="en-US" sz="2800" u="none">
                <a:solidFill>
                  <a:srgbClr val="F8F8F8"/>
                </a:solidFill>
                <a:latin typeface="Times New Roman"/>
                <a:ea typeface="Times New Roman"/>
                <a:cs typeface="Times New Roman"/>
                <a:sym typeface="Times New Roman"/>
              </a:rPr>
              <a:t> Richness</a:t>
            </a:r>
            <a:r>
              <a:rPr b="0" i="0" lang="en-US" sz="2800" u="none">
                <a:solidFill>
                  <a:srgbClr val="F8F8F8"/>
                </a:solidFill>
                <a:latin typeface="Times New Roman"/>
                <a:ea typeface="Times New Roman"/>
                <a:cs typeface="Times New Roman"/>
                <a:sym typeface="Times New Roman"/>
              </a:rPr>
              <a:t>….cont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C)……available for customers to know more about the goods and services they want to buy.</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4.7) No Geographical Boundaries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a)The traditional business is located at some specific location and its reach is also limited.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b)But e-business has no geographical boundaries it can easily reach around the globe from the one even a very small corner of the globe.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4.8)</a:t>
            </a:r>
            <a:r>
              <a:rPr b="0" i="1" lang="en-US" sz="2800" u="none">
                <a:solidFill>
                  <a:srgbClr val="F8F8F8"/>
                </a:solidFill>
                <a:latin typeface="Times New Roman"/>
                <a:ea typeface="Times New Roman"/>
                <a:cs typeface="Times New Roman"/>
                <a:sym typeface="Times New Roman"/>
              </a:rPr>
              <a:t>No Personal Touch</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a)There is no personal touch in e-business and e-commerce. B)Buyers and sellers can interact using……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3"/>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174" name="Google Shape;174;p13"/>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 </a:t>
            </a:r>
            <a:r>
              <a:rPr b="1" i="1" lang="en-US" sz="2800" u="none">
                <a:solidFill>
                  <a:srgbClr val="F8F8F8"/>
                </a:solidFill>
                <a:latin typeface="Times New Roman"/>
                <a:ea typeface="Times New Roman"/>
                <a:cs typeface="Times New Roman"/>
                <a:sym typeface="Times New Roman"/>
              </a:rPr>
              <a:t>Characteristics of e-business…cont</a:t>
            </a:r>
            <a:endParaRPr b="1" i="1"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4.8)</a:t>
            </a:r>
            <a:r>
              <a:rPr b="0" i="1" lang="en-US" sz="2800" u="none">
                <a:solidFill>
                  <a:srgbClr val="F8F8F8"/>
                </a:solidFill>
                <a:latin typeface="Times New Roman"/>
                <a:ea typeface="Times New Roman"/>
                <a:cs typeface="Times New Roman"/>
                <a:sym typeface="Times New Roman"/>
              </a:rPr>
              <a:t>No Personal Touch</a:t>
            </a:r>
            <a:r>
              <a:rPr b="0" i="0" lang="en-US" sz="2800" u="none">
                <a:solidFill>
                  <a:srgbClr val="F8F8F8"/>
                </a:solidFill>
                <a:latin typeface="Times New Roman"/>
                <a:ea typeface="Times New Roman"/>
                <a:cs typeface="Times New Roman"/>
                <a:sym typeface="Times New Roman"/>
              </a:rPr>
              <a:t>…cont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a)…..telecommunications.. networks, discuss business deals, and complete the deals.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4.9) </a:t>
            </a:r>
            <a:r>
              <a:rPr b="0" i="1" lang="en-US" sz="2800" u="none">
                <a:solidFill>
                  <a:srgbClr val="F8F8F8"/>
                </a:solidFill>
                <a:latin typeface="Times New Roman"/>
                <a:ea typeface="Times New Roman"/>
                <a:cs typeface="Times New Roman"/>
                <a:sym typeface="Times New Roman"/>
              </a:rPr>
              <a:t>Buyer and Seller Don’t Meet</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a)In e-business buyers and sellers just make contacts through electronic means they physically do not meet each other as happens in physical business.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b)They interact over the internet, make buying and selling orders, and the products are delivered through different delivery channels.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4.10) </a:t>
            </a:r>
            <a:r>
              <a:rPr b="0" i="1" lang="en-US" sz="2800" u="none">
                <a:solidFill>
                  <a:srgbClr val="F8F8F8"/>
                </a:solidFill>
                <a:latin typeface="Times New Roman"/>
                <a:ea typeface="Times New Roman"/>
                <a:cs typeface="Times New Roman"/>
                <a:sym typeface="Times New Roman"/>
              </a:rPr>
              <a:t>Information Density</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a)E-business and e-commerce reduce information cost….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4"/>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181" name="Google Shape;181;p14"/>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 </a:t>
            </a:r>
            <a:r>
              <a:rPr b="1" i="1" lang="en-US" sz="2800" u="none">
                <a:solidFill>
                  <a:srgbClr val="F8F8F8"/>
                </a:solidFill>
                <a:latin typeface="Times New Roman"/>
                <a:ea typeface="Times New Roman"/>
                <a:cs typeface="Times New Roman"/>
                <a:sym typeface="Times New Roman"/>
              </a:rPr>
              <a:t>Characteristics of e-business</a:t>
            </a:r>
            <a:r>
              <a:rPr b="0" i="0" lang="en-US" sz="2800" u="none">
                <a:solidFill>
                  <a:srgbClr val="F8F8F8"/>
                </a:solidFill>
                <a:latin typeface="Times New Roman"/>
                <a:ea typeface="Times New Roman"/>
                <a:cs typeface="Times New Roman"/>
                <a:sym typeface="Times New Roman"/>
              </a:rPr>
              <a:t>…cont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4.10) </a:t>
            </a:r>
            <a:r>
              <a:rPr b="0" i="1" lang="en-US" sz="2800" u="none">
                <a:solidFill>
                  <a:srgbClr val="F8F8F8"/>
                </a:solidFill>
                <a:latin typeface="Times New Roman"/>
                <a:ea typeface="Times New Roman"/>
                <a:cs typeface="Times New Roman"/>
                <a:sym typeface="Times New Roman"/>
              </a:rPr>
              <a:t>Information Density</a:t>
            </a:r>
            <a:r>
              <a:rPr b="0" i="0" lang="en-US" sz="2800" u="none">
                <a:solidFill>
                  <a:srgbClr val="F8F8F8"/>
                </a:solidFill>
                <a:latin typeface="Times New Roman"/>
                <a:ea typeface="Times New Roman"/>
                <a:cs typeface="Times New Roman"/>
                <a:sym typeface="Times New Roman"/>
              </a:rPr>
              <a:t>…cont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a)….and raises the quality of information.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b)Customers and other stakeholders can easily get product information through websites, blogs, journals, and reviews, and they can easily compare which is better.</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4.11)</a:t>
            </a:r>
            <a:r>
              <a:rPr b="0" i="1" lang="en-US" sz="2800" u="none">
                <a:solidFill>
                  <a:srgbClr val="F8F8F8"/>
                </a:solidFill>
                <a:latin typeface="Times New Roman"/>
                <a:ea typeface="Times New Roman"/>
                <a:cs typeface="Times New Roman"/>
                <a:sym typeface="Times New Roman"/>
              </a:rPr>
              <a:t>Personalization</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a)E-business and e-commerce promote personalization. B)They provide marketing messages to each customer differently based on his or her past activities, name, interests, and purchase records.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c)Every customer gets a personalized message from the e-business websites that best match their past purchase....</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5"/>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188" name="Google Shape;188;p15"/>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 </a:t>
            </a:r>
            <a:r>
              <a:rPr b="1" i="1" lang="en-US" sz="2800" u="none">
                <a:solidFill>
                  <a:srgbClr val="F8F8F8"/>
                </a:solidFill>
                <a:latin typeface="Times New Roman"/>
                <a:ea typeface="Times New Roman"/>
                <a:cs typeface="Times New Roman"/>
                <a:sym typeface="Times New Roman"/>
              </a:rPr>
              <a:t>Characteristics of e business</a:t>
            </a:r>
            <a:r>
              <a:rPr b="0" i="0" lang="en-US" sz="2800" u="none">
                <a:solidFill>
                  <a:srgbClr val="F8F8F8"/>
                </a:solidFill>
                <a:latin typeface="Times New Roman"/>
                <a:ea typeface="Times New Roman"/>
                <a:cs typeface="Times New Roman"/>
                <a:sym typeface="Times New Roman"/>
              </a:rPr>
              <a:t>…cont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4.11)</a:t>
            </a:r>
            <a:r>
              <a:rPr b="0" i="1" lang="en-US" sz="2800" u="none">
                <a:solidFill>
                  <a:srgbClr val="F8F8F8"/>
                </a:solidFill>
                <a:latin typeface="Times New Roman"/>
                <a:ea typeface="Times New Roman"/>
                <a:cs typeface="Times New Roman"/>
                <a:sym typeface="Times New Roman"/>
              </a:rPr>
              <a:t>Personalization</a:t>
            </a:r>
            <a:r>
              <a:rPr b="0" i="0" lang="en-US" sz="2800" u="none">
                <a:solidFill>
                  <a:srgbClr val="F8F8F8"/>
                </a:solidFill>
                <a:latin typeface="Times New Roman"/>
                <a:ea typeface="Times New Roman"/>
                <a:cs typeface="Times New Roman"/>
                <a:sym typeface="Times New Roman"/>
              </a:rPr>
              <a:t>…cont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 activities.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4.12)</a:t>
            </a:r>
            <a:r>
              <a:rPr b="0" i="1" lang="en-US" sz="2800" u="none">
                <a:solidFill>
                  <a:srgbClr val="F8F8F8"/>
                </a:solidFill>
                <a:latin typeface="Times New Roman"/>
                <a:ea typeface="Times New Roman"/>
                <a:cs typeface="Times New Roman"/>
                <a:sym typeface="Times New Roman"/>
              </a:rPr>
              <a:t>Inventory Management</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a)E-business increases companies’ productivity through inventory management.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b)The required information about sales reports, customer details, purchase details, and other transaction reports are readily available when needed.</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4.13) </a:t>
            </a:r>
            <a:r>
              <a:rPr b="0" i="1" lang="en-US" sz="2800" u="none">
                <a:solidFill>
                  <a:srgbClr val="F8F8F8"/>
                </a:solidFill>
                <a:latin typeface="Times New Roman"/>
                <a:ea typeface="Times New Roman"/>
                <a:cs typeface="Times New Roman"/>
                <a:sym typeface="Times New Roman"/>
              </a:rPr>
              <a:t>Non-Cash Payment</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a)In e-business/commerce the payments are made using debit cards, credit cards, digital wallets, and through different online payment mechanisms.</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6"/>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195" name="Google Shape;195;p16"/>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 </a:t>
            </a:r>
            <a:r>
              <a:rPr b="1" i="1" lang="en-US" sz="2800" u="none">
                <a:solidFill>
                  <a:srgbClr val="F8F8F8"/>
                </a:solidFill>
                <a:latin typeface="Times New Roman"/>
                <a:ea typeface="Times New Roman"/>
                <a:cs typeface="Times New Roman"/>
                <a:sym typeface="Times New Roman"/>
              </a:rPr>
              <a:t>Characteristics of e-business…cont</a:t>
            </a:r>
            <a:endParaRPr b="1" i="1"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4.14) </a:t>
            </a:r>
            <a:r>
              <a:rPr b="0" i="1" lang="en-US" sz="2800" u="none">
                <a:solidFill>
                  <a:srgbClr val="F8F8F8"/>
                </a:solidFill>
                <a:latin typeface="Times New Roman"/>
                <a:ea typeface="Times New Roman"/>
                <a:cs typeface="Times New Roman"/>
                <a:sym typeface="Times New Roman"/>
              </a:rPr>
              <a:t>Delivery Takes Time</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a)In the e-business/commerce realm the delivery of ordered products takes time.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b)It can be a couple of minutes, hours, or days.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c)It is not like traditional commerce where instant delivery is possible when payment is made. Here, customers have to wait for the delivery of their products up to the prescribed time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a:t>
            </a:r>
            <a:r>
              <a:rPr b="1" i="1" lang="en-US" sz="2800" u="none">
                <a:solidFill>
                  <a:srgbClr val="F8F8F8"/>
                </a:solidFill>
                <a:latin typeface="Times New Roman"/>
                <a:ea typeface="Times New Roman"/>
                <a:cs typeface="Times New Roman"/>
                <a:sym typeface="Times New Roman"/>
              </a:rPr>
              <a:t>5)business success through the adoption of technology</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5.1)Before we go for technology there are certain factors or qualities  which the person having the business should have for a succesful business.</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7"/>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202" name="Google Shape;202;p17"/>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5)</a:t>
            </a:r>
            <a:r>
              <a:rPr b="1" i="1" lang="en-US" sz="2800" u="none">
                <a:solidFill>
                  <a:srgbClr val="F8F8F8"/>
                </a:solidFill>
                <a:latin typeface="Times New Roman"/>
                <a:ea typeface="Times New Roman"/>
                <a:cs typeface="Times New Roman"/>
                <a:sym typeface="Times New Roman"/>
              </a:rPr>
              <a:t>business success through the adoption of technology</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5.2)These factors are….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a)Developing vision and strategy.</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b)Developing and managing products and services.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c)Marketing and selling products and services.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d)Delivering services.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f)Managing customer service.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5.3) technology can now be used in all these fields for the enhancement of business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5,4) in case e-businessess technology is a must but by using the right type of technology in the right place time and money can be saved which in turn will increase the business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8"/>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209" name="Google Shape;209;p18"/>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5)</a:t>
            </a:r>
            <a:r>
              <a:rPr b="1" i="1" lang="en-US" sz="2800" u="none">
                <a:solidFill>
                  <a:srgbClr val="F8F8F8"/>
                </a:solidFill>
                <a:latin typeface="Times New Roman"/>
                <a:ea typeface="Times New Roman"/>
                <a:cs typeface="Times New Roman"/>
                <a:sym typeface="Times New Roman"/>
              </a:rPr>
              <a:t>business success through the adoption of technology</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5.5) Technology helps increase the efficiency of systems, products and services.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5.6)It helps track and streamline processes, maintain data flow and manage contacts and employee records.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5.7) In fact, this increased efficiency in operation helps reduce costs as well as enable the business to grow rapidly.</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5.8)Technology can be used in the fields of</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 </a:t>
            </a:r>
            <a:r>
              <a:rPr b="0" i="1" lang="en-US" sz="2800" u="none">
                <a:solidFill>
                  <a:srgbClr val="F8F8F8"/>
                </a:solidFill>
                <a:latin typeface="Times New Roman"/>
                <a:ea typeface="Times New Roman"/>
                <a:cs typeface="Times New Roman"/>
                <a:sym typeface="Times New Roman"/>
              </a:rPr>
              <a:t>Communication</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a.1)Technology enables a faster, wider and more efficient means of communication.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a.2)This will include interactions within the team or with the clients, potential customers, investors or the general public.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9"/>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216" name="Google Shape;216;p19"/>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5)</a:t>
            </a:r>
            <a:r>
              <a:rPr b="1" i="1" lang="en-US" sz="2800" u="none">
                <a:solidFill>
                  <a:srgbClr val="F8F8F8"/>
                </a:solidFill>
                <a:latin typeface="Times New Roman"/>
                <a:ea typeface="Times New Roman"/>
                <a:cs typeface="Times New Roman"/>
                <a:sym typeface="Times New Roman"/>
              </a:rPr>
              <a:t>business success through the adoption of technology</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5.8)Technology  in the fields of…..a) Communication</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a.3)Video conferencing technologies, like Skype and Zoom, make meetings from across geographical borders convenient.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a.4)As for within your organization, an app like Slack or Asana can help you simplify communication within your team. You can use this to track projects, details on tasks, deadlines, etc., regardless of whether they work from under the same roof, or remotely.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a.5)Email, newsletters, social media, and other platforms are all equally essential resources for communication.</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97" name="Google Shape;97;p2"/>
          <p:cNvSpPr txBox="1"/>
          <p:nvPr>
            <p:ph idx="1" type="body"/>
          </p:nvPr>
        </p:nvSpPr>
        <p:spPr>
          <a:xfrm>
            <a:off x="152400" y="609600"/>
            <a:ext cx="8839200" cy="60198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rgbClr val="F8F8F8"/>
              </a:buClr>
              <a:buSzPts val="2800"/>
              <a:buFont typeface="Times New Roman"/>
              <a:buAutoNum type="arabicParenR"/>
            </a:pPr>
            <a:r>
              <a:rPr b="0" i="1" lang="en-US" sz="2800" u="none">
                <a:solidFill>
                  <a:srgbClr val="F8F8F8"/>
                </a:solidFill>
                <a:latin typeface="Times New Roman"/>
                <a:ea typeface="Times New Roman"/>
                <a:cs typeface="Times New Roman"/>
                <a:sym typeface="Times New Roman"/>
              </a:rPr>
              <a:t>What is e-business</a:t>
            </a:r>
            <a:r>
              <a:rPr b="0" i="0" lang="en-US" sz="2800" u="none">
                <a:solidFill>
                  <a:srgbClr val="F8F8F8"/>
                </a:solidFill>
                <a:latin typeface="Times New Roman"/>
                <a:ea typeface="Times New Roman"/>
                <a:cs typeface="Times New Roman"/>
                <a:sym typeface="Times New Roman"/>
              </a:rPr>
              <a:t>…cont</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1.4)….… the Web, Internet, intranets, extranets or some combination thereof to conduct business. </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1.5)E-business is similar to e-commerce, but it goes beyond the simple buying and selling of products and services online. </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1.6)E-business includes a much wider range of businesses processes, such as supply chain management, electronic order processing and customer relationship management. </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1.7)E-business processes, therefore, can help companies to operate more effectively and efficiently.</a:t>
            </a:r>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3365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3365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3365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514350" lvl="0" marL="51435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0"/>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223" name="Google Shape;223;p20"/>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5)</a:t>
            </a:r>
            <a:r>
              <a:rPr b="1" i="1" lang="en-US" sz="2800" u="none">
                <a:solidFill>
                  <a:srgbClr val="F8F8F8"/>
                </a:solidFill>
                <a:latin typeface="Times New Roman"/>
                <a:ea typeface="Times New Roman"/>
                <a:cs typeface="Times New Roman"/>
                <a:sym typeface="Times New Roman"/>
              </a:rPr>
              <a:t>business success through the adoption of technology</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5.8)Technology  in the fields of…..</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a:t>
            </a:r>
            <a:r>
              <a:rPr b="0" i="1" lang="en-US" sz="2800" u="none">
                <a:solidFill>
                  <a:srgbClr val="F8F8F8"/>
                </a:solidFill>
                <a:latin typeface="Times New Roman"/>
                <a:ea typeface="Times New Roman"/>
                <a:cs typeface="Times New Roman"/>
                <a:sym typeface="Times New Roman"/>
              </a:rPr>
              <a:t> Security</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b.1)With the rise in cyber-crime and data breaches, tight security is imperative for all businesses.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b.2)Today, all business assets are mostly stored in the cloud or on endpoints. This has made it necessary for companies to adopt strict measures to keep their data as well as that of their customers secure.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b.3) firewalls, domains, secured IP, HTTPS, tunnelling, encryption, secured protocols are some of the means of security used</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1"/>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230" name="Google Shape;230;p21"/>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5)</a:t>
            </a:r>
            <a:r>
              <a:rPr b="1" i="1" lang="en-US" sz="2800" u="none">
                <a:solidFill>
                  <a:srgbClr val="F8F8F8"/>
                </a:solidFill>
                <a:latin typeface="Times New Roman"/>
                <a:ea typeface="Times New Roman"/>
                <a:cs typeface="Times New Roman"/>
                <a:sym typeface="Times New Roman"/>
              </a:rPr>
              <a:t>business success through the adoption of technology</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5.8)Technology  in the fields of…..</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 </a:t>
            </a:r>
            <a:r>
              <a:rPr b="0" i="1" lang="en-US" sz="2800" u="none">
                <a:solidFill>
                  <a:srgbClr val="F8F8F8"/>
                </a:solidFill>
                <a:latin typeface="Times New Roman"/>
                <a:ea typeface="Times New Roman"/>
                <a:cs typeface="Times New Roman"/>
                <a:sym typeface="Times New Roman"/>
              </a:rPr>
              <a:t>Efficiency</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c.1)Technology helps increase the efficiency of systems, products and services.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c.2)It helps track and streamline processes, maintain data flow and manage contacts and employee records.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c.3)In fact, this increased efficiency in operation helps reduce costs as well as enable the business to grow rapidly.</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d)</a:t>
            </a:r>
            <a:r>
              <a:rPr b="0" i="1" lang="en-US" sz="2800" u="none">
                <a:solidFill>
                  <a:srgbClr val="F8F8F8"/>
                </a:solidFill>
                <a:latin typeface="Times New Roman"/>
                <a:ea typeface="Times New Roman"/>
                <a:cs typeface="Times New Roman"/>
                <a:sym typeface="Times New Roman"/>
              </a:rPr>
              <a:t>Employee assistance</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d.1)Most employees feel the need to use the latest technologies in performing their tasks with the belief that it will help them deliver the best results</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2"/>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237" name="Google Shape;237;p22"/>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5)</a:t>
            </a:r>
            <a:r>
              <a:rPr b="0" i="1" lang="en-US" sz="2800" u="none">
                <a:solidFill>
                  <a:srgbClr val="F8F8F8"/>
                </a:solidFill>
                <a:latin typeface="Times New Roman"/>
                <a:ea typeface="Times New Roman"/>
                <a:cs typeface="Times New Roman"/>
                <a:sym typeface="Times New Roman"/>
              </a:rPr>
              <a:t>business success through the adoption of technology</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5.8)Technology  in the fields of…...d)Employee assistance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d.2)Companies need to consider the cost-output relationship and provide suitable technology to enhance results.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a:t>
            </a:r>
            <a:r>
              <a:rPr b="0" i="1" lang="en-US" sz="2800" u="none">
                <a:solidFill>
                  <a:srgbClr val="F8F8F8"/>
                </a:solidFill>
                <a:latin typeface="Times New Roman"/>
                <a:ea typeface="Times New Roman"/>
                <a:cs typeface="Times New Roman"/>
                <a:sym typeface="Times New Roman"/>
              </a:rPr>
              <a:t>time and money</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e.1)There’s no doubt that technology helps businesses achieve more in less time, with no detriment to the quality of product or service.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e.2) In fact, technology is now performing repetitive tasks that were earlier performed by people. This helps by saving on employee costs, or having them work in areas where they are really needed.</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e.3)Businesses need to have an in-depth understanding…..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3"/>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244" name="Google Shape;244;p23"/>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5)</a:t>
            </a:r>
            <a:r>
              <a:rPr b="0" i="1" lang="en-US" sz="2800" u="none">
                <a:solidFill>
                  <a:srgbClr val="F8F8F8"/>
                </a:solidFill>
                <a:latin typeface="Times New Roman"/>
                <a:ea typeface="Times New Roman"/>
                <a:cs typeface="Times New Roman"/>
                <a:sym typeface="Times New Roman"/>
              </a:rPr>
              <a:t>business success through the adoption of technology</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5.8)Technology  in the fields of…..e)time and money</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e.3) ……of technological tools in order to optimally leverage them.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e.4)Management information systems go a long way in helping companies track their data, sales, productivity levels and expenses.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e.5)Data can also identify areas of improvement as well as opportunities for growth.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e.6)Ably handling information systems will help businesses streamline administrative operations, reduce operation costs, innovate, enter new markets, improve customer service and create a competitive advantage for themselves in the market</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4"/>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251" name="Google Shape;251;p24"/>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5)</a:t>
            </a:r>
            <a:r>
              <a:rPr b="1" i="1" lang="en-US" sz="2800" u="none">
                <a:solidFill>
                  <a:srgbClr val="F8F8F8"/>
                </a:solidFill>
                <a:latin typeface="Times New Roman"/>
                <a:ea typeface="Times New Roman"/>
                <a:cs typeface="Times New Roman"/>
                <a:sym typeface="Times New Roman"/>
              </a:rPr>
              <a:t>business success through the adoption of technology</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5.8)Technology  in the fields of…..</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f) </a:t>
            </a:r>
            <a:r>
              <a:rPr b="0" i="1" lang="en-US" sz="2800" u="none">
                <a:solidFill>
                  <a:srgbClr val="F8F8F8"/>
                </a:solidFill>
                <a:latin typeface="Times New Roman"/>
                <a:ea typeface="Times New Roman"/>
                <a:cs typeface="Times New Roman"/>
                <a:sym typeface="Times New Roman"/>
              </a:rPr>
              <a:t>conclusion…</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In e-commerce, technology has a significant role as it provides valuable marketing insights into customer preferences. It guides them into creating better marketing campaigns for business. This e-commerce technology also offers the automation and transfer of data management operations to boost performance.</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6) </a:t>
            </a:r>
            <a:r>
              <a:rPr b="1" i="1" lang="en-US" sz="2800" u="none">
                <a:solidFill>
                  <a:srgbClr val="F8F8F8"/>
                </a:solidFill>
                <a:latin typeface="Times New Roman"/>
                <a:ea typeface="Times New Roman"/>
                <a:cs typeface="Times New Roman"/>
                <a:sym typeface="Times New Roman"/>
              </a:rPr>
              <a:t>Information management for business initiative..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6.1)</a:t>
            </a:r>
            <a:r>
              <a:rPr b="0" i="1" lang="en-US" sz="2800" u="none">
                <a:solidFill>
                  <a:srgbClr val="F8F8F8"/>
                </a:solidFill>
                <a:latin typeface="Times New Roman"/>
                <a:ea typeface="Times New Roman"/>
                <a:cs typeface="Times New Roman"/>
                <a:sym typeface="Times New Roman"/>
              </a:rPr>
              <a:t>what is Information management (IM).. </a:t>
            </a:r>
            <a:endParaRPr b="0" i="1"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a)It concerns a cycle of organizational activity as………… the acquisition of information from one or more sources, the custodianship and the distribution of that information to those who need it, and its ultimate disposal through archiving or deletion.</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5"/>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258" name="Google Shape;258;p25"/>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6) </a:t>
            </a:r>
            <a:r>
              <a:rPr b="1" i="1" lang="en-US" sz="2800" u="none">
                <a:solidFill>
                  <a:srgbClr val="F8F8F8"/>
                </a:solidFill>
                <a:latin typeface="Times New Roman"/>
                <a:ea typeface="Times New Roman"/>
                <a:cs typeface="Times New Roman"/>
                <a:sym typeface="Times New Roman"/>
              </a:rPr>
              <a:t>Information management for business initiative</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6.1)</a:t>
            </a:r>
            <a:r>
              <a:rPr b="0" i="1" lang="en-US" sz="2800" u="none">
                <a:solidFill>
                  <a:srgbClr val="F8F8F8"/>
                </a:solidFill>
                <a:latin typeface="Times New Roman"/>
                <a:ea typeface="Times New Roman"/>
                <a:cs typeface="Times New Roman"/>
                <a:sym typeface="Times New Roman"/>
              </a:rPr>
              <a:t>what is Information management (IM)…</a:t>
            </a:r>
            <a:r>
              <a:rPr b="0" i="0" lang="en-US" sz="2800" u="none">
                <a:solidFill>
                  <a:srgbClr val="F8F8F8"/>
                </a:solidFill>
                <a:latin typeface="Times New Roman"/>
                <a:ea typeface="Times New Roman"/>
                <a:cs typeface="Times New Roman"/>
                <a:sym typeface="Times New Roman"/>
              </a:rPr>
              <a:t>cont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a)…l activity as the acquisition of information from one or more sources, the custodianship and the distribution of that information to those who need it, and its ultimate disposal through archiving or deletion.</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6,2) IM</a:t>
            </a:r>
            <a:r>
              <a:rPr b="0" i="1" lang="en-US" sz="2800" u="none">
                <a:solidFill>
                  <a:srgbClr val="F8F8F8"/>
                </a:solidFill>
                <a:latin typeface="Times New Roman"/>
                <a:ea typeface="Times New Roman"/>
                <a:cs typeface="Times New Roman"/>
                <a:sym typeface="Times New Roman"/>
              </a:rPr>
              <a:t>,,,,its purpose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the purpose of information management is to: design, develop, manage, and use information with insight and innovation. support decision making and create value for individuals, organizations, communities, and societies.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6.3)IM…</a:t>
            </a:r>
            <a:r>
              <a:rPr b="0" i="1" lang="en-US" sz="2800" u="none">
                <a:solidFill>
                  <a:srgbClr val="F8F8F8"/>
                </a:solidFill>
                <a:latin typeface="Times New Roman"/>
                <a:ea typeface="Times New Roman"/>
                <a:cs typeface="Times New Roman"/>
                <a:sym typeface="Times New Roman"/>
              </a:rPr>
              <a:t>stages</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Each of these steps, gathering, storing, distributing, and….</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6"/>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265" name="Google Shape;265;p26"/>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6) </a:t>
            </a:r>
            <a:r>
              <a:rPr b="1" i="1" lang="en-US" sz="2800" u="none">
                <a:solidFill>
                  <a:srgbClr val="F8F8F8"/>
                </a:solidFill>
                <a:latin typeface="Times New Roman"/>
                <a:ea typeface="Times New Roman"/>
                <a:cs typeface="Times New Roman"/>
                <a:sym typeface="Times New Roman"/>
              </a:rPr>
              <a:t>Information management for business initiative</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6.3)IM…</a:t>
            </a:r>
            <a:r>
              <a:rPr b="0" i="1" lang="en-US" sz="2800" u="none">
                <a:solidFill>
                  <a:srgbClr val="F8F8F8"/>
                </a:solidFill>
                <a:latin typeface="Times New Roman"/>
                <a:ea typeface="Times New Roman"/>
                <a:cs typeface="Times New Roman"/>
                <a:sym typeface="Times New Roman"/>
              </a:rPr>
              <a:t>stages</a:t>
            </a:r>
            <a:r>
              <a:rPr b="0" i="0" lang="en-US" sz="2800" u="none">
                <a:solidFill>
                  <a:srgbClr val="F8F8F8"/>
                </a:solidFill>
                <a:latin typeface="Times New Roman"/>
                <a:ea typeface="Times New Roman"/>
                <a:cs typeface="Times New Roman"/>
                <a:sym typeface="Times New Roman"/>
              </a:rPr>
              <a:t>…cont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…..deleting are critical when responsible for a client's information management.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Taking these steps will help your client manage their information in a proper and secure way.</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6.4) </a:t>
            </a:r>
            <a:r>
              <a:rPr b="0" i="1" lang="en-US" sz="2800" u="none">
                <a:solidFill>
                  <a:srgbClr val="F8F8F8"/>
                </a:solidFill>
                <a:latin typeface="Times New Roman"/>
                <a:ea typeface="Times New Roman"/>
                <a:cs typeface="Times New Roman"/>
                <a:sym typeface="Times New Roman"/>
              </a:rPr>
              <a:t>the benefits of IM include</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a)Achieving strategic outcomes.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b)Identifying opportunities.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c)Growth and success.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d)Effective and informed planning (e.g. service delivery or disaster management)</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7"/>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272" name="Google Shape;272;p27"/>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6) </a:t>
            </a:r>
            <a:r>
              <a:rPr b="1" i="1" lang="en-US" sz="2800" u="none">
                <a:solidFill>
                  <a:srgbClr val="F8F8F8"/>
                </a:solidFill>
                <a:latin typeface="Times New Roman"/>
                <a:ea typeface="Times New Roman"/>
                <a:cs typeface="Times New Roman"/>
                <a:sym typeface="Times New Roman"/>
              </a:rPr>
              <a:t>Information management for business initiative..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6.4) </a:t>
            </a:r>
            <a:r>
              <a:rPr b="0" i="1" lang="en-US" sz="2800" u="none">
                <a:solidFill>
                  <a:srgbClr val="F8F8F8"/>
                </a:solidFill>
                <a:latin typeface="Times New Roman"/>
                <a:ea typeface="Times New Roman"/>
                <a:cs typeface="Times New Roman"/>
                <a:sym typeface="Times New Roman"/>
              </a:rPr>
              <a:t>the benefits of IM include</a:t>
            </a:r>
            <a:r>
              <a:rPr b="0" i="0" lang="en-US" sz="2800" u="none">
                <a:solidFill>
                  <a:srgbClr val="F8F8F8"/>
                </a:solidFill>
                <a:latin typeface="Times New Roman"/>
                <a:ea typeface="Times New Roman"/>
                <a:cs typeface="Times New Roman"/>
                <a:sym typeface="Times New Roman"/>
              </a:rPr>
              <a:t>…cont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e)Saving money/maximising value.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f)Managing risk.</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6.5) </a:t>
            </a:r>
            <a:r>
              <a:rPr b="0" i="1" lang="en-US" sz="2800" u="none">
                <a:solidFill>
                  <a:srgbClr val="F8F8F8"/>
                </a:solidFill>
                <a:latin typeface="Times New Roman"/>
                <a:ea typeface="Times New Roman"/>
                <a:cs typeface="Times New Roman"/>
                <a:sym typeface="Times New Roman"/>
              </a:rPr>
              <a:t>how MI can be used for business initiatives</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a)Before launching the business the information of  who can finance can be collected.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b)Location information for customers, product launching sites, raw materialavailabilityy, transport means, all this can be got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c)IMS for customer database, sales database, compitative product and price database can be created and can be used for trend anaylisis</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8"/>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279" name="Google Shape;279;p28"/>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6) </a:t>
            </a:r>
            <a:r>
              <a:rPr b="1" i="1" lang="en-US" sz="2800" u="none">
                <a:solidFill>
                  <a:srgbClr val="F8F8F8"/>
                </a:solidFill>
                <a:latin typeface="Times New Roman"/>
                <a:ea typeface="Times New Roman"/>
                <a:cs typeface="Times New Roman"/>
                <a:sym typeface="Times New Roman"/>
              </a:rPr>
              <a:t>Information management for business initiative</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6.5) </a:t>
            </a:r>
            <a:r>
              <a:rPr b="0" i="1" lang="en-US" sz="2800" u="none">
                <a:solidFill>
                  <a:srgbClr val="F8F8F8"/>
                </a:solidFill>
                <a:latin typeface="Times New Roman"/>
                <a:ea typeface="Times New Roman"/>
                <a:cs typeface="Times New Roman"/>
                <a:sym typeface="Times New Roman"/>
              </a:rPr>
              <a:t>how MI can be used for business initiatives</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d)MIS can also have records of various product life cycle, various process life cycle which can be used for future study</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f) MIS of disaster management data can help in taking early preventive measures in maintenance activities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g) MIS having information of MTTR( mean time to repair) and MTBF(mean time between failure) of systems, subsystems, units will help in smooth working of the system infrastructure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h) MIS of security issues list, the threats, attacks, vulnerabilities, security measures taken, issues solved etc information</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9"/>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286" name="Google Shape;286;p29"/>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 </a:t>
            </a:r>
            <a:r>
              <a:rPr b="1" i="1" lang="en-US" sz="2800" u="none">
                <a:solidFill>
                  <a:srgbClr val="F8F8F8"/>
                </a:solidFill>
                <a:latin typeface="Times New Roman"/>
                <a:ea typeface="Times New Roman"/>
                <a:cs typeface="Times New Roman"/>
                <a:sym typeface="Times New Roman"/>
              </a:rPr>
              <a:t>Performance improvement by e business</a:t>
            </a:r>
            <a:r>
              <a:rPr b="0" i="0" lang="en-US" sz="2800" u="none">
                <a:solidFill>
                  <a:srgbClr val="F8F8F8"/>
                </a:solidFill>
                <a:latin typeface="Times New Roman"/>
                <a:ea typeface="Times New Roman"/>
                <a:cs typeface="Times New Roman"/>
                <a:sym typeface="Times New Roman"/>
              </a:rPr>
              <a:t>…</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7.1)E business always views for improvement of its sales. for this various strategies are defined they are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7.2)</a:t>
            </a:r>
            <a:r>
              <a:rPr b="0" i="1" lang="en-US" sz="2800" u="none">
                <a:solidFill>
                  <a:srgbClr val="F8F8F8"/>
                </a:solidFill>
                <a:latin typeface="Times New Roman"/>
                <a:ea typeface="Times New Roman"/>
                <a:cs typeface="Times New Roman"/>
                <a:sym typeface="Times New Roman"/>
              </a:rPr>
              <a:t>Understand your target audience</a:t>
            </a:r>
            <a:r>
              <a:rPr b="0" i="0" lang="en-US" sz="2800" u="none">
                <a:solidFill>
                  <a:srgbClr val="F8F8F8"/>
                </a:solidFill>
                <a:latin typeface="Times New Roman"/>
                <a:ea typeface="Times New Roman"/>
                <a:cs typeface="Times New Roman"/>
                <a:sym typeface="Times New Roman"/>
              </a:rPr>
              <a:t>….</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a)To make the right decisions about your products and marketing activities, you need to understand your customers. B)When you have a brick-and-mortar store, you can have conversations with your customers right there and find out what appeals to them.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c)When your customers are online, you have to proactively take steps to learn about them.</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7.2) </a:t>
            </a:r>
            <a:r>
              <a:rPr b="0" i="1" lang="en-US" sz="2800" u="none">
                <a:solidFill>
                  <a:srgbClr val="F8F8F8"/>
                </a:solidFill>
                <a:latin typeface="Times New Roman"/>
                <a:ea typeface="Times New Roman"/>
                <a:cs typeface="Times New Roman"/>
                <a:sym typeface="Times New Roman"/>
              </a:rPr>
              <a:t>Use analytics to learn how customers find your store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a)You want to use your time and marketing resources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104" name="Google Shape;104;p3"/>
          <p:cNvSpPr txBox="1"/>
          <p:nvPr>
            <p:ph idx="1" type="body"/>
          </p:nvPr>
        </p:nvSpPr>
        <p:spPr>
          <a:xfrm>
            <a:off x="152400" y="609600"/>
            <a:ext cx="8839200" cy="601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a:t>
            </a:r>
            <a:r>
              <a:rPr b="0" i="1" lang="en-US" sz="2800" u="none">
                <a:solidFill>
                  <a:srgbClr val="F8F8F8"/>
                </a:solidFill>
                <a:latin typeface="Times New Roman"/>
                <a:ea typeface="Times New Roman"/>
                <a:cs typeface="Times New Roman"/>
                <a:sym typeface="Times New Roman"/>
              </a:rPr>
              <a:t>Features of Online Business</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2.1)It is easy to set up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2.2)There are no geographical boundaries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2.3)Much cheaper than traditional business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2.4)There are flexible business hour</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2.5)Marketing strategies cost less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2.6)Online business receive subsidies from the government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2.7)There are a few security and integrity issues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2.8)There is no personal touch</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2.9)Buyer and seller don’t meet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2.10)Delivery of products takes time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2.11)There is a transaction risk</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0"/>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293" name="Google Shape;293;p30"/>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 Performance improvement by e business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7.2) </a:t>
            </a:r>
            <a:r>
              <a:rPr b="0" i="1" lang="en-US" sz="2800" u="none">
                <a:solidFill>
                  <a:srgbClr val="F8F8F8"/>
                </a:solidFill>
                <a:latin typeface="Times New Roman"/>
                <a:ea typeface="Times New Roman"/>
                <a:cs typeface="Times New Roman"/>
                <a:sym typeface="Times New Roman"/>
              </a:rPr>
              <a:t>Use analytics to learn how customers find your store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a),,,,,,,wisely By using analytics tools such as Google Analytics to research how customers who make purchases are finding your store, thus  you can then better focus your marketing efforts.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b)For example, if you get a lot of traffic to your cookware store from a blog post about healthy eating, you should write more content on that topic.</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c)If almost all your sales are coming from Facebook ads, it may be worth it to invest in more advertising.</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7.3)</a:t>
            </a:r>
            <a:r>
              <a:rPr b="0" i="1" lang="en-US" sz="2800" u="none">
                <a:solidFill>
                  <a:srgbClr val="F8F8F8"/>
                </a:solidFill>
                <a:latin typeface="Times New Roman"/>
                <a:ea typeface="Times New Roman"/>
                <a:cs typeface="Times New Roman"/>
                <a:sym typeface="Times New Roman"/>
              </a:rPr>
              <a:t>Find your unique selling proposition</a:t>
            </a:r>
            <a:r>
              <a:rPr b="0" i="0" lang="en-US" sz="2800" u="none">
                <a:solidFill>
                  <a:srgbClr val="F8F8F8"/>
                </a:solidFill>
                <a:latin typeface="Times New Roman"/>
                <a:ea typeface="Times New Roman"/>
                <a:cs typeface="Times New Roman"/>
                <a:sym typeface="Times New Roman"/>
              </a:rPr>
              <a:t>….</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a)What do you offer that no one else can? What is the……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1"/>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300" name="Google Shape;300;p31"/>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 </a:t>
            </a:r>
            <a:r>
              <a:rPr b="1" i="1" lang="en-US" sz="2800" u="none">
                <a:solidFill>
                  <a:srgbClr val="F8F8F8"/>
                </a:solidFill>
                <a:latin typeface="Times New Roman"/>
                <a:ea typeface="Times New Roman"/>
                <a:cs typeface="Times New Roman"/>
                <a:sym typeface="Times New Roman"/>
              </a:rPr>
              <a:t>Performance improvement by e business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7.3)</a:t>
            </a:r>
            <a:r>
              <a:rPr b="0" i="1" lang="en-US" sz="2800" u="none">
                <a:solidFill>
                  <a:srgbClr val="F8F8F8"/>
                </a:solidFill>
                <a:latin typeface="Times New Roman"/>
                <a:ea typeface="Times New Roman"/>
                <a:cs typeface="Times New Roman"/>
                <a:sym typeface="Times New Roman"/>
              </a:rPr>
              <a:t>Find your unique selling proposition</a:t>
            </a:r>
            <a:r>
              <a:rPr b="0" i="0" lang="en-US" sz="2800" u="none">
                <a:solidFill>
                  <a:srgbClr val="F8F8F8"/>
                </a:solidFill>
                <a:latin typeface="Times New Roman"/>
                <a:ea typeface="Times New Roman"/>
                <a:cs typeface="Times New Roman"/>
                <a:sym typeface="Times New Roman"/>
              </a:rPr>
              <a:t>..cont</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 behind your store, your products, and yourself?</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b)Once you know what makes you different, you need to shout it from the virtual rooftops. You can include it in your tagline, make it prominent on your home page, announce it in social media ads, and highlight it in your email marketing</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7.4) </a:t>
            </a:r>
            <a:r>
              <a:rPr b="0" i="1" lang="en-US" sz="2800" u="none">
                <a:solidFill>
                  <a:srgbClr val="F8F8F8"/>
                </a:solidFill>
                <a:latin typeface="Times New Roman"/>
                <a:ea typeface="Times New Roman"/>
                <a:cs typeface="Times New Roman"/>
                <a:sym typeface="Times New Roman"/>
              </a:rPr>
              <a:t>Simplify customer experience</a:t>
            </a:r>
            <a:r>
              <a:rPr b="0" i="0" lang="en-US" sz="2800" u="none">
                <a:solidFill>
                  <a:srgbClr val="F8F8F8"/>
                </a:solidFill>
                <a:latin typeface="Times New Roman"/>
                <a:ea typeface="Times New Roman"/>
                <a:cs typeface="Times New Roman"/>
                <a:sym typeface="Times New Roman"/>
              </a:rPr>
              <a:t>….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a)You want it to be as easy as possible for customers to find what they are looking for and then buy it.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b)If your analytics show a high number of people are visiting your site and leaving without buying, your customer experience may be the reason.</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2"/>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307" name="Google Shape;307;p32"/>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 </a:t>
            </a:r>
            <a:r>
              <a:rPr b="1" i="1" lang="en-US" sz="2800" u="none">
                <a:solidFill>
                  <a:srgbClr val="F8F8F8"/>
                </a:solidFill>
                <a:latin typeface="Times New Roman"/>
                <a:ea typeface="Times New Roman"/>
                <a:cs typeface="Times New Roman"/>
                <a:sym typeface="Times New Roman"/>
              </a:rPr>
              <a:t>Performance improvement by e-business</a:t>
            </a:r>
            <a:endParaRPr b="1" i="1"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7.5) </a:t>
            </a:r>
            <a:r>
              <a:rPr b="0" i="1" lang="en-US" sz="2800" u="none">
                <a:solidFill>
                  <a:srgbClr val="F8F8F8"/>
                </a:solidFill>
                <a:latin typeface="Times New Roman"/>
                <a:ea typeface="Times New Roman"/>
                <a:cs typeface="Times New Roman"/>
                <a:sym typeface="Times New Roman"/>
              </a:rPr>
              <a:t>Focus on customer service</a:t>
            </a:r>
            <a:r>
              <a:rPr b="0" i="0" lang="en-US" sz="2800" u="none">
                <a:solidFill>
                  <a:srgbClr val="F8F8F8"/>
                </a:solidFill>
                <a:latin typeface="Times New Roman"/>
                <a:ea typeface="Times New Roman"/>
                <a:cs typeface="Times New Roman"/>
                <a:sym typeface="Times New Roman"/>
              </a:rPr>
              <a:t>….</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a)Customers value great service, thus Create a contact page on your website that clearly shows how to contact you. B)Include a phone number, email address, and chat link if you have one.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c)To help people get answers right away, add an FAQ page to your website.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7.6)</a:t>
            </a:r>
            <a:r>
              <a:rPr b="0" i="1" lang="en-US" sz="2800" u="none">
                <a:solidFill>
                  <a:srgbClr val="F8F8F8"/>
                </a:solidFill>
                <a:latin typeface="Times New Roman"/>
                <a:ea typeface="Times New Roman"/>
                <a:cs typeface="Times New Roman"/>
                <a:sym typeface="Times New Roman"/>
              </a:rPr>
              <a:t>Provide a chat feature on your website</a:t>
            </a:r>
            <a:r>
              <a:rPr b="0" i="0" lang="en-US" sz="2800" u="none">
                <a:solidFill>
                  <a:srgbClr val="F8F8F8"/>
                </a:solidFill>
                <a:latin typeface="Times New Roman"/>
                <a:ea typeface="Times New Roman"/>
                <a:cs typeface="Times New Roman"/>
                <a:sym typeface="Times New Roman"/>
              </a:rPr>
              <a:t>..</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a)Since the COVID-19 pandemic began, more customers have started to rely on chat to communicate with businesses. B)If you don’t have a chat feature, add one to your website and monitor it throughout the day.</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3"/>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314" name="Google Shape;314;p33"/>
          <p:cNvSpPr txBox="1"/>
          <p:nvPr>
            <p:ph idx="1" type="body"/>
          </p:nvPr>
        </p:nvSpPr>
        <p:spPr>
          <a:xfrm>
            <a:off x="266700" y="609600"/>
            <a:ext cx="87249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 </a:t>
            </a:r>
            <a:r>
              <a:rPr b="1" i="1" lang="en-US" sz="2800" u="none">
                <a:solidFill>
                  <a:srgbClr val="F8F8F8"/>
                </a:solidFill>
                <a:latin typeface="Times New Roman"/>
                <a:ea typeface="Times New Roman"/>
                <a:cs typeface="Times New Roman"/>
                <a:sym typeface="Times New Roman"/>
              </a:rPr>
              <a:t>Performance improvement by e business</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7.7)</a:t>
            </a:r>
            <a:r>
              <a:rPr b="0" i="1" lang="en-US" sz="2800" u="none">
                <a:solidFill>
                  <a:srgbClr val="F8F8F8"/>
                </a:solidFill>
                <a:latin typeface="Times New Roman"/>
                <a:ea typeface="Times New Roman"/>
                <a:cs typeface="Times New Roman"/>
                <a:sym typeface="Times New Roman"/>
              </a:rPr>
              <a:t>Create a simple checkout process</a:t>
            </a:r>
            <a:r>
              <a:rPr b="0" i="0" lang="en-US" sz="2800" u="none">
                <a:solidFill>
                  <a:srgbClr val="F8F8F8"/>
                </a:solidFill>
                <a:latin typeface="Times New Roman"/>
                <a:ea typeface="Times New Roman"/>
                <a:cs typeface="Times New Roman"/>
                <a:sym typeface="Times New Roman"/>
              </a:rPr>
              <a:t>…</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a)While the checkout process is part of the user experience, it’s a big sticking point for many sales and deserves extra attention.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b)Offer a guest checkout option so customers can buy without filling in long forms.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c)Break up the checkout into multiple pages or an expanding page to keep from overwhelming the customer with buyer information fields.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7.8)</a:t>
            </a:r>
            <a:r>
              <a:rPr b="0" i="1" lang="en-US" sz="2800" u="none">
                <a:solidFill>
                  <a:srgbClr val="F8F8F8"/>
                </a:solidFill>
                <a:latin typeface="Times New Roman"/>
                <a:ea typeface="Times New Roman"/>
                <a:cs typeface="Times New Roman"/>
                <a:sym typeface="Times New Roman"/>
              </a:rPr>
              <a:t>Select the right eCommerce platform for your needs</a:t>
            </a:r>
            <a:r>
              <a:rPr b="0" i="0" lang="en-US" sz="2800" u="none">
                <a:solidFill>
                  <a:srgbClr val="F8F8F8"/>
                </a:solidFill>
                <a:latin typeface="Times New Roman"/>
                <a:ea typeface="Times New Roman"/>
                <a:cs typeface="Times New Roman"/>
                <a:sym typeface="Times New Roman"/>
              </a:rPr>
              <a:t>..</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a)By choosing a platform that has a simple process and management features, your customers can easily……. ,,,…navigateyour store.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4"/>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321" name="Google Shape;321;p34"/>
          <p:cNvSpPr txBox="1"/>
          <p:nvPr>
            <p:ph idx="1" type="body"/>
          </p:nvPr>
        </p:nvSpPr>
        <p:spPr>
          <a:xfrm>
            <a:off x="266700" y="609600"/>
            <a:ext cx="87249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 </a:t>
            </a:r>
            <a:r>
              <a:rPr b="1" i="1" lang="en-US" sz="2800" u="none">
                <a:solidFill>
                  <a:srgbClr val="F8F8F8"/>
                </a:solidFill>
                <a:latin typeface="Times New Roman"/>
                <a:ea typeface="Times New Roman"/>
                <a:cs typeface="Times New Roman"/>
                <a:sym typeface="Times New Roman"/>
              </a:rPr>
              <a:t>Performance improvement by e business</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7.8)</a:t>
            </a:r>
            <a:r>
              <a:rPr b="0" i="1" lang="en-US" sz="2800" u="none">
                <a:solidFill>
                  <a:srgbClr val="F8F8F8"/>
                </a:solidFill>
                <a:latin typeface="Times New Roman"/>
                <a:ea typeface="Times New Roman"/>
                <a:cs typeface="Times New Roman"/>
                <a:sym typeface="Times New Roman"/>
              </a:rPr>
              <a:t>Select the right eCommerce platform for your needs</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 navigate your site. Then you can spend more time growing your business instead of growing your store.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b)If you don’t need a full website, choose a platform such as Square Online Checkout, which allows customers to pay online without you needing to have a full website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7.9)</a:t>
            </a:r>
            <a:r>
              <a:rPr b="0" i="1" lang="en-US" sz="2800" u="none">
                <a:solidFill>
                  <a:srgbClr val="F8F8F8"/>
                </a:solidFill>
                <a:latin typeface="Times New Roman"/>
                <a:ea typeface="Times New Roman"/>
                <a:cs typeface="Times New Roman"/>
                <a:sym typeface="Times New Roman"/>
              </a:rPr>
              <a:t>Create content</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a)When people have a question, they head to Google and look for the answer.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b)By creating content that provides interesting and relevant information to your customers, you can help people find your eCommerce store</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5"/>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328" name="Google Shape;328;p35"/>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 </a:t>
            </a:r>
            <a:r>
              <a:rPr b="1" i="1" lang="en-US" sz="2800" u="none">
                <a:solidFill>
                  <a:srgbClr val="F8F8F8"/>
                </a:solidFill>
                <a:latin typeface="Times New Roman"/>
                <a:ea typeface="Times New Roman"/>
                <a:cs typeface="Times New Roman"/>
                <a:sym typeface="Times New Roman"/>
              </a:rPr>
              <a:t>Performance improvement by e business</a:t>
            </a:r>
            <a:r>
              <a:rPr b="0" i="0" lang="en-US" sz="28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7.10)</a:t>
            </a:r>
            <a:r>
              <a:rPr b="0" i="1" lang="en-US" sz="2800" u="none">
                <a:solidFill>
                  <a:srgbClr val="F8F8F8"/>
                </a:solidFill>
                <a:latin typeface="Times New Roman"/>
                <a:ea typeface="Times New Roman"/>
                <a:cs typeface="Times New Roman"/>
                <a:sym typeface="Times New Roman"/>
              </a:rPr>
              <a:t>Put customer reviews on product pages</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a)While it may feel scary to let customers share both positive and negative comments about your products on your page, adding customer reviews can increase your sales. B)  if a product consistently gets poor reviews, it’s a sign that you should either address the issues or discontinue the product.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c)When adding reviews, let customers leave both a star rating and a comment.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d) Make it as easy as possible for customers to write reviews. Even better, use an eCommerce platform with the feature built in.</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6"/>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335" name="Google Shape;335;p36"/>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 Performance improvement by e-business.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7.11)</a:t>
            </a:r>
            <a:r>
              <a:rPr b="0" i="1" lang="en-US" sz="2800" u="none">
                <a:solidFill>
                  <a:srgbClr val="F8F8F8"/>
                </a:solidFill>
                <a:latin typeface="Times New Roman"/>
                <a:ea typeface="Times New Roman"/>
                <a:cs typeface="Times New Roman"/>
                <a:sym typeface="Times New Roman"/>
              </a:rPr>
              <a:t>Use responsive design </a:t>
            </a:r>
            <a:r>
              <a:rPr b="0" i="0" lang="en-US" sz="2800" u="none">
                <a:solidFill>
                  <a:srgbClr val="F8F8F8"/>
                </a:solidFill>
                <a:latin typeface="Times New Roman"/>
                <a:ea typeface="Times New Roman"/>
                <a:cs typeface="Times New Roman"/>
                <a:sym typeface="Times New Roman"/>
              </a:rPr>
              <a:t>…</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a)With 1 in 4 customers using mobile devices to make purchases, your online store should be easy to navigate and purchase from when using a mobile device.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b)Use an eCommerce platform that has responsive design, which means it makes websites render properly on a smartphone.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7.12)</a:t>
            </a:r>
            <a:r>
              <a:rPr b="0" i="1" lang="en-US" sz="2800" u="none">
                <a:solidFill>
                  <a:srgbClr val="F8F8F8"/>
                </a:solidFill>
                <a:latin typeface="Times New Roman"/>
                <a:ea typeface="Times New Roman"/>
                <a:cs typeface="Times New Roman"/>
                <a:sym typeface="Times New Roman"/>
              </a:rPr>
              <a:t>Showcase your products with high-quality photos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a)Photos matter. If necessary, invest in a professional photographer to take high-quality pictures that show your products’ features. Make sure the photos accurately represent the products,</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7"/>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342" name="Google Shape;342;p37"/>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 </a:t>
            </a:r>
            <a:r>
              <a:rPr b="1" i="1" lang="en-US" sz="2800" u="none">
                <a:solidFill>
                  <a:srgbClr val="F8F8F8"/>
                </a:solidFill>
                <a:latin typeface="Times New Roman"/>
                <a:ea typeface="Times New Roman"/>
                <a:cs typeface="Times New Roman"/>
                <a:sym typeface="Times New Roman"/>
              </a:rPr>
              <a:t>Performance improvement by e-business</a:t>
            </a:r>
            <a:r>
              <a:rPr b="0" i="0" lang="en-US" sz="2800" u="none">
                <a:solidFill>
                  <a:srgbClr val="F8F8F8"/>
                </a:solidFill>
                <a:latin typeface="Times New Roman"/>
                <a:ea typeface="Times New Roman"/>
                <a:cs typeface="Times New Roman"/>
                <a:sym typeface="Times New Roman"/>
              </a:rPr>
              <a:t>.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7.13)</a:t>
            </a:r>
            <a:r>
              <a:rPr b="0" i="1" lang="en-US" sz="2800" u="none">
                <a:solidFill>
                  <a:srgbClr val="F8F8F8"/>
                </a:solidFill>
                <a:latin typeface="Times New Roman"/>
                <a:ea typeface="Times New Roman"/>
                <a:cs typeface="Times New Roman"/>
                <a:sym typeface="Times New Roman"/>
              </a:rPr>
              <a:t>Connect with customers through email marketing</a:t>
            </a:r>
            <a:r>
              <a:rPr b="0" i="0" lang="en-US" sz="28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a)Email marketing may seem old-school, but it works.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 By using an eCommerce platform that automatically collects email addresses, you can easily share sales, new products, and tips with your customers.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 You can also collect more email addresses by offering a subscription option to your blog or offering a discount code. d)Consider creating an email newsletter so your customers hear from you on a regular basis.</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8"/>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349" name="Google Shape;349;p38"/>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8)</a:t>
            </a:r>
            <a:r>
              <a:rPr b="1" i="1" lang="en-US" sz="2800" u="none">
                <a:solidFill>
                  <a:srgbClr val="F8F8F8"/>
                </a:solidFill>
                <a:latin typeface="Times New Roman"/>
                <a:ea typeface="Times New Roman"/>
                <a:cs typeface="Times New Roman"/>
                <a:sym typeface="Times New Roman"/>
              </a:rPr>
              <a:t>Introduction to various collaborative partnership</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8.1)</a:t>
            </a:r>
            <a:r>
              <a:rPr b="0" i="1" lang="en-US" sz="2800" u="none">
                <a:solidFill>
                  <a:srgbClr val="F8F8F8"/>
                </a:solidFill>
                <a:latin typeface="Times New Roman"/>
                <a:ea typeface="Times New Roman"/>
                <a:cs typeface="Times New Roman"/>
                <a:sym typeface="Times New Roman"/>
              </a:rPr>
              <a:t>what it is</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a)Collaborative partnerships are agreements and actions made by consenting organizations to share resources to accomplish a mutual goal.</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b)Organization can be  an entity such as a company, an institution, or an association</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 sharing resources means  all the materials available in our environment which are technologically accessible, economically feasible and culturally sustainable and help us to satisfy our needs and wants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8.2)</a:t>
            </a:r>
            <a:r>
              <a:rPr b="0" i="1" lang="en-US" sz="2800" u="none">
                <a:solidFill>
                  <a:srgbClr val="F8F8F8"/>
                </a:solidFill>
                <a:latin typeface="Times New Roman"/>
                <a:ea typeface="Times New Roman"/>
                <a:cs typeface="Times New Roman"/>
                <a:sym typeface="Times New Roman"/>
              </a:rPr>
              <a:t>steps to build an effective and sustaining collaborative partnership….</a:t>
            </a:r>
            <a:endParaRPr b="0" i="1"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9"/>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356" name="Google Shape;356;p39"/>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8)</a:t>
            </a:r>
            <a:r>
              <a:rPr b="1" i="1" lang="en-US" sz="2800" u="none">
                <a:solidFill>
                  <a:srgbClr val="F8F8F8"/>
                </a:solidFill>
                <a:latin typeface="Times New Roman"/>
                <a:ea typeface="Times New Roman"/>
                <a:cs typeface="Times New Roman"/>
                <a:sym typeface="Times New Roman"/>
              </a:rPr>
              <a:t>Introduction to various collaborative partnership</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8.2)</a:t>
            </a:r>
            <a:r>
              <a:rPr b="0" i="1" lang="en-US" sz="2800" u="none">
                <a:solidFill>
                  <a:srgbClr val="F8F8F8"/>
                </a:solidFill>
                <a:latin typeface="Times New Roman"/>
                <a:ea typeface="Times New Roman"/>
                <a:cs typeface="Times New Roman"/>
                <a:sym typeface="Times New Roman"/>
              </a:rPr>
              <a:t>steps to build an effective and sustaining collaborative partnership…..</a:t>
            </a:r>
            <a:endParaRPr b="0" i="1"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a)Step1:</a:t>
            </a:r>
            <a:r>
              <a:rPr b="0" i="1" lang="en-US" sz="2800" u="none">
                <a:solidFill>
                  <a:srgbClr val="F8F8F8"/>
                </a:solidFill>
                <a:latin typeface="Times New Roman"/>
                <a:ea typeface="Times New Roman"/>
                <a:cs typeface="Times New Roman"/>
                <a:sym typeface="Times New Roman"/>
              </a:rPr>
              <a:t>Determine the need and readiness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Is there a need for collaboration?</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Is there already a collaboration elsewhere doing something similar?</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Step 2: </a:t>
            </a:r>
            <a:r>
              <a:rPr b="0" i="1" lang="en-US" sz="2800" u="none">
                <a:solidFill>
                  <a:srgbClr val="F8F8F8"/>
                </a:solidFill>
                <a:latin typeface="Times New Roman"/>
                <a:ea typeface="Times New Roman"/>
                <a:cs typeface="Times New Roman"/>
                <a:sym typeface="Times New Roman"/>
              </a:rPr>
              <a:t>Recruit the right people and organizations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Gather all potential partners together for discussion about elements of the collaboration.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Get commitment for proceeding from those agreeing to partner</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Identify the skills and competences needed to manage and support the collaboration</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111" name="Google Shape;111;p4"/>
          <p:cNvSpPr txBox="1"/>
          <p:nvPr>
            <p:ph idx="1" type="body"/>
          </p:nvPr>
        </p:nvSpPr>
        <p:spPr>
          <a:xfrm>
            <a:off x="152400" y="609600"/>
            <a:ext cx="8839200" cy="601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a:t>
            </a:r>
            <a:r>
              <a:rPr b="0" i="1" lang="en-US" sz="2800" u="none">
                <a:solidFill>
                  <a:srgbClr val="F8F8F8"/>
                </a:solidFill>
                <a:latin typeface="Times New Roman"/>
                <a:ea typeface="Times New Roman"/>
                <a:cs typeface="Times New Roman"/>
                <a:sym typeface="Times New Roman"/>
              </a:rPr>
              <a:t>Features of Online Business</a:t>
            </a:r>
            <a:r>
              <a:rPr b="0" i="0" lang="en-US" sz="2800" u="none">
                <a:solidFill>
                  <a:srgbClr val="F8F8F8"/>
                </a:solidFill>
                <a:latin typeface="Times New Roman"/>
                <a:ea typeface="Times New Roman"/>
                <a:cs typeface="Times New Roman"/>
                <a:sym typeface="Times New Roman"/>
              </a:rPr>
              <a:t>…cont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2.12)Anyone can buy anything from anywhere at anytime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2.13)The transaction risk is higher than traditional business</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a:t>
            </a:r>
            <a:r>
              <a:rPr b="1" i="1" lang="en-US" sz="2800" u="none">
                <a:solidFill>
                  <a:srgbClr val="F8F8F8"/>
                </a:solidFill>
                <a:latin typeface="Times New Roman"/>
                <a:ea typeface="Times New Roman"/>
                <a:cs typeface="Times New Roman"/>
                <a:sym typeface="Times New Roman"/>
              </a:rPr>
              <a:t>Types of e- business</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3.1)</a:t>
            </a:r>
            <a:r>
              <a:rPr b="0" i="1" lang="en-US" sz="2800" u="none">
                <a:solidFill>
                  <a:srgbClr val="F8F8F8"/>
                </a:solidFill>
                <a:latin typeface="Times New Roman"/>
                <a:ea typeface="Times New Roman"/>
                <a:cs typeface="Times New Roman"/>
                <a:sym typeface="Times New Roman"/>
              </a:rPr>
              <a:t>Business-to-Business (B2B)…</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a)Transactions  take place between two organizations. B)Producers and traditional commerce wholesalers typically operate with this type of electronic commerce.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 it greatly improves the efficiency of companies.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3.2)</a:t>
            </a:r>
            <a:r>
              <a:rPr b="0" i="1" lang="en-US" sz="2800" u="none">
                <a:solidFill>
                  <a:srgbClr val="F8F8F8"/>
                </a:solidFill>
                <a:latin typeface="Times New Roman"/>
                <a:ea typeface="Times New Roman"/>
                <a:cs typeface="Times New Roman"/>
                <a:sym typeface="Times New Roman"/>
              </a:rPr>
              <a:t>Business-to-Consumer (B2C)….</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a)When a consumer buys products from a seller then it is…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0"/>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363" name="Google Shape;363;p40"/>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8)</a:t>
            </a:r>
            <a:r>
              <a:rPr b="1" i="1" lang="en-US" sz="2800" u="none">
                <a:solidFill>
                  <a:srgbClr val="F8F8F8"/>
                </a:solidFill>
                <a:latin typeface="Times New Roman"/>
                <a:ea typeface="Times New Roman"/>
                <a:cs typeface="Times New Roman"/>
                <a:sym typeface="Times New Roman"/>
              </a:rPr>
              <a:t>Introduction to various collaborative partnership</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8.2)</a:t>
            </a:r>
            <a:r>
              <a:rPr b="0" i="1" lang="en-US" sz="2800" u="none">
                <a:solidFill>
                  <a:srgbClr val="F8F8F8"/>
                </a:solidFill>
                <a:latin typeface="Times New Roman"/>
                <a:ea typeface="Times New Roman"/>
                <a:cs typeface="Times New Roman"/>
                <a:sym typeface="Times New Roman"/>
              </a:rPr>
              <a:t>steps to build an effective and sustaining collaborative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Step 3: </a:t>
            </a:r>
            <a:r>
              <a:rPr b="0" i="1" lang="en-US" sz="2800" u="none">
                <a:solidFill>
                  <a:srgbClr val="F8F8F8"/>
                </a:solidFill>
                <a:latin typeface="Times New Roman"/>
                <a:ea typeface="Times New Roman"/>
                <a:cs typeface="Times New Roman"/>
                <a:sym typeface="Times New Roman"/>
              </a:rPr>
              <a:t>Assess resources needed</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Identify the skills and competencies needed to manage and support the collaboration</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Step 4: </a:t>
            </a:r>
            <a:r>
              <a:rPr b="0" i="1" lang="en-US" sz="2800" u="none">
                <a:solidFill>
                  <a:srgbClr val="F8F8F8"/>
                </a:solidFill>
                <a:latin typeface="Times New Roman"/>
                <a:ea typeface="Times New Roman"/>
                <a:cs typeface="Times New Roman"/>
                <a:sym typeface="Times New Roman"/>
              </a:rPr>
              <a:t>Determine the structure of the collaborative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Ensure there is clarity among partners as to the mission, values and principles that will guide the collaborative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Step 5: </a:t>
            </a:r>
            <a:r>
              <a:rPr b="0" i="1" lang="en-US" sz="2800" u="none">
                <a:solidFill>
                  <a:srgbClr val="F8F8F8"/>
                </a:solidFill>
                <a:latin typeface="Times New Roman"/>
                <a:ea typeface="Times New Roman"/>
                <a:cs typeface="Times New Roman"/>
                <a:sym typeface="Times New Roman"/>
              </a:rPr>
              <a:t>Develop a communication strategy</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Set up an effective communication plan between partners</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1"/>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370" name="Google Shape;370;p41"/>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8)</a:t>
            </a:r>
            <a:r>
              <a:rPr b="1" i="1" lang="en-US" sz="2800" u="none">
                <a:solidFill>
                  <a:srgbClr val="F8F8F8"/>
                </a:solidFill>
                <a:latin typeface="Times New Roman"/>
                <a:ea typeface="Times New Roman"/>
                <a:cs typeface="Times New Roman"/>
                <a:sym typeface="Times New Roman"/>
              </a:rPr>
              <a:t>Introduction to various collaborative partnership</a:t>
            </a:r>
            <a:endParaRPr b="1" i="1"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8.2)</a:t>
            </a:r>
            <a:r>
              <a:rPr b="0" i="1" lang="en-US" sz="2800" u="none">
                <a:solidFill>
                  <a:srgbClr val="F8F8F8"/>
                </a:solidFill>
                <a:latin typeface="Times New Roman"/>
                <a:ea typeface="Times New Roman"/>
                <a:cs typeface="Times New Roman"/>
                <a:sym typeface="Times New Roman"/>
              </a:rPr>
              <a:t>steps to build an effective and sustaining collaborative partnership.</a:t>
            </a:r>
            <a:endParaRPr b="0" i="1"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Step 6: </a:t>
            </a:r>
            <a:r>
              <a:rPr b="0" i="1" lang="en-US" sz="2800" u="none">
                <a:solidFill>
                  <a:srgbClr val="F8F8F8"/>
                </a:solidFill>
                <a:latin typeface="Times New Roman"/>
                <a:ea typeface="Times New Roman"/>
                <a:cs typeface="Times New Roman"/>
                <a:sym typeface="Times New Roman"/>
              </a:rPr>
              <a:t>Agree on and develop an action plan</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Develop an action plan to meet goals/objectives of collaborative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Step 7: </a:t>
            </a:r>
            <a:r>
              <a:rPr b="0" i="1" lang="en-US" sz="2800" u="none">
                <a:solidFill>
                  <a:srgbClr val="F8F8F8"/>
                </a:solidFill>
                <a:latin typeface="Times New Roman"/>
                <a:ea typeface="Times New Roman"/>
                <a:cs typeface="Times New Roman"/>
                <a:sym typeface="Times New Roman"/>
              </a:rPr>
              <a:t>Identify risk factors for the collaboration</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Make a list with partners of potential risks to the collaboration</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Step 8: </a:t>
            </a:r>
            <a:r>
              <a:rPr b="0" i="1" lang="en-US" sz="2800" u="none">
                <a:solidFill>
                  <a:srgbClr val="F8F8F8"/>
                </a:solidFill>
                <a:latin typeface="Times New Roman"/>
                <a:ea typeface="Times New Roman"/>
                <a:cs typeface="Times New Roman"/>
                <a:sym typeface="Times New Roman"/>
              </a:rPr>
              <a:t>Create an open environment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Identify factors which create and build trust</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2"/>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377" name="Google Shape;377;p42"/>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8)</a:t>
            </a:r>
            <a:r>
              <a:rPr b="1" i="1" lang="en-US" sz="2800" u="none">
                <a:solidFill>
                  <a:srgbClr val="F8F8F8"/>
                </a:solidFill>
                <a:latin typeface="Times New Roman"/>
                <a:ea typeface="Times New Roman"/>
                <a:cs typeface="Times New Roman"/>
                <a:sym typeface="Times New Roman"/>
              </a:rPr>
              <a:t>Introduction to various collaborative partnership</a:t>
            </a:r>
            <a:endParaRPr b="1" i="1"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8.2)</a:t>
            </a:r>
            <a:r>
              <a:rPr b="0" i="1" lang="en-US" sz="2800" u="none">
                <a:solidFill>
                  <a:srgbClr val="F8F8F8"/>
                </a:solidFill>
                <a:latin typeface="Times New Roman"/>
                <a:ea typeface="Times New Roman"/>
                <a:cs typeface="Times New Roman"/>
                <a:sym typeface="Times New Roman"/>
              </a:rPr>
              <a:t>steps to build an effective and sustaining collaborative partnership</a:t>
            </a:r>
            <a:r>
              <a:rPr b="0" i="0" lang="en-US" sz="2800" u="none">
                <a:solidFill>
                  <a:srgbClr val="F8F8F8"/>
                </a:solidFill>
                <a:latin typeface="Times New Roman"/>
                <a:ea typeface="Times New Roman"/>
                <a:cs typeface="Times New Roman"/>
                <a:sym typeface="Times New Roman"/>
              </a:rPr>
              <a:t>…cont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Step 9</a:t>
            </a:r>
            <a:r>
              <a:rPr b="0" i="1" lang="en-US" sz="2800" u="none">
                <a:solidFill>
                  <a:srgbClr val="F8F8F8"/>
                </a:solidFill>
                <a:latin typeface="Times New Roman"/>
                <a:ea typeface="Times New Roman"/>
                <a:cs typeface="Times New Roman"/>
                <a:sym typeface="Times New Roman"/>
              </a:rPr>
              <a:t>: Celebrate successes</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After all the hard work, remember the value of celebrating your success with the entire team involved in your collaboration.</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8.3)</a:t>
            </a:r>
            <a:r>
              <a:rPr b="0" i="1" lang="en-US" sz="2800" u="none">
                <a:solidFill>
                  <a:srgbClr val="F8F8F8"/>
                </a:solidFill>
                <a:latin typeface="Times New Roman"/>
                <a:ea typeface="Times New Roman"/>
                <a:cs typeface="Times New Roman"/>
                <a:sym typeface="Times New Roman"/>
              </a:rPr>
              <a:t>Types</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a:t>
            </a:r>
            <a:r>
              <a:rPr b="0" i="1" lang="en-US" sz="2800" u="none">
                <a:solidFill>
                  <a:srgbClr val="F8F8F8"/>
                </a:solidFill>
                <a:latin typeface="Times New Roman"/>
                <a:ea typeface="Times New Roman"/>
                <a:cs typeface="Times New Roman"/>
                <a:sym typeface="Times New Roman"/>
              </a:rPr>
              <a:t>Internal collaboration</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a.1) individuals or groups within an organization work together and share knowledge.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a.2)This  can exist in many formats and across various levels of the organization.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3"/>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384" name="Google Shape;384;p43"/>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8)</a:t>
            </a:r>
            <a:r>
              <a:rPr b="1" i="1" lang="en-US" sz="2800" u="none">
                <a:solidFill>
                  <a:srgbClr val="F8F8F8"/>
                </a:solidFill>
                <a:latin typeface="Times New Roman"/>
                <a:ea typeface="Times New Roman"/>
                <a:cs typeface="Times New Roman"/>
                <a:sym typeface="Times New Roman"/>
              </a:rPr>
              <a:t>Introduction to various collaborative partnership</a:t>
            </a:r>
            <a:endParaRPr b="1" i="1"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8.3)Types…a)</a:t>
            </a:r>
            <a:r>
              <a:rPr b="0" i="1" lang="en-US" sz="2800" u="none">
                <a:solidFill>
                  <a:srgbClr val="F8F8F8"/>
                </a:solidFill>
                <a:latin typeface="Times New Roman"/>
                <a:ea typeface="Times New Roman"/>
                <a:cs typeface="Times New Roman"/>
                <a:sym typeface="Times New Roman"/>
              </a:rPr>
              <a:t>Internal collaboration..cont</a:t>
            </a:r>
            <a:endParaRPr b="0" i="1"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a.3)it is beneficial because it promotes transparency, helping members across the organization share information and ideas to pursue goals and complete tasks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 </a:t>
            </a:r>
            <a:r>
              <a:rPr b="0" i="1" lang="en-US" sz="2800" u="none">
                <a:solidFill>
                  <a:srgbClr val="F8F8F8"/>
                </a:solidFill>
                <a:latin typeface="Times New Roman"/>
                <a:ea typeface="Times New Roman"/>
                <a:cs typeface="Times New Roman"/>
                <a:sym typeface="Times New Roman"/>
              </a:rPr>
              <a:t>External collaboration….</a:t>
            </a:r>
            <a:endParaRPr b="0" i="1"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b.1)it represents sharing knowledge or working with individuals outside the organization.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b.2)it may include customers, vendors, other organizations and competitors.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b.3)Organizations can use it for several purposes that support the business, such as gathering feedback or launching a new product or initiative.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4"/>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391" name="Google Shape;391;p44"/>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8)</a:t>
            </a:r>
            <a:r>
              <a:rPr b="1" i="1" lang="en-US" sz="2800" u="none">
                <a:solidFill>
                  <a:srgbClr val="F8F8F8"/>
                </a:solidFill>
                <a:latin typeface="Times New Roman"/>
                <a:ea typeface="Times New Roman"/>
                <a:cs typeface="Times New Roman"/>
                <a:sym typeface="Times New Roman"/>
              </a:rPr>
              <a:t>Introduction to various collaborative partnership</a:t>
            </a:r>
            <a:endParaRPr b="1" i="1"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8.3)Types…b) </a:t>
            </a:r>
            <a:r>
              <a:rPr b="0" i="1" lang="en-US" sz="2800" u="none">
                <a:solidFill>
                  <a:srgbClr val="F8F8F8"/>
                </a:solidFill>
                <a:latin typeface="Times New Roman"/>
                <a:ea typeface="Times New Roman"/>
                <a:cs typeface="Times New Roman"/>
                <a:sym typeface="Times New Roman"/>
              </a:rPr>
              <a:t>External collaboration</a:t>
            </a:r>
            <a:r>
              <a:rPr b="0" i="0" lang="en-US" sz="2800" u="none">
                <a:solidFill>
                  <a:srgbClr val="F8F8F8"/>
                </a:solidFill>
                <a:latin typeface="Times New Roman"/>
                <a:ea typeface="Times New Roman"/>
                <a:cs typeface="Times New Roman"/>
                <a:sym typeface="Times New Roman"/>
              </a:rPr>
              <a:t>..cont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b.4)An organization often seeks external collaborators because they can offer something unavailable internally.</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a:t>
            </a:r>
            <a:r>
              <a:rPr b="0" i="1" lang="en-US" sz="2800" u="none">
                <a:solidFill>
                  <a:srgbClr val="F8F8F8"/>
                </a:solidFill>
                <a:latin typeface="Times New Roman"/>
                <a:ea typeface="Times New Roman"/>
                <a:cs typeface="Times New Roman"/>
                <a:sym typeface="Times New Roman"/>
              </a:rPr>
              <a:t>Team collaboration</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c.1)it is one of the most common types of internal collaboration.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c.2)Organizations often divide employees based into different departments based on their roles or responsibilities.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c.3)For example, an organization may have sales, human resources, operations and finance departments.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c.4)These departments may have sub-teams, such as the lead generation and customer success teams within a sales….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5"/>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398" name="Google Shape;398;p45"/>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8)</a:t>
            </a:r>
            <a:r>
              <a:rPr b="1" i="1" lang="en-US" sz="2800" u="none">
                <a:solidFill>
                  <a:srgbClr val="F8F8F8"/>
                </a:solidFill>
                <a:latin typeface="Times New Roman"/>
                <a:ea typeface="Times New Roman"/>
                <a:cs typeface="Times New Roman"/>
                <a:sym typeface="Times New Roman"/>
              </a:rPr>
              <a:t>Introduction to various collaborative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8.3)Types…c)</a:t>
            </a:r>
            <a:r>
              <a:rPr b="0" i="1" lang="en-US" sz="2800" u="none">
                <a:solidFill>
                  <a:srgbClr val="F8F8F8"/>
                </a:solidFill>
                <a:latin typeface="Times New Roman"/>
                <a:ea typeface="Times New Roman"/>
                <a:cs typeface="Times New Roman"/>
                <a:sym typeface="Times New Roman"/>
              </a:rPr>
              <a:t>Team collaboration</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c.4)…….department.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c.5)In a team, everyone has assigned roles and works toward the same goals, sharing knowledge or information relevant to those goals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c.6) Teams often also have a leader, such as a manager, who oversees the work completed by its members.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d)</a:t>
            </a:r>
            <a:r>
              <a:rPr b="0" i="1" lang="en-US" sz="2800" u="none">
                <a:solidFill>
                  <a:srgbClr val="F8F8F8"/>
                </a:solidFill>
                <a:latin typeface="Times New Roman"/>
                <a:ea typeface="Times New Roman"/>
                <a:cs typeface="Times New Roman"/>
                <a:sym typeface="Times New Roman"/>
              </a:rPr>
              <a:t>Cross-departmental collaboration</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d.1)it is another type of internal collaboration in which individuals or groups from different areas of an organization work together.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6"/>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405" name="Google Shape;405;p46"/>
          <p:cNvSpPr txBox="1"/>
          <p:nvPr>
            <p:ph idx="1" type="body"/>
          </p:nvPr>
        </p:nvSpPr>
        <p:spPr>
          <a:xfrm>
            <a:off x="152400" y="7519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8)</a:t>
            </a:r>
            <a:r>
              <a:rPr b="1" i="1" lang="en-US" sz="2800" u="none">
                <a:solidFill>
                  <a:srgbClr val="F8F8F8"/>
                </a:solidFill>
                <a:latin typeface="Times New Roman"/>
                <a:ea typeface="Times New Roman"/>
                <a:cs typeface="Times New Roman"/>
                <a:sym typeface="Times New Roman"/>
              </a:rPr>
              <a:t>Introduction to various collaborative partnership</a:t>
            </a:r>
            <a:endParaRPr b="1" i="1"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8.3)Types…d)</a:t>
            </a:r>
            <a:r>
              <a:rPr b="0" i="1" lang="en-US" sz="2800" u="none">
                <a:solidFill>
                  <a:srgbClr val="F8F8F8"/>
                </a:solidFill>
                <a:latin typeface="Times New Roman"/>
                <a:ea typeface="Times New Roman"/>
                <a:cs typeface="Times New Roman"/>
                <a:sym typeface="Times New Roman"/>
              </a:rPr>
              <a:t>Cross-departmental collaboration</a:t>
            </a:r>
            <a:endParaRPr b="0" i="1"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d,2)Typically, one of the partners provides resources or knowledge that the other department needs.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d,3)They may need to create these partnerships for specific projects, or individuals can seek guidance on a task by asking someone with relevant expertise from another department.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a:t>
            </a:r>
            <a:r>
              <a:rPr b="0" i="1" lang="en-US" sz="2800" u="none">
                <a:solidFill>
                  <a:srgbClr val="F8F8F8"/>
                </a:solidFill>
                <a:latin typeface="Times New Roman"/>
                <a:ea typeface="Times New Roman"/>
                <a:cs typeface="Times New Roman"/>
                <a:sym typeface="Times New Roman"/>
              </a:rPr>
              <a:t>Community collaboration</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e.1)it is when individuals with a shared interest work together.</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e.2)its  goal  is to learn and share knowledge rather than completing a business task or project.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7"/>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412" name="Google Shape;412;p47"/>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8)</a:t>
            </a:r>
            <a:r>
              <a:rPr b="1" i="1" lang="en-US" sz="2800" u="none">
                <a:solidFill>
                  <a:srgbClr val="F8F8F8"/>
                </a:solidFill>
                <a:latin typeface="Times New Roman"/>
                <a:ea typeface="Times New Roman"/>
                <a:cs typeface="Times New Roman"/>
                <a:sym typeface="Times New Roman"/>
              </a:rPr>
              <a:t>Introduction to various collaborative partnership</a:t>
            </a:r>
            <a:endParaRPr b="1" i="1"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8.3)Types…e)</a:t>
            </a:r>
            <a:r>
              <a:rPr b="0" i="1" lang="en-US" sz="2800" u="none">
                <a:solidFill>
                  <a:srgbClr val="F8F8F8"/>
                </a:solidFill>
                <a:latin typeface="Times New Roman"/>
                <a:ea typeface="Times New Roman"/>
                <a:cs typeface="Times New Roman"/>
                <a:sym typeface="Times New Roman"/>
              </a:rPr>
              <a:t>Community collaboration</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e.3)However, when they gain information or insights from a member of their community, they may bring it back to their team or workplace to support their work.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e.4)Individuals in an organization may find this type of collaboration internally and externally.</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f)</a:t>
            </a:r>
            <a:r>
              <a:rPr b="0" i="1" lang="en-US" sz="2800" u="none">
                <a:solidFill>
                  <a:srgbClr val="F8F8F8"/>
                </a:solidFill>
                <a:latin typeface="Times New Roman"/>
                <a:ea typeface="Times New Roman"/>
                <a:cs typeface="Times New Roman"/>
                <a:sym typeface="Times New Roman"/>
              </a:rPr>
              <a:t>Virtual collaboration</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f.1)it enables individuals and teams to work together even when they're not in the same location.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f.2)This type  is essential for remote teams where coworkers don't work in an office, though many in-person offices also benefit from virtual collaboration tools</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8"/>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419" name="Google Shape;419;p48"/>
          <p:cNvSpPr txBox="1"/>
          <p:nvPr>
            <p:ph idx="1" type="body"/>
          </p:nvPr>
        </p:nvSpPr>
        <p:spPr>
          <a:xfrm>
            <a:off x="209550" y="542925"/>
            <a:ext cx="8724900" cy="6162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8)</a:t>
            </a:r>
            <a:r>
              <a:rPr b="1" i="1" lang="en-US" sz="2800" u="none">
                <a:solidFill>
                  <a:srgbClr val="F8F8F8"/>
                </a:solidFill>
                <a:latin typeface="Times New Roman"/>
                <a:ea typeface="Times New Roman"/>
                <a:cs typeface="Times New Roman"/>
                <a:sym typeface="Times New Roman"/>
              </a:rPr>
              <a:t>Introduction to various collaborative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8.3)Types…..f)</a:t>
            </a:r>
            <a:r>
              <a:rPr b="0" i="1" lang="en-US" sz="2800" u="none">
                <a:solidFill>
                  <a:srgbClr val="F8F8F8"/>
                </a:solidFill>
                <a:latin typeface="Times New Roman"/>
                <a:ea typeface="Times New Roman"/>
                <a:cs typeface="Times New Roman"/>
                <a:sym typeface="Times New Roman"/>
              </a:rPr>
              <a:t>Virtual collaboration</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f.3)For example, many offices use chat software or email to send messages internally.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F,4)These tools enable individuals to communicate without leaving their desk if their colleague works in another area of the office.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g) </a:t>
            </a:r>
            <a:r>
              <a:rPr b="0" i="1" lang="en-US" sz="2800" u="none">
                <a:solidFill>
                  <a:srgbClr val="F8F8F8"/>
                </a:solidFill>
                <a:latin typeface="Times New Roman"/>
                <a:ea typeface="Times New Roman"/>
                <a:cs typeface="Times New Roman"/>
                <a:sym typeface="Times New Roman"/>
              </a:rPr>
              <a:t>Cloud collaboration</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g.1)it represents another form of virtual collaboration.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With cloud tools and software, employees can work on the same document from different locations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g.2) These documents update in real time, allowing collaborators to share, review and edit them and see the…..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9"/>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426" name="Google Shape;426;p49"/>
          <p:cNvSpPr txBox="1"/>
          <p:nvPr>
            <p:ph idx="1" type="body"/>
          </p:nvPr>
        </p:nvSpPr>
        <p:spPr>
          <a:xfrm>
            <a:off x="209550" y="542925"/>
            <a:ext cx="8724900" cy="640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8)</a:t>
            </a:r>
            <a:r>
              <a:rPr b="1" i="1" lang="en-US" sz="2800" u="none">
                <a:solidFill>
                  <a:srgbClr val="F8F8F8"/>
                </a:solidFill>
                <a:latin typeface="Times New Roman"/>
                <a:ea typeface="Times New Roman"/>
                <a:cs typeface="Times New Roman"/>
                <a:sym typeface="Times New Roman"/>
              </a:rPr>
              <a:t>Introduction to various collaborative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8.3)Types…..g) </a:t>
            </a:r>
            <a:r>
              <a:rPr b="0" i="1" lang="en-US" sz="2800" u="none">
                <a:solidFill>
                  <a:srgbClr val="F8F8F8"/>
                </a:solidFill>
                <a:latin typeface="Times New Roman"/>
                <a:ea typeface="Times New Roman"/>
                <a:cs typeface="Times New Roman"/>
                <a:sym typeface="Times New Roman"/>
              </a:rPr>
              <a:t>Cloud collaboration</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g.2) ….. latest changes as they occur.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g.3)This type  is also effective for hosting and sharing large files within the organization.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g.4)Teams can create cloud-based folders, allowing them to gather and share documents in a central location for all necessary parties to access.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h) </a:t>
            </a:r>
            <a:r>
              <a:rPr b="0" i="1" lang="en-US" sz="2800" u="none">
                <a:solidFill>
                  <a:srgbClr val="F8F8F8"/>
                </a:solidFill>
                <a:latin typeface="Times New Roman"/>
                <a:ea typeface="Times New Roman"/>
                <a:cs typeface="Times New Roman"/>
                <a:sym typeface="Times New Roman"/>
              </a:rPr>
              <a:t>Strategic alliance</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h.1) type of external collaboration that occurs when two or more organizations work together toward a common goal. h.2)They may enter these agreements for short- or long-term purposes</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118" name="Google Shape;118;p5"/>
          <p:cNvSpPr txBox="1"/>
          <p:nvPr>
            <p:ph idx="1" type="body"/>
          </p:nvPr>
        </p:nvSpPr>
        <p:spPr>
          <a:xfrm>
            <a:off x="152400" y="609600"/>
            <a:ext cx="8839200" cy="601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a:t>
            </a:r>
            <a:r>
              <a:rPr b="1" i="1" lang="en-US" sz="2800" u="none">
                <a:solidFill>
                  <a:srgbClr val="F8F8F8"/>
                </a:solidFill>
                <a:latin typeface="Times New Roman"/>
                <a:ea typeface="Times New Roman"/>
                <a:cs typeface="Times New Roman"/>
                <a:sym typeface="Times New Roman"/>
              </a:rPr>
              <a:t>Types of e- business</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3.2)</a:t>
            </a:r>
            <a:r>
              <a:rPr b="0" i="1" lang="en-US" sz="2800" u="none">
                <a:solidFill>
                  <a:srgbClr val="F8F8F8"/>
                </a:solidFill>
                <a:latin typeface="Times New Roman"/>
                <a:ea typeface="Times New Roman"/>
                <a:cs typeface="Times New Roman"/>
                <a:sym typeface="Times New Roman"/>
              </a:rPr>
              <a:t>Business-to-Consumer (B2C)…</a:t>
            </a:r>
            <a:r>
              <a:rPr b="0" i="0" lang="en-US" sz="2800" u="none">
                <a:solidFill>
                  <a:srgbClr val="F8F8F8"/>
                </a:solidFill>
                <a:latin typeface="Times New Roman"/>
                <a:ea typeface="Times New Roman"/>
                <a:cs typeface="Times New Roman"/>
                <a:sym typeface="Times New Roman"/>
              </a:rPr>
              <a:t>cont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a)……business to consumer transaction.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b)People shopping from Flipkart, Amazon, etc is an example of business to consumer transaction.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c)In such a transaction the final consumer himself is directly buying from the seller.</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3.3)</a:t>
            </a:r>
            <a:r>
              <a:rPr b="0" i="1" lang="en-US" sz="2800" u="none">
                <a:solidFill>
                  <a:srgbClr val="F8F8F8"/>
                </a:solidFill>
                <a:latin typeface="Times New Roman"/>
                <a:ea typeface="Times New Roman"/>
                <a:cs typeface="Times New Roman"/>
                <a:sym typeface="Times New Roman"/>
              </a:rPr>
              <a:t>Consumer-to-Consumer (C2C)….</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a)A consumer selling product or service to another consumer is a consumer to consumer transaction.</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b)people put up ads on OLX of the products that they want to sell.</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0"/>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433" name="Google Shape;433;p50"/>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8)</a:t>
            </a:r>
            <a:r>
              <a:rPr b="1" i="1" lang="en-US" sz="2800" u="none">
                <a:solidFill>
                  <a:srgbClr val="F8F8F8"/>
                </a:solidFill>
                <a:latin typeface="Times New Roman"/>
                <a:ea typeface="Times New Roman"/>
                <a:cs typeface="Times New Roman"/>
                <a:sym typeface="Times New Roman"/>
              </a:rPr>
              <a:t>Introduction to various collaborative partnership</a:t>
            </a:r>
            <a:endParaRPr b="1" i="1"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8.3)Types…..h) </a:t>
            </a:r>
            <a:r>
              <a:rPr b="0" i="1" lang="en-US" sz="2800" u="none">
                <a:solidFill>
                  <a:srgbClr val="F8F8F8"/>
                </a:solidFill>
                <a:latin typeface="Times New Roman"/>
                <a:ea typeface="Times New Roman"/>
                <a:cs typeface="Times New Roman"/>
                <a:sym typeface="Times New Roman"/>
              </a:rPr>
              <a:t>Strategic alliance</a:t>
            </a:r>
            <a:endParaRPr b="0" i="1"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h.3)Some partnerships involve binding agreements, which establish each parties' responsibilities in the relationship. h.4)Failure to meet those responsibilities can lead to conflicts.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h.5)In these collaborations, the business partners share their knowledge and resources, often supplementing what the other doesn't have or offer.</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i)</a:t>
            </a:r>
            <a:r>
              <a:rPr b="0" i="1" lang="en-US" sz="2800" u="none">
                <a:solidFill>
                  <a:srgbClr val="F8F8F8"/>
                </a:solidFill>
                <a:latin typeface="Times New Roman"/>
                <a:ea typeface="Times New Roman"/>
                <a:cs typeface="Times New Roman"/>
                <a:sym typeface="Times New Roman"/>
              </a:rPr>
              <a:t>Network collaboration</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i.1)With network collaboration, people may work with others in pursuit of individual goals.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1"/>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440" name="Google Shape;440;p51"/>
          <p:cNvSpPr txBox="1"/>
          <p:nvPr>
            <p:ph idx="1" type="body"/>
          </p:nvPr>
        </p:nvSpPr>
        <p:spPr>
          <a:xfrm>
            <a:off x="152400" y="57785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8)Introduction to various collaborative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8.3)Types..i)</a:t>
            </a:r>
            <a:r>
              <a:rPr b="0" i="1" lang="en-US" sz="2800" u="none">
                <a:solidFill>
                  <a:srgbClr val="F8F8F8"/>
                </a:solidFill>
                <a:latin typeface="Times New Roman"/>
                <a:ea typeface="Times New Roman"/>
                <a:cs typeface="Times New Roman"/>
                <a:sym typeface="Times New Roman"/>
              </a:rPr>
              <a:t>Network collaboration</a:t>
            </a:r>
            <a:r>
              <a:rPr b="0" i="0" lang="en-US" sz="28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i.2)These networks can exist in person or through digital formats, and the members of the network may not always know one another personally.</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i.3) People can contribute to this by sharing information or expertise for others to use for their own benefit.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1.4)Eventually, network members may even develop stronger relationships and rely on one another to help with specific goals or tasks.</a:t>
            </a:r>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2"/>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447" name="Google Shape;447;p52"/>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9) </a:t>
            </a:r>
            <a:r>
              <a:rPr b="1" i="1" lang="en-US" sz="2800" u="none">
                <a:solidFill>
                  <a:srgbClr val="F8F8F8"/>
                </a:solidFill>
                <a:latin typeface="Times New Roman"/>
                <a:ea typeface="Times New Roman"/>
                <a:cs typeface="Times New Roman"/>
                <a:sym typeface="Times New Roman"/>
              </a:rPr>
              <a:t>E commerce</a:t>
            </a:r>
            <a:r>
              <a:rPr b="0" i="0" lang="en-US" sz="2800" u="none">
                <a:solidFill>
                  <a:srgbClr val="F8F8F8"/>
                </a:solidFill>
                <a:latin typeface="Times New Roman"/>
                <a:ea typeface="Times New Roman"/>
                <a:cs typeface="Times New Roman"/>
                <a:sym typeface="Times New Roman"/>
              </a:rPr>
              <a:t>……9.1) </a:t>
            </a:r>
            <a:r>
              <a:rPr b="0" i="1" lang="en-US" sz="2800" u="none">
                <a:solidFill>
                  <a:srgbClr val="F8F8F8"/>
                </a:solidFill>
                <a:latin typeface="Times New Roman"/>
                <a:ea typeface="Times New Roman"/>
                <a:cs typeface="Times New Roman"/>
                <a:sym typeface="Times New Roman"/>
              </a:rPr>
              <a:t>what is it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a)E-commerce (electronic commerce) is the activity of electronically buying or selling of products on online services or over the Internet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b)There are three areas of e-commerce: online retailing, electronic markets, and online auctions.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c)E-commerce is supported by electronic business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9.2) </a:t>
            </a:r>
            <a:r>
              <a:rPr b="0" i="1" lang="en-US" sz="2800" u="none">
                <a:solidFill>
                  <a:srgbClr val="F8F8F8"/>
                </a:solidFill>
                <a:latin typeface="Times New Roman"/>
                <a:ea typeface="Times New Roman"/>
                <a:cs typeface="Times New Roman"/>
                <a:sym typeface="Times New Roman"/>
              </a:rPr>
              <a:t>types</a:t>
            </a:r>
            <a:r>
              <a:rPr b="0" i="0" lang="en-US" sz="2800" u="none">
                <a:solidFill>
                  <a:srgbClr val="F8F8F8"/>
                </a:solidFill>
                <a:latin typeface="Times New Roman"/>
                <a:ea typeface="Times New Roman"/>
                <a:cs typeface="Times New Roman"/>
                <a:sym typeface="Times New Roman"/>
              </a:rPr>
              <a:t>…a)</a:t>
            </a:r>
            <a:r>
              <a:rPr b="0" i="1" lang="en-US" sz="2800" u="none">
                <a:solidFill>
                  <a:srgbClr val="F8F8F8"/>
                </a:solidFill>
                <a:latin typeface="Times New Roman"/>
                <a:ea typeface="Times New Roman"/>
                <a:cs typeface="Times New Roman"/>
                <a:sym typeface="Times New Roman"/>
              </a:rPr>
              <a:t>Business-to-business (B2B)</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a.1)B2B e-commerce refers to the sale of goods or services between businesses via an online sales portal.</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a.2)While sometimes the buyer is the end user, often the buyer resells to the consumer.</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3"/>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454" name="Google Shape;454;p53"/>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9) </a:t>
            </a:r>
            <a:r>
              <a:rPr b="1" i="1" lang="en-US" sz="2800" u="none">
                <a:solidFill>
                  <a:srgbClr val="F8F8F8"/>
                </a:solidFill>
                <a:latin typeface="Times New Roman"/>
                <a:ea typeface="Times New Roman"/>
                <a:cs typeface="Times New Roman"/>
                <a:sym typeface="Times New Roman"/>
              </a:rPr>
              <a:t>E-commerce</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9.2) types…a)Business-to-business (B2B)</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a.3) This type of e-commerce typically applies to the relationship between producers and wholesalers; it may additionally remain applied to the relationship between the producers or the wholesalers and the retailers themselves.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a.4)B2B typically requires more venture capital and a longer sales cycle, but results in higher order value and more recurring purchases.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a.5)</a:t>
            </a:r>
            <a:r>
              <a:rPr b="0" i="1" lang="en-US" sz="2800" u="none">
                <a:solidFill>
                  <a:srgbClr val="F8F8F8"/>
                </a:solidFill>
                <a:latin typeface="Times New Roman"/>
                <a:ea typeface="Times New Roman"/>
                <a:cs typeface="Times New Roman"/>
                <a:sym typeface="Times New Roman"/>
              </a:rPr>
              <a:t>The advantages of B2B </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1)</a:t>
            </a:r>
            <a:r>
              <a:rPr b="0" i="1" lang="en-US" sz="2800" u="none">
                <a:solidFill>
                  <a:srgbClr val="F8F8F8"/>
                </a:solidFill>
                <a:latin typeface="Times New Roman"/>
                <a:ea typeface="Times New Roman"/>
                <a:cs typeface="Times New Roman"/>
                <a:sym typeface="Times New Roman"/>
              </a:rPr>
              <a:t>Convenience: </a:t>
            </a:r>
            <a:r>
              <a:rPr b="0" i="0" lang="en-US" sz="2800" u="none">
                <a:solidFill>
                  <a:srgbClr val="F8F8F8"/>
                </a:solidFill>
                <a:latin typeface="Times New Roman"/>
                <a:ea typeface="Times New Roman"/>
                <a:cs typeface="Times New Roman"/>
                <a:sym typeface="Times New Roman"/>
              </a:rPr>
              <a:t>While companies can sell through physical storefronts or take transactions by phone, B2B commerce often takes place online, where companies advertise their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4"/>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461" name="Google Shape;461;p54"/>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9) E commerce…9.2) types…a)Business-to-business (B2B)</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a.5)The advantages of B2B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1)Convenience: … products and services, allow for demonstrations and make it easy to place bulk orders. Sellers also benefit from efficient order processing thanks to this digital transaction model.</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5"/>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468" name="Google Shape;468;p55"/>
          <p:cNvSpPr txBox="1"/>
          <p:nvPr>
            <p:ph idx="1" type="body"/>
          </p:nvPr>
        </p:nvSpPr>
        <p:spPr>
          <a:xfrm>
            <a:off x="152400" y="457200"/>
            <a:ext cx="8839200" cy="640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9) E commerce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9.2) types…a)Business-to-business (B2B)</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a.5)The advantages of B2B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2)Higher profits: B2B companies often sell their items in wholesale quantities, allowing buyers to receive a good deal and restock less often. Larger order numbers lead to higher potential sales and additional profits for B2B sellers. At the same time, the ease of advertising to other businesses through B2B websites can help cut marketing costs and boost conversion rates.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3)Huge market potential: From business software and consulting services to bulk materials and specialized machinery, B2B sellers can target a large market of companies across industries. At the same time, they have…. </a:t>
            </a:r>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6"/>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475" name="Google Shape;475;p56"/>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9) E commerce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9.2) types…a)Business-to-business (B2B)</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a.5)The advantages of B2B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3)Huge market potential: …. the flexibility of specializing in an area like technology to become a leader in the field.</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Improved security: Since contracts are a common part of B2B commerce, there's some security for both buyers and sellers in that there's less concern that one will pay and the other will deliver goods as promised. Since sales usually get tracked digitally, it's also more secure in that B2B sellers can track and monitor their financial results</a:t>
            </a:r>
            <a:r>
              <a:rPr b="0" i="0" lang="en-US" sz="24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a.6) The disadvantages of B2B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1)More complex setup process: Getting started as a B2B….</a:t>
            </a:r>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7"/>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482" name="Google Shape;482;p57"/>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9) E commerce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9.2) types…a)Business-to-business (B2B)</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a.6) The disadvantages of B2B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1)….retailer takes work to figure out how to get customers who stay dedicated and make large-enough orders. This often requires thorough research to advertise to potential businesses, set up a custom ordering system and adapt quickly when sales are underwhelming;</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2)Limits to sales: While B2B companies can sell a lot, they do miss out on potential sales to individual customers. The smaller pool of business buyers and the need to negotiate contracts can put some limits on profits, especially when the company loses key buyers to other competitors;</a:t>
            </a:r>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8"/>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489" name="Google Shape;489;p58"/>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9) E commerce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9.2) types…a)Business-to-business (B2B)</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a.6) The disadvantages of B2B</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3)Need for B2B sellers to stand out: At the same time, the B2B market has many companies competing and selling similar products and services. Sellers often need to cut prices and find special ways to grab companies' attention to succeed in the market;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4)Special ordering experience needed: B2B companies selling online need to put much effort into designing a website and ordering system that buyers find easy to use</a:t>
            </a:r>
            <a:r>
              <a:rPr b="0" i="0" lang="en-US" sz="2400" u="none">
                <a:solidFill>
                  <a:srgbClr val="F8F8F8"/>
                </a:solidFill>
                <a:latin typeface="Times New Roman"/>
                <a:ea typeface="Times New Roman"/>
                <a:cs typeface="Times New Roman"/>
                <a:sym typeface="Times New Roman"/>
              </a:rPr>
              <a:t>. </a:t>
            </a:r>
            <a:r>
              <a:rPr b="0" i="0" lang="en-US" sz="2800" u="none">
                <a:solidFill>
                  <a:srgbClr val="F8F8F8"/>
                </a:solidFill>
                <a:latin typeface="Times New Roman"/>
                <a:ea typeface="Times New Roman"/>
                <a:cs typeface="Times New Roman"/>
                <a:sym typeface="Times New Roman"/>
              </a:rPr>
              <a:t>This means presenting product and service information clearly, offering online demos or consultations and using order forms with appropriate options for quantities and…..</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9"/>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496" name="Google Shape;496;p59"/>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9) E commerce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9.2) types…a)Business-to-business (B2B)</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a.6) The disadvantages of B2B</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4)Special ordering experience needed: …..any </a:t>
            </a:r>
            <a:r>
              <a:rPr b="0" i="0" lang="en-US" sz="2400" u="none">
                <a:solidFill>
                  <a:srgbClr val="F8F8F8"/>
                </a:solidFill>
                <a:latin typeface="Times New Roman"/>
                <a:ea typeface="Times New Roman"/>
                <a:cs typeface="Times New Roman"/>
                <a:sym typeface="Times New Roman"/>
              </a:rPr>
              <a:t>special customization needed.</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Complex payment process: B2B online payment solutions are both time-consuming and expensive for both parties. The buyer has to be credit checked, they'll often negotiate payment terms and trade discounts and the business will manually have to create a custom invoice.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 business-to-consumer (B2C)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b.1) it is a retail model where products move directly from a business to the end user who has purchased the goods or….. </a:t>
            </a:r>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125" name="Google Shape;125;p6"/>
          <p:cNvSpPr txBox="1"/>
          <p:nvPr>
            <p:ph idx="1" type="body"/>
          </p:nvPr>
        </p:nvSpPr>
        <p:spPr>
          <a:xfrm>
            <a:off x="152400" y="609600"/>
            <a:ext cx="8839200" cy="601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3)Types of e- business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3.3)</a:t>
            </a:r>
            <a:r>
              <a:rPr b="0" i="1" lang="en-US" sz="2800" u="none">
                <a:solidFill>
                  <a:srgbClr val="F8F8F8"/>
                </a:solidFill>
                <a:latin typeface="Times New Roman"/>
                <a:ea typeface="Times New Roman"/>
                <a:cs typeface="Times New Roman"/>
                <a:sym typeface="Times New Roman"/>
              </a:rPr>
              <a:t>Consumer-to-Consumer (C2C)…</a:t>
            </a:r>
            <a:r>
              <a:rPr b="0" i="0" lang="en-US" sz="2800" u="none">
                <a:solidFill>
                  <a:srgbClr val="F8F8F8"/>
                </a:solidFill>
                <a:latin typeface="Times New Roman"/>
                <a:ea typeface="Times New Roman"/>
                <a:cs typeface="Times New Roman"/>
                <a:sym typeface="Times New Roman"/>
              </a:rPr>
              <a:t>cont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c)C2C type of transactions generally occurs for second-hand products.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d)The website is only the facilitator not the provider of the goods or the service.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3.4)</a:t>
            </a:r>
            <a:r>
              <a:rPr b="0" i="1" lang="en-US" sz="2800" u="none">
                <a:solidFill>
                  <a:srgbClr val="F8F8F8"/>
                </a:solidFill>
                <a:latin typeface="Times New Roman"/>
                <a:ea typeface="Times New Roman"/>
                <a:cs typeface="Times New Roman"/>
                <a:sym typeface="Times New Roman"/>
              </a:rPr>
              <a:t>Consumer-to-Business (C2B</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a)In C2B there is a complete reversal of the traditional sense of exchanging goods.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b)This type of e-commerce is very common in crowd-sourcing-based projects.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c)A large number of individuals make their services or products available for purchase for companies seeking….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0"/>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503" name="Google Shape;503;p60"/>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9) E commerce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9.2) types…b) business-to-consumer (B2C)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b.1) ….. service for personal use.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b.2) model, which involves exchanging goods and services between  between businesses and consumers.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b.3)The term B2C is applicable to any business transaction where the consumer directly receives goods or services,  such as retail stores, restaurants and doctor's offices.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b.4) Most often it refers to e-commerce businesses, which use online platforms to connect their products with consumers.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b.5) B2C…common types companies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a)Direct sellers.:The most common and familiar…………. </a:t>
            </a:r>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1"/>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510" name="Google Shape;510;p61"/>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9) E commerce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9.2) types…b) business-to-consumer (B2C)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b.5) B2C…common types companies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a)Direct sellers.:…………. e-commerce business, where customers purchase directly from the seller.</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b)Intermediaries: Rather than offering their own products or services to shoppers on their site, these e-commerce companies offer a platform for C2C (consumer-to-consumer) markets, connecting buyers with independent sellers. Intermediary companies often profit by charging a small percentage of each sale from vendors.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c)Advertising-based: These e-commerce companies use traffic-driving strategies like Content marketing to……. </a:t>
            </a:r>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2"/>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517" name="Google Shape;517;p62"/>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9) E commerce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9.2) types…b) business-to-consumer (B2C)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b.5) B2C…common types companies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c)Advertising-based: ……. connect shoppers with relevant advertisements for products and services. In this scenario, the website profits from selling advertising space.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f)Community-based: they  use online communities centered around specific identities or interests and information such as demographic data and geographic location to connect website-goers with targeted ads.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g)Fee-based: These e-commerce businesses require a paid subscription in exchange for unrestricted access to their content.</a:t>
            </a:r>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3"/>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524" name="Google Shape;524;p63"/>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9) E commerce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9.2) types…b) business-to-consumer (B2C)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b.5) B2C…common types companies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g)Brick-and-mortar: A physical location of a business or retail establishment where consumers can enter the store, touch and hold the merchandise and buy products or services in-person.</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c)Benefits of B2C E-commerce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c.1)B2C e-commerce models have been associated with a number of potential benefits, including:</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c.2)Globalization: Larger-scale B2C businesses frequently have very large target audiences. Therefore, advertisements and marketing campaigns can reach…..</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4"/>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531" name="Google Shape;531;p64"/>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9) E commerce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9.2) types…b) business-to-consumer (B2C)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c)Benefits of B2C E-commerce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c.2)…..millions of potential customers, via the internet and social media.</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c.3)Relatively low cost: E-commerce B2C models can cut down on operational and physical infrastructure costs.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c.4)Customer personalization: B2C businesses can directly market to consumer segments and niche target audiences, allowing companies to personalize their marketing for individual consumers.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c.5)Direct customer experience: Both online and brick-and-mortar businesses have complete control over user……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5"/>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538" name="Google Shape;538;p65"/>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9) E commerce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9.2) types…b) business-to-consumer (B2C)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c)Benefits of B2C E-commerce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c.5)Direct customer experience: …… experiences. This control can lead to better customer service, increased cross-selling and customer loyalty.</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c.6)Customer data.:Valuable customer data -- such as sales conversion stats, email addresses for marketing automation, analytics, customer behavior patterns, geographic regions and psychographics -- can strengthen a business's marketing strategy and provide insights about users.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d)  examples of physical B2C businesses include….</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66"/>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545" name="Google Shape;545;p66"/>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9) E commerce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9.2) types…b) business-to-consumer (B2C) </a:t>
            </a:r>
            <a:endParaRPr/>
          </a:p>
          <a:p>
            <a:pPr indent="-177800" lvl="0" marL="0" marR="0" rtl="0" algn="l">
              <a:lnSpc>
                <a:spcPct val="100000"/>
              </a:lnSpc>
              <a:spcBef>
                <a:spcPts val="560"/>
              </a:spcBef>
              <a:spcAft>
                <a:spcPts val="0"/>
              </a:spcAft>
              <a:buClr>
                <a:srgbClr val="F8F8F8"/>
              </a:buClr>
              <a:buSzPts val="2800"/>
              <a:buFont typeface="Times New Roman"/>
              <a:buAutoNum type="alphaLcParenR" startAt="4"/>
            </a:pPr>
            <a:r>
              <a:rPr b="0" i="0" lang="en-US" sz="2800" u="none">
                <a:solidFill>
                  <a:srgbClr val="F8F8F8"/>
                </a:solidFill>
                <a:latin typeface="Times New Roman"/>
                <a:ea typeface="Times New Roman"/>
                <a:cs typeface="Times New Roman"/>
                <a:sym typeface="Times New Roman"/>
              </a:rPr>
              <a:t>examples of physical B2C businesses include….Doctors' offices, Restaurants, Convenience stores, Hair and nail salons, Spas, Pet groomers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e)Limitations of B2C</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e.1)Highly Competitive Market; B2B presents a very competitive market. Many B2B companies are already operating in almost every conceivable product category, so it can feel overwhelming when starting a new business.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it brings  price competition, too. A B2B company must be able to compete against established businesses and find an effective way to attract customers despite this.</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7"/>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552" name="Google Shape;552;p67"/>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9) E commerce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9.2) types…b) business-to-consumer (B2C)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e)Limitations of B2C</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e.2) Finding and Retaining Customers:Due to the huge competition, businesses need to find ways to differentiate their products or services from their competitors. They need to have a good marketing strategy to make sure that their target consumers are reached. Marketing should understand the details about their customers, such as who they are, what is important to them, how they are inspired, and how they purchase and receive the types of product one is selling.</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e.3)Lower Margins:  Products sold in a B2B business are cheaper. The business has to find alternative ways to gain back the lost revenue by focusing on quantity over quality.</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68"/>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559" name="Google Shape;559;p68"/>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9) E commerce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9.2) types…b) business-to-consumer (B2C)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e)Limitations of B2C</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c)Customer to customer (C2C)</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c.1) what it is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1)it is a business model whereby customers can trade with each other, typically in an online environment. Two implementations of C2C markets are auctions and classified advertisements.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 markets provide a way to allow customers to interact with each other.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 electronic commerce involves the electronically facilitated transactions between consumers through…….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9"/>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566" name="Google Shape;566;p69"/>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9) E commerce….c)Customer to customer (C2C)</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c.1) what it is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 electronic commerce involves the electronically facilitated transactions between consumers through some third party. A common example is an online auction, in which a consumer posts an item for sale and other consumers bid to purchase it; the third party generally charges a flat fee or commission. The sites are only intermediaries, just there to match consumers. They do not have to check quality of the products being offered.</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4)marketing is the creation of a product or service with the specific promotional strategy being for consumers to share that product or service with others as brand advocates based on the value of the product.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132" name="Google Shape;132;p7"/>
          <p:cNvSpPr txBox="1"/>
          <p:nvPr>
            <p:ph idx="1" type="body"/>
          </p:nvPr>
        </p:nvSpPr>
        <p:spPr>
          <a:xfrm>
            <a:off x="152400" y="609600"/>
            <a:ext cx="8839200" cy="601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a:t>
            </a:r>
            <a:r>
              <a:rPr b="1" i="1" lang="en-US" sz="2800" u="none">
                <a:solidFill>
                  <a:srgbClr val="F8F8F8"/>
                </a:solidFill>
                <a:latin typeface="Times New Roman"/>
                <a:ea typeface="Times New Roman"/>
                <a:cs typeface="Times New Roman"/>
                <a:sym typeface="Times New Roman"/>
              </a:rPr>
              <a:t>Types of e- business</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3.4)</a:t>
            </a:r>
            <a:r>
              <a:rPr b="0" i="1" lang="en-US" sz="2800" u="none">
                <a:solidFill>
                  <a:srgbClr val="F8F8F8"/>
                </a:solidFill>
                <a:latin typeface="Times New Roman"/>
                <a:ea typeface="Times New Roman"/>
                <a:cs typeface="Times New Roman"/>
                <a:sym typeface="Times New Roman"/>
              </a:rPr>
              <a:t>Consumer-to-Business (C2B),,,</a:t>
            </a:r>
            <a:r>
              <a:rPr b="0" i="0" lang="en-US" sz="2800" u="none">
                <a:solidFill>
                  <a:srgbClr val="F8F8F8"/>
                </a:solidFill>
                <a:latin typeface="Times New Roman"/>
                <a:ea typeface="Times New Roman"/>
                <a:cs typeface="Times New Roman"/>
                <a:sym typeface="Times New Roman"/>
              </a:rPr>
              <a:t>cont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c)…. …..precisely these types of services or products.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3.5) </a:t>
            </a:r>
            <a:r>
              <a:rPr b="0" i="1" lang="en-US" sz="2800" u="none">
                <a:solidFill>
                  <a:srgbClr val="F8F8F8"/>
                </a:solidFill>
                <a:latin typeface="Times New Roman"/>
                <a:ea typeface="Times New Roman"/>
                <a:cs typeface="Times New Roman"/>
                <a:sym typeface="Times New Roman"/>
              </a:rPr>
              <a:t>Consumer-to-Administration (C2A)…</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a)This model encompasses all electronic transactions conducted between individuals and public administration. B)like in Education, disseminating information, distance learning, etc.</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c)Social Security  through the distribution of information, making payments, etc.</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d)Taxes filing tax returns, payments, etc.</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e)Health  appointments, information about illnesses, payment of health services, etc.</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70"/>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573" name="Google Shape;573;p70"/>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9) E commerce….c)Customer to customer (C2C)</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c.1) what it is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5)The investment into conceptualising and developing a top-of-the-line product or service that consumers are actively looking for is equitable to a retail pre-launch product awareness marketing.</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c.2) Advantages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1)Customers can directly contact sellers and eliminate the middle man.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 anyone can now sell and advertise a product in the convenience of one's home and enable one to easily start a business.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 a wide variety of products can often be found on……</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71"/>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580" name="Google Shape;580;p71"/>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9) E commerce….c)Customer to customer (C2C)</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c.2) Advantages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 …… auction sites such as eBay, including second-hand goods.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4)Since the majority of these sales occur over the internet, sellers can reach both national and international customers and greatly increase their market.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5)Feedback on the purchased product is often requested to aid both the seller and potential customers.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6)The actual buying and searching process is simplified and search costs, distribution costs, and inventory costs are all reduced.</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 the transactions occur at a swift rate with the use of……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72"/>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587" name="Google Shape;587;p72"/>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9) E commerce….c)Customer to customer (C2C)</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c.2) Advantages…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 …… online payment systems such as PayPal.</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c.3)Disadvantages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1)Although online auctions allow sellers to display their products, there is often a fee associated with such exhibitions.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2)Websites may also charge a commission when products are sold.</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 With the growing use of online auctions, the number of internet-related auction frauds has also increased.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4)For instance, a seller may create two accounts on an auction site. When an interested buyer bids for an item,….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73"/>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594" name="Google Shape;594;p73"/>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9) E commerce….c)Customer to customer (C2C)</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c.3)Disadvantages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4),…. the seller will use another account to bid on the same item and thus, increasing the price. Consequently, many users have purchased products at unnecessarily inflated prices.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5)Identity theft has become a rising issue. Scam artists often create sites with popular domain names such as "ebay" in order to attract unknowing eBay customers. These sites will ask for personal information including credit card numbers. Numerous cases have been documented in which users find unknown charges on their credit card statements and withdrawals in their bank statements after purchasing something online.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74"/>
          <p:cNvSpPr txBox="1"/>
          <p:nvPr>
            <p:ph type="title"/>
          </p:nvPr>
        </p:nvSpPr>
        <p:spPr>
          <a:xfrm>
            <a:off x="228600" y="152400"/>
            <a:ext cx="8610600" cy="6172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7200"/>
              <a:buFont typeface="Corsiva"/>
              <a:buNone/>
            </a:pPr>
            <a:r>
              <a:rPr b="0" i="0" lang="en-US" sz="7200" u="none">
                <a:solidFill>
                  <a:srgbClr val="F8F8F8"/>
                </a:solidFill>
                <a:latin typeface="Corsiva"/>
                <a:ea typeface="Corsiva"/>
                <a:cs typeface="Corsiva"/>
                <a:sym typeface="Corsiva"/>
              </a:rPr>
              <a:t>THANK YOU</a:t>
            </a:r>
            <a:br>
              <a:rPr b="0" i="0" lang="en-US" sz="7200" u="none">
                <a:solidFill>
                  <a:srgbClr val="F8F8F8"/>
                </a:solidFill>
                <a:latin typeface="Corsiva"/>
                <a:ea typeface="Corsiva"/>
                <a:cs typeface="Corsiva"/>
                <a:sym typeface="Corsiva"/>
              </a:rPr>
            </a:br>
            <a:r>
              <a:rPr b="0" i="0" lang="en-US" sz="7200" u="none">
                <a:solidFill>
                  <a:srgbClr val="F8F8F8"/>
                </a:solidFill>
                <a:latin typeface="Corsiva"/>
                <a:ea typeface="Corsiva"/>
                <a:cs typeface="Corsiva"/>
                <a:sym typeface="Corsiva"/>
              </a:rPr>
              <a:t>For</a:t>
            </a:r>
            <a:br>
              <a:rPr b="0" i="0" lang="en-US" sz="7200" u="none">
                <a:solidFill>
                  <a:srgbClr val="F8F8F8"/>
                </a:solidFill>
                <a:latin typeface="Corsiva"/>
                <a:ea typeface="Corsiva"/>
                <a:cs typeface="Corsiva"/>
                <a:sym typeface="Corsiva"/>
              </a:rPr>
            </a:br>
            <a:r>
              <a:rPr b="0" i="0" lang="en-US" sz="7200" u="none">
                <a:solidFill>
                  <a:srgbClr val="F8F8F8"/>
                </a:solidFill>
                <a:latin typeface="Corsiva"/>
                <a:ea typeface="Corsiva"/>
                <a:cs typeface="Corsiva"/>
                <a:sym typeface="Corsiva"/>
              </a:rPr>
              <a:t>A</a:t>
            </a:r>
            <a:br>
              <a:rPr b="0" i="0" lang="en-US" sz="7200" u="none">
                <a:solidFill>
                  <a:srgbClr val="F8F8F8"/>
                </a:solidFill>
                <a:latin typeface="Corsiva"/>
                <a:ea typeface="Corsiva"/>
                <a:cs typeface="Corsiva"/>
                <a:sym typeface="Corsiva"/>
              </a:rPr>
            </a:br>
            <a:r>
              <a:rPr b="0" i="0" lang="en-US" sz="7200" u="none">
                <a:solidFill>
                  <a:srgbClr val="F8F8F8"/>
                </a:solidFill>
                <a:latin typeface="Corsiva"/>
                <a:ea typeface="Corsiva"/>
                <a:cs typeface="Corsiva"/>
                <a:sym typeface="Corsiva"/>
              </a:rPr>
              <a:t>Patient</a:t>
            </a:r>
            <a:br>
              <a:rPr b="0" i="0" lang="en-US" sz="7200" u="none">
                <a:solidFill>
                  <a:srgbClr val="F8F8F8"/>
                </a:solidFill>
                <a:latin typeface="Corsiva"/>
                <a:ea typeface="Corsiva"/>
                <a:cs typeface="Corsiva"/>
                <a:sym typeface="Corsiva"/>
              </a:rPr>
            </a:br>
            <a:r>
              <a:rPr b="0" i="0" lang="en-US" sz="7200" u="none">
                <a:solidFill>
                  <a:srgbClr val="F8F8F8"/>
                </a:solidFill>
                <a:latin typeface="Corsiva"/>
                <a:ea typeface="Corsiva"/>
                <a:cs typeface="Corsiva"/>
                <a:sym typeface="Corsiva"/>
              </a:rPr>
              <a:t>Hearing</a:t>
            </a:r>
            <a:endParaRPr/>
          </a:p>
        </p:txBody>
      </p:sp>
      <p:sp>
        <p:nvSpPr>
          <p:cNvPr id="600" name="Google Shape;600;p74"/>
          <p:cNvSpPr txBox="1"/>
          <p:nvPr/>
        </p:nvSpPr>
        <p:spPr>
          <a:xfrm>
            <a:off x="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a:t>
            </a:r>
            <a:endParaRPr/>
          </a:p>
        </p:txBody>
      </p:sp>
      <p:sp>
        <p:nvSpPr>
          <p:cNvPr id="601" name="Google Shape;601;p74"/>
          <p:cNvSpPr txBox="1"/>
          <p:nvPr/>
        </p:nvSpPr>
        <p:spPr>
          <a:xfrm>
            <a:off x="8153400" y="6400800"/>
            <a:ext cx="990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8F8F8"/>
              </a:buClr>
              <a:buSzPts val="1400"/>
              <a:buFont typeface="Corsiva"/>
              <a:buNone/>
            </a:pPr>
            <a:fld id="{00000000-1234-1234-1234-123412341234}" type="slidenum">
              <a:rPr b="0" i="0" lang="en-US" sz="1400" u="none" cap="none" strike="noStrike">
                <a:solidFill>
                  <a:srgbClr val="F8F8F8"/>
                </a:solidFill>
                <a:latin typeface="Corsiva"/>
                <a:ea typeface="Corsiva"/>
                <a:cs typeface="Corsiva"/>
                <a:sym typeface="Corsiva"/>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139" name="Google Shape;139;p8"/>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a:t>
            </a:r>
            <a:r>
              <a:rPr b="0" i="1" lang="en-US" sz="2800" u="none">
                <a:solidFill>
                  <a:srgbClr val="F8F8F8"/>
                </a:solidFill>
                <a:latin typeface="Times New Roman"/>
                <a:ea typeface="Times New Roman"/>
                <a:cs typeface="Times New Roman"/>
                <a:sym typeface="Times New Roman"/>
              </a:rPr>
              <a:t>Types of e- business</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3.6)</a:t>
            </a:r>
            <a:r>
              <a:rPr b="0" i="1" lang="en-US" sz="2800" u="none">
                <a:solidFill>
                  <a:srgbClr val="F8F8F8"/>
                </a:solidFill>
                <a:latin typeface="Times New Roman"/>
                <a:ea typeface="Times New Roman"/>
                <a:cs typeface="Times New Roman"/>
                <a:sym typeface="Times New Roman"/>
              </a:rPr>
              <a:t>Business-to-Administration (B2A)…</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a)all transactions conducted online by companies and public administration or the government and its varies agencies.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 these types of services have increased considerably in recent years with investments made in e-government.</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 </a:t>
            </a:r>
            <a:r>
              <a:rPr b="1" i="1" lang="en-US" sz="2800" u="none">
                <a:solidFill>
                  <a:srgbClr val="F8F8F8"/>
                </a:solidFill>
                <a:latin typeface="Times New Roman"/>
                <a:ea typeface="Times New Roman"/>
                <a:cs typeface="Times New Roman"/>
                <a:sym typeface="Times New Roman"/>
              </a:rPr>
              <a:t>Characteristics of e-business….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4.1)</a:t>
            </a:r>
            <a:r>
              <a:rPr b="0" i="1" lang="en-US" sz="2800" u="none">
                <a:solidFill>
                  <a:srgbClr val="F8F8F8"/>
                </a:solidFill>
                <a:latin typeface="Times New Roman"/>
                <a:ea typeface="Times New Roman"/>
                <a:cs typeface="Times New Roman"/>
                <a:sym typeface="Times New Roman"/>
              </a:rPr>
              <a:t>Ubiquity</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a)Since e-business is based on the internet it can be accessed from anywhere at any time.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b)E-business can not be stopped by physical space as …..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…part1….e- business</a:t>
            </a:r>
            <a:endParaRPr/>
          </a:p>
        </p:txBody>
      </p:sp>
      <p:sp>
        <p:nvSpPr>
          <p:cNvPr id="146" name="Google Shape;146;p9"/>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 </a:t>
            </a:r>
            <a:r>
              <a:rPr b="1" i="1" lang="en-US" sz="2800" u="none">
                <a:solidFill>
                  <a:srgbClr val="F8F8F8"/>
                </a:solidFill>
                <a:latin typeface="Times New Roman"/>
                <a:ea typeface="Times New Roman"/>
                <a:cs typeface="Times New Roman"/>
                <a:sym typeface="Times New Roman"/>
              </a:rPr>
              <a:t>Characteristics of e-business</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4.1)</a:t>
            </a:r>
            <a:r>
              <a:rPr b="0" i="1" lang="en-US" sz="2800" u="none">
                <a:solidFill>
                  <a:srgbClr val="F8F8F8"/>
                </a:solidFill>
                <a:latin typeface="Times New Roman"/>
                <a:ea typeface="Times New Roman"/>
                <a:cs typeface="Times New Roman"/>
                <a:sym typeface="Times New Roman"/>
              </a:rPr>
              <a:t>Ubiquity</a:t>
            </a:r>
            <a:r>
              <a:rPr b="0" i="0" lang="en-US" sz="2800" u="none">
                <a:solidFill>
                  <a:srgbClr val="F8F8F8"/>
                </a:solidFill>
                <a:latin typeface="Times New Roman"/>
                <a:ea typeface="Times New Roman"/>
                <a:cs typeface="Times New Roman"/>
                <a:sym typeface="Times New Roman"/>
              </a:rPr>
              <a:t>….cont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b)…..people having an internet connection can easily reach the company’s websites and online stores from any corner of the world.</a:t>
            </a:r>
            <a:endParaRPr/>
          </a:p>
          <a:p>
            <a:pPr indent="0" lvl="0" marL="0" marR="0" rtl="0" algn="l">
              <a:lnSpc>
                <a:spcPct val="100000"/>
              </a:lnSpc>
              <a:spcBef>
                <a:spcPts val="560"/>
              </a:spcBef>
              <a:spcAft>
                <a:spcPts val="0"/>
              </a:spcAft>
              <a:buClr>
                <a:srgbClr val="F8F8F8"/>
              </a:buClr>
              <a:buSzPts val="2800"/>
              <a:buFont typeface="Times New Roman"/>
              <a:buNone/>
            </a:pPr>
            <a:r>
              <a:rPr b="0" i="1" lang="en-US" sz="2800" u="none">
                <a:solidFill>
                  <a:srgbClr val="F8F8F8"/>
                </a:solidFill>
                <a:latin typeface="Times New Roman"/>
                <a:ea typeface="Times New Roman"/>
                <a:cs typeface="Times New Roman"/>
                <a:sym typeface="Times New Roman"/>
              </a:rPr>
              <a:t>4.2)24×7 Service Availability</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a)the service is available 24 hours and 7 days a week and it never stops.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b)It is not like traditional commerce where the stores or shops are only open for a limited time.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c)Customers can enjoy e-business services at any time such as viewing goods &amp; services, interacting with sellers, placing orders, making payments, and so on which are not…</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MyBoudoir">
  <a:themeElements>
    <a:clrScheme name="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2013-09-21T06:09:50Z</dcterms:created>
  <dc:creator>manoj</dc:creator>
</cp:coreProperties>
</file>