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embeddedFontLst>
    <p:embeddedFont>
      <p:font typeface="Corsiva"/>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1" roundtripDataSignature="AMtx7mjgU25QCs/0zDdJmoKaGOp3368s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rsiva-bold.fntdata"/><Relationship Id="rId47" Type="http://schemas.openxmlformats.org/officeDocument/2006/relationships/font" Target="fonts/Corsiva-regular.fntdata"/><Relationship Id="rId49" Type="http://schemas.openxmlformats.org/officeDocument/2006/relationships/font" Target="fonts/Corsi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Corsi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3"/>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3"/>
          <p:cNvSpPr txBox="1"/>
          <p:nvPr>
            <p:ph idx="1" type="body"/>
          </p:nvPr>
        </p:nvSpPr>
        <p:spPr>
          <a:xfrm>
            <a:off x="304800" y="1371600"/>
            <a:ext cx="8534400" cy="4724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8F8F8"/>
              </a:buClr>
              <a:buSzPts val="1800"/>
              <a:buChar char="•"/>
              <a:defRPr/>
            </a:lvl1pPr>
            <a:lvl2pPr indent="-342900" lvl="1" marL="914400" algn="l">
              <a:spcBef>
                <a:spcPts val="360"/>
              </a:spcBef>
              <a:spcAft>
                <a:spcPts val="0"/>
              </a:spcAft>
              <a:buClr>
                <a:srgbClr val="F8F8F8"/>
              </a:buClr>
              <a:buSzPts val="1800"/>
              <a:buChar char="–"/>
              <a:defRPr/>
            </a:lvl2pPr>
            <a:lvl3pPr indent="-342900" lvl="2" marL="1371600" algn="l">
              <a:spcBef>
                <a:spcPts val="360"/>
              </a:spcBef>
              <a:spcAft>
                <a:spcPts val="0"/>
              </a:spcAft>
              <a:buClr>
                <a:srgbClr val="F8F8F8"/>
              </a:buClr>
              <a:buSzPts val="1800"/>
              <a:buChar char="•"/>
              <a:defRPr/>
            </a:lvl3pPr>
            <a:lvl4pPr indent="-342900" lvl="3" marL="1828800" algn="l">
              <a:spcBef>
                <a:spcPts val="360"/>
              </a:spcBef>
              <a:spcAft>
                <a:spcPts val="0"/>
              </a:spcAft>
              <a:buClr>
                <a:srgbClr val="F8F8F8"/>
              </a:buClr>
              <a:buSzPts val="1800"/>
              <a:buChar char="–"/>
              <a:defRPr/>
            </a:lvl4pPr>
            <a:lvl5pPr indent="-342900" lvl="4" marL="2286000" algn="l">
              <a:spcBef>
                <a:spcPts val="360"/>
              </a:spcBef>
              <a:spcAft>
                <a:spcPts val="0"/>
              </a:spcAft>
              <a:buClr>
                <a:srgbClr val="F8F8F8"/>
              </a:buClr>
              <a:buSzPts val="1800"/>
              <a:buChar char="»"/>
              <a:defRPr/>
            </a:lvl5pPr>
            <a:lvl6pPr indent="-342900" lvl="5" marL="2743200" algn="l">
              <a:spcBef>
                <a:spcPts val="360"/>
              </a:spcBef>
              <a:spcAft>
                <a:spcPts val="0"/>
              </a:spcAft>
              <a:buClr>
                <a:srgbClr val="F8F8F8"/>
              </a:buClr>
              <a:buSzPts val="1800"/>
              <a:buChar char="»"/>
              <a:defRPr/>
            </a:lvl6pPr>
            <a:lvl7pPr indent="-342900" lvl="6" marL="3200400" algn="l">
              <a:spcBef>
                <a:spcPts val="360"/>
              </a:spcBef>
              <a:spcAft>
                <a:spcPts val="0"/>
              </a:spcAft>
              <a:buClr>
                <a:srgbClr val="F8F8F8"/>
              </a:buClr>
              <a:buSzPts val="1800"/>
              <a:buChar char="»"/>
              <a:defRPr/>
            </a:lvl7pPr>
            <a:lvl8pPr indent="-342900" lvl="7" marL="3657600" algn="l">
              <a:spcBef>
                <a:spcPts val="360"/>
              </a:spcBef>
              <a:spcAft>
                <a:spcPts val="0"/>
              </a:spcAft>
              <a:buClr>
                <a:srgbClr val="F8F8F8"/>
              </a:buClr>
              <a:buSzPts val="1800"/>
              <a:buChar char="»"/>
              <a:defRPr/>
            </a:lvl8pPr>
            <a:lvl9pPr indent="-342900" lvl="8" marL="4114800" algn="l">
              <a:spcBef>
                <a:spcPts val="360"/>
              </a:spcBef>
              <a:spcAft>
                <a:spcPts val="0"/>
              </a:spcAft>
              <a:buClr>
                <a:srgbClr val="F8F8F8"/>
              </a:buClr>
              <a:buSzPts val="1800"/>
              <a:buChar char="»"/>
              <a:defRPr/>
            </a:lvl9pPr>
          </a:lstStyle>
          <a:p/>
        </p:txBody>
      </p:sp>
      <p:sp>
        <p:nvSpPr>
          <p:cNvPr id="18" name="Google Shape;18;p43"/>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3"/>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3"/>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5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F8F8F8"/>
              </a:buClr>
              <a:buSzPts val="2000"/>
              <a:buFont typeface="Corsiva"/>
              <a:buNone/>
              <a:defRPr sz="2000"/>
            </a:lvl1pPr>
            <a:lvl2pPr indent="-228600" lvl="1" marL="914400" algn="l">
              <a:spcBef>
                <a:spcPts val="360"/>
              </a:spcBef>
              <a:spcAft>
                <a:spcPts val="0"/>
              </a:spcAft>
              <a:buClr>
                <a:srgbClr val="F8F8F8"/>
              </a:buClr>
              <a:buSzPts val="1800"/>
              <a:buFont typeface="Corsiva"/>
              <a:buNone/>
              <a:defRPr sz="1800"/>
            </a:lvl2pPr>
            <a:lvl3pPr indent="-228600" lvl="2" marL="1371600" algn="l">
              <a:spcBef>
                <a:spcPts val="320"/>
              </a:spcBef>
              <a:spcAft>
                <a:spcPts val="0"/>
              </a:spcAft>
              <a:buClr>
                <a:srgbClr val="F8F8F8"/>
              </a:buClr>
              <a:buSzPts val="1600"/>
              <a:buFont typeface="Corsiva"/>
              <a:buNone/>
              <a:defRPr sz="1600"/>
            </a:lvl3pPr>
            <a:lvl4pPr indent="-228600" lvl="3" marL="1828800" algn="l">
              <a:spcBef>
                <a:spcPts val="280"/>
              </a:spcBef>
              <a:spcAft>
                <a:spcPts val="0"/>
              </a:spcAft>
              <a:buClr>
                <a:srgbClr val="F8F8F8"/>
              </a:buClr>
              <a:buSzPts val="1400"/>
              <a:buFont typeface="Corsiva"/>
              <a:buNone/>
              <a:defRPr sz="1400"/>
            </a:lvl4pPr>
            <a:lvl5pPr indent="-228600" lvl="4" marL="2286000" algn="l">
              <a:spcBef>
                <a:spcPts val="280"/>
              </a:spcBef>
              <a:spcAft>
                <a:spcPts val="0"/>
              </a:spcAft>
              <a:buClr>
                <a:srgbClr val="F8F8F8"/>
              </a:buClr>
              <a:buSzPts val="1400"/>
              <a:buFont typeface="Corsiva"/>
              <a:buNone/>
              <a:defRPr sz="1400"/>
            </a:lvl5pPr>
            <a:lvl6pPr indent="-228600" lvl="5" marL="2743200" algn="l">
              <a:spcBef>
                <a:spcPts val="280"/>
              </a:spcBef>
              <a:spcAft>
                <a:spcPts val="0"/>
              </a:spcAft>
              <a:buClr>
                <a:srgbClr val="F8F8F8"/>
              </a:buClr>
              <a:buSzPts val="1400"/>
              <a:buFont typeface="Corsiva"/>
              <a:buNone/>
              <a:defRPr sz="1400"/>
            </a:lvl6pPr>
            <a:lvl7pPr indent="-228600" lvl="6" marL="3200400" algn="l">
              <a:spcBef>
                <a:spcPts val="280"/>
              </a:spcBef>
              <a:spcAft>
                <a:spcPts val="0"/>
              </a:spcAft>
              <a:buClr>
                <a:srgbClr val="F8F8F8"/>
              </a:buClr>
              <a:buSzPts val="1400"/>
              <a:buFont typeface="Corsiva"/>
              <a:buNone/>
              <a:defRPr sz="1400"/>
            </a:lvl7pPr>
            <a:lvl8pPr indent="-228600" lvl="7" marL="3657600" algn="l">
              <a:spcBef>
                <a:spcPts val="280"/>
              </a:spcBef>
              <a:spcAft>
                <a:spcPts val="0"/>
              </a:spcAft>
              <a:buClr>
                <a:srgbClr val="F8F8F8"/>
              </a:buClr>
              <a:buSzPts val="1400"/>
              <a:buFont typeface="Corsiva"/>
              <a:buNone/>
              <a:defRPr sz="1400"/>
            </a:lvl8pPr>
            <a:lvl9pPr indent="-228600" lvl="8" marL="4114800" algn="l">
              <a:spcBef>
                <a:spcPts val="280"/>
              </a:spcBef>
              <a:spcAft>
                <a:spcPts val="0"/>
              </a:spcAft>
              <a:buClr>
                <a:srgbClr val="F8F8F8"/>
              </a:buClr>
              <a:buSzPts val="1400"/>
              <a:buFont typeface="Corsiva"/>
              <a:buNone/>
              <a:defRPr sz="1400"/>
            </a:lvl9pPr>
          </a:lstStyle>
          <a:p/>
        </p:txBody>
      </p:sp>
      <p:sp>
        <p:nvSpPr>
          <p:cNvPr id="75" name="Google Shape;75;p52"/>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2"/>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2"/>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5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F8F8F8"/>
              </a:buClr>
              <a:buSzPts val="3200"/>
              <a:buFont typeface="Corsiva"/>
              <a:buNone/>
              <a:defRPr/>
            </a:lvl1pPr>
            <a:lvl2pPr lvl="1" algn="ctr">
              <a:spcBef>
                <a:spcPts val="560"/>
              </a:spcBef>
              <a:spcAft>
                <a:spcPts val="0"/>
              </a:spcAft>
              <a:buClr>
                <a:srgbClr val="F8F8F8"/>
              </a:buClr>
              <a:buSzPts val="2800"/>
              <a:buFont typeface="Corsiva"/>
              <a:buNone/>
              <a:defRPr/>
            </a:lvl2pPr>
            <a:lvl3pPr lvl="2" algn="ctr">
              <a:spcBef>
                <a:spcPts val="480"/>
              </a:spcBef>
              <a:spcAft>
                <a:spcPts val="0"/>
              </a:spcAft>
              <a:buClr>
                <a:srgbClr val="F8F8F8"/>
              </a:buClr>
              <a:buSzPts val="2400"/>
              <a:buFont typeface="Corsiva"/>
              <a:buNone/>
              <a:defRPr/>
            </a:lvl3pPr>
            <a:lvl4pPr lvl="3" algn="ctr">
              <a:spcBef>
                <a:spcPts val="400"/>
              </a:spcBef>
              <a:spcAft>
                <a:spcPts val="0"/>
              </a:spcAft>
              <a:buClr>
                <a:srgbClr val="F8F8F8"/>
              </a:buClr>
              <a:buSzPts val="2000"/>
              <a:buFont typeface="Corsiva"/>
              <a:buNone/>
              <a:defRPr/>
            </a:lvl4pPr>
            <a:lvl5pPr lvl="4" algn="ctr">
              <a:spcBef>
                <a:spcPts val="400"/>
              </a:spcBef>
              <a:spcAft>
                <a:spcPts val="0"/>
              </a:spcAft>
              <a:buClr>
                <a:srgbClr val="F8F8F8"/>
              </a:buClr>
              <a:buSzPts val="2000"/>
              <a:buFont typeface="Corsiva"/>
              <a:buNone/>
              <a:defRPr/>
            </a:lvl5pPr>
            <a:lvl6pPr lvl="5" algn="ctr">
              <a:spcBef>
                <a:spcPts val="400"/>
              </a:spcBef>
              <a:spcAft>
                <a:spcPts val="0"/>
              </a:spcAft>
              <a:buClr>
                <a:srgbClr val="F8F8F8"/>
              </a:buClr>
              <a:buSzPts val="2000"/>
              <a:buFont typeface="Corsiva"/>
              <a:buNone/>
              <a:defRPr/>
            </a:lvl6pPr>
            <a:lvl7pPr lvl="6" algn="ctr">
              <a:spcBef>
                <a:spcPts val="400"/>
              </a:spcBef>
              <a:spcAft>
                <a:spcPts val="0"/>
              </a:spcAft>
              <a:buClr>
                <a:srgbClr val="F8F8F8"/>
              </a:buClr>
              <a:buSzPts val="2000"/>
              <a:buFont typeface="Corsiva"/>
              <a:buNone/>
              <a:defRPr/>
            </a:lvl7pPr>
            <a:lvl8pPr lvl="7" algn="ctr">
              <a:spcBef>
                <a:spcPts val="400"/>
              </a:spcBef>
              <a:spcAft>
                <a:spcPts val="0"/>
              </a:spcAft>
              <a:buClr>
                <a:srgbClr val="F8F8F8"/>
              </a:buClr>
              <a:buSzPts val="2000"/>
              <a:buFont typeface="Corsiva"/>
              <a:buNone/>
              <a:defRPr/>
            </a:lvl8pPr>
            <a:lvl9pPr lvl="8" algn="ctr">
              <a:spcBef>
                <a:spcPts val="400"/>
              </a:spcBef>
              <a:spcAft>
                <a:spcPts val="0"/>
              </a:spcAft>
              <a:buClr>
                <a:srgbClr val="F8F8F8"/>
              </a:buClr>
              <a:buSzPts val="2000"/>
              <a:buFont typeface="Corsiva"/>
              <a:buNone/>
              <a:defRPr/>
            </a:lvl9pPr>
          </a:lstStyle>
          <a:p/>
        </p:txBody>
      </p:sp>
      <p:sp>
        <p:nvSpPr>
          <p:cNvPr id="81" name="Google Shape;81;p53"/>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3"/>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3"/>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4"/>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4"/>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4"/>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45"/>
          <p:cNvSpPr txBox="1"/>
          <p:nvPr>
            <p:ph type="title"/>
          </p:nvPr>
        </p:nvSpPr>
        <p:spPr>
          <a:xfrm rot="5400000">
            <a:off x="4791075" y="2047875"/>
            <a:ext cx="5943600" cy="21526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5"/>
          <p:cNvSpPr txBox="1"/>
          <p:nvPr>
            <p:ph idx="1" type="body"/>
          </p:nvPr>
        </p:nvSpPr>
        <p:spPr>
          <a:xfrm rot="5400000">
            <a:off x="409575" y="-28575"/>
            <a:ext cx="5943600" cy="63055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8F8F8"/>
              </a:buClr>
              <a:buSzPts val="1800"/>
              <a:buChar char="•"/>
              <a:defRPr/>
            </a:lvl1pPr>
            <a:lvl2pPr indent="-342900" lvl="1" marL="914400" algn="l">
              <a:spcBef>
                <a:spcPts val="360"/>
              </a:spcBef>
              <a:spcAft>
                <a:spcPts val="0"/>
              </a:spcAft>
              <a:buClr>
                <a:srgbClr val="F8F8F8"/>
              </a:buClr>
              <a:buSzPts val="1800"/>
              <a:buChar char="–"/>
              <a:defRPr/>
            </a:lvl2pPr>
            <a:lvl3pPr indent="-342900" lvl="2" marL="1371600" algn="l">
              <a:spcBef>
                <a:spcPts val="360"/>
              </a:spcBef>
              <a:spcAft>
                <a:spcPts val="0"/>
              </a:spcAft>
              <a:buClr>
                <a:srgbClr val="F8F8F8"/>
              </a:buClr>
              <a:buSzPts val="1800"/>
              <a:buChar char="•"/>
              <a:defRPr/>
            </a:lvl3pPr>
            <a:lvl4pPr indent="-342900" lvl="3" marL="1828800" algn="l">
              <a:spcBef>
                <a:spcPts val="360"/>
              </a:spcBef>
              <a:spcAft>
                <a:spcPts val="0"/>
              </a:spcAft>
              <a:buClr>
                <a:srgbClr val="F8F8F8"/>
              </a:buClr>
              <a:buSzPts val="1800"/>
              <a:buChar char="–"/>
              <a:defRPr/>
            </a:lvl4pPr>
            <a:lvl5pPr indent="-342900" lvl="4" marL="2286000" algn="l">
              <a:spcBef>
                <a:spcPts val="360"/>
              </a:spcBef>
              <a:spcAft>
                <a:spcPts val="0"/>
              </a:spcAft>
              <a:buClr>
                <a:srgbClr val="F8F8F8"/>
              </a:buClr>
              <a:buSzPts val="1800"/>
              <a:buChar char="»"/>
              <a:defRPr/>
            </a:lvl5pPr>
            <a:lvl6pPr indent="-342900" lvl="5" marL="2743200" algn="l">
              <a:spcBef>
                <a:spcPts val="360"/>
              </a:spcBef>
              <a:spcAft>
                <a:spcPts val="0"/>
              </a:spcAft>
              <a:buClr>
                <a:srgbClr val="F8F8F8"/>
              </a:buClr>
              <a:buSzPts val="1800"/>
              <a:buChar char="»"/>
              <a:defRPr/>
            </a:lvl6pPr>
            <a:lvl7pPr indent="-342900" lvl="6" marL="3200400" algn="l">
              <a:spcBef>
                <a:spcPts val="360"/>
              </a:spcBef>
              <a:spcAft>
                <a:spcPts val="0"/>
              </a:spcAft>
              <a:buClr>
                <a:srgbClr val="F8F8F8"/>
              </a:buClr>
              <a:buSzPts val="1800"/>
              <a:buChar char="»"/>
              <a:defRPr/>
            </a:lvl7pPr>
            <a:lvl8pPr indent="-342900" lvl="7" marL="3657600" algn="l">
              <a:spcBef>
                <a:spcPts val="360"/>
              </a:spcBef>
              <a:spcAft>
                <a:spcPts val="0"/>
              </a:spcAft>
              <a:buClr>
                <a:srgbClr val="F8F8F8"/>
              </a:buClr>
              <a:buSzPts val="1800"/>
              <a:buChar char="»"/>
              <a:defRPr/>
            </a:lvl8pPr>
            <a:lvl9pPr indent="-342900" lvl="8" marL="4114800" algn="l">
              <a:spcBef>
                <a:spcPts val="360"/>
              </a:spcBef>
              <a:spcAft>
                <a:spcPts val="0"/>
              </a:spcAft>
              <a:buClr>
                <a:srgbClr val="F8F8F8"/>
              </a:buClr>
              <a:buSzPts val="1800"/>
              <a:buChar char="»"/>
              <a:defRPr/>
            </a:lvl9pPr>
          </a:lstStyle>
          <a:p/>
        </p:txBody>
      </p:sp>
      <p:sp>
        <p:nvSpPr>
          <p:cNvPr id="29" name="Google Shape;29;p45"/>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5"/>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5"/>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46"/>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46"/>
          <p:cNvSpPr txBox="1"/>
          <p:nvPr>
            <p:ph idx="1" type="body"/>
          </p:nvPr>
        </p:nvSpPr>
        <p:spPr>
          <a:xfrm rot="5400000">
            <a:off x="2209800" y="-533400"/>
            <a:ext cx="4724400" cy="8534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8F8F8"/>
              </a:buClr>
              <a:buSzPts val="1800"/>
              <a:buChar char="•"/>
              <a:defRPr/>
            </a:lvl1pPr>
            <a:lvl2pPr indent="-342900" lvl="1" marL="914400" algn="l">
              <a:spcBef>
                <a:spcPts val="360"/>
              </a:spcBef>
              <a:spcAft>
                <a:spcPts val="0"/>
              </a:spcAft>
              <a:buClr>
                <a:srgbClr val="F8F8F8"/>
              </a:buClr>
              <a:buSzPts val="1800"/>
              <a:buChar char="–"/>
              <a:defRPr/>
            </a:lvl2pPr>
            <a:lvl3pPr indent="-342900" lvl="2" marL="1371600" algn="l">
              <a:spcBef>
                <a:spcPts val="360"/>
              </a:spcBef>
              <a:spcAft>
                <a:spcPts val="0"/>
              </a:spcAft>
              <a:buClr>
                <a:srgbClr val="F8F8F8"/>
              </a:buClr>
              <a:buSzPts val="1800"/>
              <a:buChar char="•"/>
              <a:defRPr/>
            </a:lvl3pPr>
            <a:lvl4pPr indent="-342900" lvl="3" marL="1828800" algn="l">
              <a:spcBef>
                <a:spcPts val="360"/>
              </a:spcBef>
              <a:spcAft>
                <a:spcPts val="0"/>
              </a:spcAft>
              <a:buClr>
                <a:srgbClr val="F8F8F8"/>
              </a:buClr>
              <a:buSzPts val="1800"/>
              <a:buChar char="–"/>
              <a:defRPr/>
            </a:lvl4pPr>
            <a:lvl5pPr indent="-342900" lvl="4" marL="2286000" algn="l">
              <a:spcBef>
                <a:spcPts val="360"/>
              </a:spcBef>
              <a:spcAft>
                <a:spcPts val="0"/>
              </a:spcAft>
              <a:buClr>
                <a:srgbClr val="F8F8F8"/>
              </a:buClr>
              <a:buSzPts val="1800"/>
              <a:buChar char="»"/>
              <a:defRPr/>
            </a:lvl5pPr>
            <a:lvl6pPr indent="-342900" lvl="5" marL="2743200" algn="l">
              <a:spcBef>
                <a:spcPts val="360"/>
              </a:spcBef>
              <a:spcAft>
                <a:spcPts val="0"/>
              </a:spcAft>
              <a:buClr>
                <a:srgbClr val="F8F8F8"/>
              </a:buClr>
              <a:buSzPts val="1800"/>
              <a:buChar char="»"/>
              <a:defRPr/>
            </a:lvl6pPr>
            <a:lvl7pPr indent="-342900" lvl="6" marL="3200400" algn="l">
              <a:spcBef>
                <a:spcPts val="360"/>
              </a:spcBef>
              <a:spcAft>
                <a:spcPts val="0"/>
              </a:spcAft>
              <a:buClr>
                <a:srgbClr val="F8F8F8"/>
              </a:buClr>
              <a:buSzPts val="1800"/>
              <a:buChar char="»"/>
              <a:defRPr/>
            </a:lvl7pPr>
            <a:lvl8pPr indent="-342900" lvl="7" marL="3657600" algn="l">
              <a:spcBef>
                <a:spcPts val="360"/>
              </a:spcBef>
              <a:spcAft>
                <a:spcPts val="0"/>
              </a:spcAft>
              <a:buClr>
                <a:srgbClr val="F8F8F8"/>
              </a:buClr>
              <a:buSzPts val="1800"/>
              <a:buChar char="»"/>
              <a:defRPr/>
            </a:lvl8pPr>
            <a:lvl9pPr indent="-342900" lvl="8" marL="4114800" algn="l">
              <a:spcBef>
                <a:spcPts val="360"/>
              </a:spcBef>
              <a:spcAft>
                <a:spcPts val="0"/>
              </a:spcAft>
              <a:buClr>
                <a:srgbClr val="F8F8F8"/>
              </a:buClr>
              <a:buSzPts val="1800"/>
              <a:buChar char="»"/>
              <a:defRPr/>
            </a:lvl9pPr>
          </a:lstStyle>
          <a:p/>
        </p:txBody>
      </p:sp>
      <p:sp>
        <p:nvSpPr>
          <p:cNvPr id="35" name="Google Shape;35;p46"/>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6"/>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6"/>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47"/>
          <p:cNvSpPr/>
          <p:nvPr>
            <p:ph idx="2" type="pic"/>
          </p:nvPr>
        </p:nvSpPr>
        <p:spPr>
          <a:xfrm>
            <a:off x="1792288" y="612775"/>
            <a:ext cx="5486400" cy="4114800"/>
          </a:xfrm>
          <a:prstGeom prst="rect">
            <a:avLst/>
          </a:prstGeom>
          <a:noFill/>
          <a:ln>
            <a:noFill/>
          </a:ln>
        </p:spPr>
      </p:sp>
      <p:sp>
        <p:nvSpPr>
          <p:cNvPr id="41" name="Google Shape;41;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F8F8F8"/>
              </a:buClr>
              <a:buSzPts val="1400"/>
              <a:buFont typeface="Corsiva"/>
              <a:buNone/>
              <a:defRPr sz="1400"/>
            </a:lvl1pPr>
            <a:lvl2pPr indent="-228600" lvl="1" marL="914400" algn="l">
              <a:spcBef>
                <a:spcPts val="240"/>
              </a:spcBef>
              <a:spcAft>
                <a:spcPts val="0"/>
              </a:spcAft>
              <a:buClr>
                <a:srgbClr val="F8F8F8"/>
              </a:buClr>
              <a:buSzPts val="1200"/>
              <a:buFont typeface="Corsiva"/>
              <a:buNone/>
              <a:defRPr sz="1200"/>
            </a:lvl2pPr>
            <a:lvl3pPr indent="-228600" lvl="2" marL="1371600" algn="l">
              <a:spcBef>
                <a:spcPts val="200"/>
              </a:spcBef>
              <a:spcAft>
                <a:spcPts val="0"/>
              </a:spcAft>
              <a:buClr>
                <a:srgbClr val="F8F8F8"/>
              </a:buClr>
              <a:buSzPts val="1000"/>
              <a:buFont typeface="Corsiva"/>
              <a:buNone/>
              <a:defRPr sz="1000"/>
            </a:lvl3pPr>
            <a:lvl4pPr indent="-228600" lvl="3" marL="1828800" algn="l">
              <a:spcBef>
                <a:spcPts val="180"/>
              </a:spcBef>
              <a:spcAft>
                <a:spcPts val="0"/>
              </a:spcAft>
              <a:buClr>
                <a:srgbClr val="F8F8F8"/>
              </a:buClr>
              <a:buSzPts val="900"/>
              <a:buFont typeface="Corsiva"/>
              <a:buNone/>
              <a:defRPr sz="900"/>
            </a:lvl4pPr>
            <a:lvl5pPr indent="-228600" lvl="4" marL="2286000" algn="l">
              <a:spcBef>
                <a:spcPts val="180"/>
              </a:spcBef>
              <a:spcAft>
                <a:spcPts val="0"/>
              </a:spcAft>
              <a:buClr>
                <a:srgbClr val="F8F8F8"/>
              </a:buClr>
              <a:buSzPts val="900"/>
              <a:buFont typeface="Corsiva"/>
              <a:buNone/>
              <a:defRPr sz="900"/>
            </a:lvl5pPr>
            <a:lvl6pPr indent="-228600" lvl="5" marL="2743200" algn="l">
              <a:spcBef>
                <a:spcPts val="180"/>
              </a:spcBef>
              <a:spcAft>
                <a:spcPts val="0"/>
              </a:spcAft>
              <a:buClr>
                <a:srgbClr val="F8F8F8"/>
              </a:buClr>
              <a:buSzPts val="900"/>
              <a:buFont typeface="Corsiva"/>
              <a:buNone/>
              <a:defRPr sz="900"/>
            </a:lvl6pPr>
            <a:lvl7pPr indent="-228600" lvl="6" marL="3200400" algn="l">
              <a:spcBef>
                <a:spcPts val="180"/>
              </a:spcBef>
              <a:spcAft>
                <a:spcPts val="0"/>
              </a:spcAft>
              <a:buClr>
                <a:srgbClr val="F8F8F8"/>
              </a:buClr>
              <a:buSzPts val="900"/>
              <a:buFont typeface="Corsiva"/>
              <a:buNone/>
              <a:defRPr sz="900"/>
            </a:lvl7pPr>
            <a:lvl8pPr indent="-228600" lvl="7" marL="3657600" algn="l">
              <a:spcBef>
                <a:spcPts val="180"/>
              </a:spcBef>
              <a:spcAft>
                <a:spcPts val="0"/>
              </a:spcAft>
              <a:buClr>
                <a:srgbClr val="F8F8F8"/>
              </a:buClr>
              <a:buSzPts val="900"/>
              <a:buFont typeface="Corsiva"/>
              <a:buNone/>
              <a:defRPr sz="900"/>
            </a:lvl8pPr>
            <a:lvl9pPr indent="-228600" lvl="8" marL="4114800" algn="l">
              <a:spcBef>
                <a:spcPts val="180"/>
              </a:spcBef>
              <a:spcAft>
                <a:spcPts val="0"/>
              </a:spcAft>
              <a:buClr>
                <a:srgbClr val="F8F8F8"/>
              </a:buClr>
              <a:buSzPts val="900"/>
              <a:buFont typeface="Corsiva"/>
              <a:buNone/>
              <a:defRPr sz="900"/>
            </a:lvl9pPr>
          </a:lstStyle>
          <a:p/>
        </p:txBody>
      </p:sp>
      <p:sp>
        <p:nvSpPr>
          <p:cNvPr id="42" name="Google Shape;42;p47"/>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7"/>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7"/>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F8F8F8"/>
              </a:buClr>
              <a:buSzPts val="3200"/>
              <a:buFont typeface="Corsiva"/>
              <a:buChar char="•"/>
              <a:defRPr sz="3200"/>
            </a:lvl1pPr>
            <a:lvl2pPr indent="-406400" lvl="1" marL="914400" algn="l">
              <a:spcBef>
                <a:spcPts val="560"/>
              </a:spcBef>
              <a:spcAft>
                <a:spcPts val="0"/>
              </a:spcAft>
              <a:buClr>
                <a:srgbClr val="F8F8F8"/>
              </a:buClr>
              <a:buSzPts val="2800"/>
              <a:buFont typeface="Corsiva"/>
              <a:buChar char="–"/>
              <a:defRPr sz="2800"/>
            </a:lvl2pPr>
            <a:lvl3pPr indent="-381000" lvl="2" marL="1371600" algn="l">
              <a:spcBef>
                <a:spcPts val="480"/>
              </a:spcBef>
              <a:spcAft>
                <a:spcPts val="0"/>
              </a:spcAft>
              <a:buClr>
                <a:srgbClr val="F8F8F8"/>
              </a:buClr>
              <a:buSzPts val="2400"/>
              <a:buFont typeface="Corsiva"/>
              <a:buChar char="•"/>
              <a:defRPr sz="2400"/>
            </a:lvl3pPr>
            <a:lvl4pPr indent="-355600" lvl="3" marL="1828800" algn="l">
              <a:spcBef>
                <a:spcPts val="400"/>
              </a:spcBef>
              <a:spcAft>
                <a:spcPts val="0"/>
              </a:spcAft>
              <a:buClr>
                <a:srgbClr val="F8F8F8"/>
              </a:buClr>
              <a:buSzPts val="2000"/>
              <a:buFont typeface="Corsiva"/>
              <a:buChar char="–"/>
              <a:defRPr sz="2000"/>
            </a:lvl4pPr>
            <a:lvl5pPr indent="-355600" lvl="4" marL="2286000" algn="l">
              <a:spcBef>
                <a:spcPts val="400"/>
              </a:spcBef>
              <a:spcAft>
                <a:spcPts val="0"/>
              </a:spcAft>
              <a:buClr>
                <a:srgbClr val="F8F8F8"/>
              </a:buClr>
              <a:buSzPts val="2000"/>
              <a:buFont typeface="Corsiva"/>
              <a:buChar char="»"/>
              <a:defRPr sz="2000"/>
            </a:lvl5pPr>
            <a:lvl6pPr indent="-355600" lvl="5" marL="2743200" algn="l">
              <a:spcBef>
                <a:spcPts val="400"/>
              </a:spcBef>
              <a:spcAft>
                <a:spcPts val="0"/>
              </a:spcAft>
              <a:buClr>
                <a:srgbClr val="F8F8F8"/>
              </a:buClr>
              <a:buSzPts val="2000"/>
              <a:buFont typeface="Corsiva"/>
              <a:buChar char="»"/>
              <a:defRPr sz="2000"/>
            </a:lvl6pPr>
            <a:lvl7pPr indent="-355600" lvl="6" marL="3200400" algn="l">
              <a:spcBef>
                <a:spcPts val="400"/>
              </a:spcBef>
              <a:spcAft>
                <a:spcPts val="0"/>
              </a:spcAft>
              <a:buClr>
                <a:srgbClr val="F8F8F8"/>
              </a:buClr>
              <a:buSzPts val="2000"/>
              <a:buFont typeface="Corsiva"/>
              <a:buChar char="»"/>
              <a:defRPr sz="2000"/>
            </a:lvl7pPr>
            <a:lvl8pPr indent="-355600" lvl="7" marL="3657600" algn="l">
              <a:spcBef>
                <a:spcPts val="400"/>
              </a:spcBef>
              <a:spcAft>
                <a:spcPts val="0"/>
              </a:spcAft>
              <a:buClr>
                <a:srgbClr val="F8F8F8"/>
              </a:buClr>
              <a:buSzPts val="2000"/>
              <a:buFont typeface="Corsiva"/>
              <a:buChar char="»"/>
              <a:defRPr sz="2000"/>
            </a:lvl8pPr>
            <a:lvl9pPr indent="-355600" lvl="8" marL="4114800" algn="l">
              <a:spcBef>
                <a:spcPts val="400"/>
              </a:spcBef>
              <a:spcAft>
                <a:spcPts val="0"/>
              </a:spcAft>
              <a:buClr>
                <a:srgbClr val="F8F8F8"/>
              </a:buClr>
              <a:buSzPts val="2000"/>
              <a:buFont typeface="Corsiva"/>
              <a:buChar char="»"/>
              <a:defRPr sz="2000"/>
            </a:lvl9pPr>
          </a:lstStyle>
          <a:p/>
        </p:txBody>
      </p:sp>
      <p:sp>
        <p:nvSpPr>
          <p:cNvPr id="48" name="Google Shape;48;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F8F8F8"/>
              </a:buClr>
              <a:buSzPts val="1400"/>
              <a:buFont typeface="Corsiva"/>
              <a:buNone/>
              <a:defRPr sz="1400"/>
            </a:lvl1pPr>
            <a:lvl2pPr indent="-228600" lvl="1" marL="914400" algn="l">
              <a:spcBef>
                <a:spcPts val="240"/>
              </a:spcBef>
              <a:spcAft>
                <a:spcPts val="0"/>
              </a:spcAft>
              <a:buClr>
                <a:srgbClr val="F8F8F8"/>
              </a:buClr>
              <a:buSzPts val="1200"/>
              <a:buFont typeface="Corsiva"/>
              <a:buNone/>
              <a:defRPr sz="1200"/>
            </a:lvl2pPr>
            <a:lvl3pPr indent="-228600" lvl="2" marL="1371600" algn="l">
              <a:spcBef>
                <a:spcPts val="200"/>
              </a:spcBef>
              <a:spcAft>
                <a:spcPts val="0"/>
              </a:spcAft>
              <a:buClr>
                <a:srgbClr val="F8F8F8"/>
              </a:buClr>
              <a:buSzPts val="1000"/>
              <a:buFont typeface="Corsiva"/>
              <a:buNone/>
              <a:defRPr sz="1000"/>
            </a:lvl3pPr>
            <a:lvl4pPr indent="-228600" lvl="3" marL="1828800" algn="l">
              <a:spcBef>
                <a:spcPts val="180"/>
              </a:spcBef>
              <a:spcAft>
                <a:spcPts val="0"/>
              </a:spcAft>
              <a:buClr>
                <a:srgbClr val="F8F8F8"/>
              </a:buClr>
              <a:buSzPts val="900"/>
              <a:buFont typeface="Corsiva"/>
              <a:buNone/>
              <a:defRPr sz="900"/>
            </a:lvl4pPr>
            <a:lvl5pPr indent="-228600" lvl="4" marL="2286000" algn="l">
              <a:spcBef>
                <a:spcPts val="180"/>
              </a:spcBef>
              <a:spcAft>
                <a:spcPts val="0"/>
              </a:spcAft>
              <a:buClr>
                <a:srgbClr val="F8F8F8"/>
              </a:buClr>
              <a:buSzPts val="900"/>
              <a:buFont typeface="Corsiva"/>
              <a:buNone/>
              <a:defRPr sz="900"/>
            </a:lvl5pPr>
            <a:lvl6pPr indent="-228600" lvl="5" marL="2743200" algn="l">
              <a:spcBef>
                <a:spcPts val="180"/>
              </a:spcBef>
              <a:spcAft>
                <a:spcPts val="0"/>
              </a:spcAft>
              <a:buClr>
                <a:srgbClr val="F8F8F8"/>
              </a:buClr>
              <a:buSzPts val="900"/>
              <a:buFont typeface="Corsiva"/>
              <a:buNone/>
              <a:defRPr sz="900"/>
            </a:lvl6pPr>
            <a:lvl7pPr indent="-228600" lvl="6" marL="3200400" algn="l">
              <a:spcBef>
                <a:spcPts val="180"/>
              </a:spcBef>
              <a:spcAft>
                <a:spcPts val="0"/>
              </a:spcAft>
              <a:buClr>
                <a:srgbClr val="F8F8F8"/>
              </a:buClr>
              <a:buSzPts val="900"/>
              <a:buFont typeface="Corsiva"/>
              <a:buNone/>
              <a:defRPr sz="900"/>
            </a:lvl7pPr>
            <a:lvl8pPr indent="-228600" lvl="7" marL="3657600" algn="l">
              <a:spcBef>
                <a:spcPts val="180"/>
              </a:spcBef>
              <a:spcAft>
                <a:spcPts val="0"/>
              </a:spcAft>
              <a:buClr>
                <a:srgbClr val="F8F8F8"/>
              </a:buClr>
              <a:buSzPts val="900"/>
              <a:buFont typeface="Corsiva"/>
              <a:buNone/>
              <a:defRPr sz="900"/>
            </a:lvl8pPr>
            <a:lvl9pPr indent="-228600" lvl="8" marL="4114800" algn="l">
              <a:spcBef>
                <a:spcPts val="180"/>
              </a:spcBef>
              <a:spcAft>
                <a:spcPts val="0"/>
              </a:spcAft>
              <a:buClr>
                <a:srgbClr val="F8F8F8"/>
              </a:buClr>
              <a:buSzPts val="900"/>
              <a:buFont typeface="Corsiva"/>
              <a:buNone/>
              <a:defRPr sz="900"/>
            </a:lvl9pPr>
          </a:lstStyle>
          <a:p/>
        </p:txBody>
      </p:sp>
      <p:sp>
        <p:nvSpPr>
          <p:cNvPr id="49" name="Google Shape;49;p48"/>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8"/>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8"/>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49"/>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9"/>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9"/>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F8F8F8"/>
              </a:buClr>
              <a:buSzPts val="2400"/>
              <a:buFont typeface="Corsiva"/>
              <a:buNone/>
              <a:defRPr b="1" sz="2400"/>
            </a:lvl1pPr>
            <a:lvl2pPr indent="-228600" lvl="1" marL="914400" algn="l">
              <a:spcBef>
                <a:spcPts val="400"/>
              </a:spcBef>
              <a:spcAft>
                <a:spcPts val="0"/>
              </a:spcAft>
              <a:buClr>
                <a:srgbClr val="F8F8F8"/>
              </a:buClr>
              <a:buSzPts val="2000"/>
              <a:buFont typeface="Corsiva"/>
              <a:buNone/>
              <a:defRPr b="1" sz="2000"/>
            </a:lvl2pPr>
            <a:lvl3pPr indent="-228600" lvl="2" marL="1371600" algn="l">
              <a:spcBef>
                <a:spcPts val="360"/>
              </a:spcBef>
              <a:spcAft>
                <a:spcPts val="0"/>
              </a:spcAft>
              <a:buClr>
                <a:srgbClr val="F8F8F8"/>
              </a:buClr>
              <a:buSzPts val="1800"/>
              <a:buFont typeface="Corsiva"/>
              <a:buNone/>
              <a:defRPr b="1" sz="1800"/>
            </a:lvl3pPr>
            <a:lvl4pPr indent="-228600" lvl="3" marL="1828800" algn="l">
              <a:spcBef>
                <a:spcPts val="320"/>
              </a:spcBef>
              <a:spcAft>
                <a:spcPts val="0"/>
              </a:spcAft>
              <a:buClr>
                <a:srgbClr val="F8F8F8"/>
              </a:buClr>
              <a:buSzPts val="1600"/>
              <a:buFont typeface="Corsiva"/>
              <a:buNone/>
              <a:defRPr b="1" sz="1600"/>
            </a:lvl4pPr>
            <a:lvl5pPr indent="-228600" lvl="4" marL="2286000" algn="l">
              <a:spcBef>
                <a:spcPts val="320"/>
              </a:spcBef>
              <a:spcAft>
                <a:spcPts val="0"/>
              </a:spcAft>
              <a:buClr>
                <a:srgbClr val="F8F8F8"/>
              </a:buClr>
              <a:buSzPts val="1600"/>
              <a:buFont typeface="Corsiva"/>
              <a:buNone/>
              <a:defRPr b="1" sz="1600"/>
            </a:lvl5pPr>
            <a:lvl6pPr indent="-228600" lvl="5" marL="2743200" algn="l">
              <a:spcBef>
                <a:spcPts val="320"/>
              </a:spcBef>
              <a:spcAft>
                <a:spcPts val="0"/>
              </a:spcAft>
              <a:buClr>
                <a:srgbClr val="F8F8F8"/>
              </a:buClr>
              <a:buSzPts val="1600"/>
              <a:buFont typeface="Corsiva"/>
              <a:buNone/>
              <a:defRPr b="1" sz="1600"/>
            </a:lvl6pPr>
            <a:lvl7pPr indent="-228600" lvl="6" marL="3200400" algn="l">
              <a:spcBef>
                <a:spcPts val="320"/>
              </a:spcBef>
              <a:spcAft>
                <a:spcPts val="0"/>
              </a:spcAft>
              <a:buClr>
                <a:srgbClr val="F8F8F8"/>
              </a:buClr>
              <a:buSzPts val="1600"/>
              <a:buFont typeface="Corsiva"/>
              <a:buNone/>
              <a:defRPr b="1" sz="1600"/>
            </a:lvl7pPr>
            <a:lvl8pPr indent="-228600" lvl="7" marL="3657600" algn="l">
              <a:spcBef>
                <a:spcPts val="320"/>
              </a:spcBef>
              <a:spcAft>
                <a:spcPts val="0"/>
              </a:spcAft>
              <a:buClr>
                <a:srgbClr val="F8F8F8"/>
              </a:buClr>
              <a:buSzPts val="1600"/>
              <a:buFont typeface="Corsiva"/>
              <a:buNone/>
              <a:defRPr b="1" sz="1600"/>
            </a:lvl8pPr>
            <a:lvl9pPr indent="-228600" lvl="8" marL="4114800" algn="l">
              <a:spcBef>
                <a:spcPts val="320"/>
              </a:spcBef>
              <a:spcAft>
                <a:spcPts val="0"/>
              </a:spcAft>
              <a:buClr>
                <a:srgbClr val="F8F8F8"/>
              </a:buClr>
              <a:buSzPts val="1600"/>
              <a:buFont typeface="Corsiva"/>
              <a:buNone/>
              <a:defRPr b="1" sz="1600"/>
            </a:lvl9pPr>
          </a:lstStyle>
          <a:p/>
        </p:txBody>
      </p:sp>
      <p:sp>
        <p:nvSpPr>
          <p:cNvPr id="59" name="Google Shape;59;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F8F8F8"/>
              </a:buClr>
              <a:buSzPts val="2400"/>
              <a:buFont typeface="Corsiva"/>
              <a:buChar char="•"/>
              <a:defRPr sz="2400"/>
            </a:lvl1pPr>
            <a:lvl2pPr indent="-355600" lvl="1" marL="914400" algn="l">
              <a:spcBef>
                <a:spcPts val="400"/>
              </a:spcBef>
              <a:spcAft>
                <a:spcPts val="0"/>
              </a:spcAft>
              <a:buClr>
                <a:srgbClr val="F8F8F8"/>
              </a:buClr>
              <a:buSzPts val="2000"/>
              <a:buFont typeface="Corsiva"/>
              <a:buChar char="–"/>
              <a:defRPr sz="2000"/>
            </a:lvl2pPr>
            <a:lvl3pPr indent="-342900" lvl="2" marL="1371600" algn="l">
              <a:spcBef>
                <a:spcPts val="360"/>
              </a:spcBef>
              <a:spcAft>
                <a:spcPts val="0"/>
              </a:spcAft>
              <a:buClr>
                <a:srgbClr val="F8F8F8"/>
              </a:buClr>
              <a:buSzPts val="1800"/>
              <a:buFont typeface="Corsiva"/>
              <a:buChar char="•"/>
              <a:defRPr sz="1800"/>
            </a:lvl3pPr>
            <a:lvl4pPr indent="-330200" lvl="3" marL="1828800" algn="l">
              <a:spcBef>
                <a:spcPts val="320"/>
              </a:spcBef>
              <a:spcAft>
                <a:spcPts val="0"/>
              </a:spcAft>
              <a:buClr>
                <a:srgbClr val="F8F8F8"/>
              </a:buClr>
              <a:buSzPts val="1600"/>
              <a:buFont typeface="Corsiva"/>
              <a:buChar char="–"/>
              <a:defRPr sz="1600"/>
            </a:lvl4pPr>
            <a:lvl5pPr indent="-330200" lvl="4" marL="2286000" algn="l">
              <a:spcBef>
                <a:spcPts val="320"/>
              </a:spcBef>
              <a:spcAft>
                <a:spcPts val="0"/>
              </a:spcAft>
              <a:buClr>
                <a:srgbClr val="F8F8F8"/>
              </a:buClr>
              <a:buSzPts val="1600"/>
              <a:buFont typeface="Corsiva"/>
              <a:buChar char="»"/>
              <a:defRPr sz="1600"/>
            </a:lvl5pPr>
            <a:lvl6pPr indent="-330200" lvl="5" marL="2743200" algn="l">
              <a:spcBef>
                <a:spcPts val="320"/>
              </a:spcBef>
              <a:spcAft>
                <a:spcPts val="0"/>
              </a:spcAft>
              <a:buClr>
                <a:srgbClr val="F8F8F8"/>
              </a:buClr>
              <a:buSzPts val="1600"/>
              <a:buFont typeface="Corsiva"/>
              <a:buChar char="»"/>
              <a:defRPr sz="1600"/>
            </a:lvl6pPr>
            <a:lvl7pPr indent="-330200" lvl="6" marL="3200400" algn="l">
              <a:spcBef>
                <a:spcPts val="320"/>
              </a:spcBef>
              <a:spcAft>
                <a:spcPts val="0"/>
              </a:spcAft>
              <a:buClr>
                <a:srgbClr val="F8F8F8"/>
              </a:buClr>
              <a:buSzPts val="1600"/>
              <a:buFont typeface="Corsiva"/>
              <a:buChar char="»"/>
              <a:defRPr sz="1600"/>
            </a:lvl7pPr>
            <a:lvl8pPr indent="-330200" lvl="7" marL="3657600" algn="l">
              <a:spcBef>
                <a:spcPts val="320"/>
              </a:spcBef>
              <a:spcAft>
                <a:spcPts val="0"/>
              </a:spcAft>
              <a:buClr>
                <a:srgbClr val="F8F8F8"/>
              </a:buClr>
              <a:buSzPts val="1600"/>
              <a:buFont typeface="Corsiva"/>
              <a:buChar char="»"/>
              <a:defRPr sz="1600"/>
            </a:lvl8pPr>
            <a:lvl9pPr indent="-330200" lvl="8" marL="4114800" algn="l">
              <a:spcBef>
                <a:spcPts val="320"/>
              </a:spcBef>
              <a:spcAft>
                <a:spcPts val="0"/>
              </a:spcAft>
              <a:buClr>
                <a:srgbClr val="F8F8F8"/>
              </a:buClr>
              <a:buSzPts val="1600"/>
              <a:buFont typeface="Corsiva"/>
              <a:buChar char="»"/>
              <a:defRPr sz="1600"/>
            </a:lvl9pPr>
          </a:lstStyle>
          <a:p/>
        </p:txBody>
      </p:sp>
      <p:sp>
        <p:nvSpPr>
          <p:cNvPr id="60" name="Google Shape;60;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F8F8F8"/>
              </a:buClr>
              <a:buSzPts val="2400"/>
              <a:buFont typeface="Corsiva"/>
              <a:buNone/>
              <a:defRPr b="1" sz="2400"/>
            </a:lvl1pPr>
            <a:lvl2pPr indent="-228600" lvl="1" marL="914400" algn="l">
              <a:spcBef>
                <a:spcPts val="400"/>
              </a:spcBef>
              <a:spcAft>
                <a:spcPts val="0"/>
              </a:spcAft>
              <a:buClr>
                <a:srgbClr val="F8F8F8"/>
              </a:buClr>
              <a:buSzPts val="2000"/>
              <a:buFont typeface="Corsiva"/>
              <a:buNone/>
              <a:defRPr b="1" sz="2000"/>
            </a:lvl2pPr>
            <a:lvl3pPr indent="-228600" lvl="2" marL="1371600" algn="l">
              <a:spcBef>
                <a:spcPts val="360"/>
              </a:spcBef>
              <a:spcAft>
                <a:spcPts val="0"/>
              </a:spcAft>
              <a:buClr>
                <a:srgbClr val="F8F8F8"/>
              </a:buClr>
              <a:buSzPts val="1800"/>
              <a:buFont typeface="Corsiva"/>
              <a:buNone/>
              <a:defRPr b="1" sz="1800"/>
            </a:lvl3pPr>
            <a:lvl4pPr indent="-228600" lvl="3" marL="1828800" algn="l">
              <a:spcBef>
                <a:spcPts val="320"/>
              </a:spcBef>
              <a:spcAft>
                <a:spcPts val="0"/>
              </a:spcAft>
              <a:buClr>
                <a:srgbClr val="F8F8F8"/>
              </a:buClr>
              <a:buSzPts val="1600"/>
              <a:buFont typeface="Corsiva"/>
              <a:buNone/>
              <a:defRPr b="1" sz="1600"/>
            </a:lvl4pPr>
            <a:lvl5pPr indent="-228600" lvl="4" marL="2286000" algn="l">
              <a:spcBef>
                <a:spcPts val="320"/>
              </a:spcBef>
              <a:spcAft>
                <a:spcPts val="0"/>
              </a:spcAft>
              <a:buClr>
                <a:srgbClr val="F8F8F8"/>
              </a:buClr>
              <a:buSzPts val="1600"/>
              <a:buFont typeface="Corsiva"/>
              <a:buNone/>
              <a:defRPr b="1" sz="1600"/>
            </a:lvl5pPr>
            <a:lvl6pPr indent="-228600" lvl="5" marL="2743200" algn="l">
              <a:spcBef>
                <a:spcPts val="320"/>
              </a:spcBef>
              <a:spcAft>
                <a:spcPts val="0"/>
              </a:spcAft>
              <a:buClr>
                <a:srgbClr val="F8F8F8"/>
              </a:buClr>
              <a:buSzPts val="1600"/>
              <a:buFont typeface="Corsiva"/>
              <a:buNone/>
              <a:defRPr b="1" sz="1600"/>
            </a:lvl6pPr>
            <a:lvl7pPr indent="-228600" lvl="6" marL="3200400" algn="l">
              <a:spcBef>
                <a:spcPts val="320"/>
              </a:spcBef>
              <a:spcAft>
                <a:spcPts val="0"/>
              </a:spcAft>
              <a:buClr>
                <a:srgbClr val="F8F8F8"/>
              </a:buClr>
              <a:buSzPts val="1600"/>
              <a:buFont typeface="Corsiva"/>
              <a:buNone/>
              <a:defRPr b="1" sz="1600"/>
            </a:lvl7pPr>
            <a:lvl8pPr indent="-228600" lvl="7" marL="3657600" algn="l">
              <a:spcBef>
                <a:spcPts val="320"/>
              </a:spcBef>
              <a:spcAft>
                <a:spcPts val="0"/>
              </a:spcAft>
              <a:buClr>
                <a:srgbClr val="F8F8F8"/>
              </a:buClr>
              <a:buSzPts val="1600"/>
              <a:buFont typeface="Corsiva"/>
              <a:buNone/>
              <a:defRPr b="1" sz="1600"/>
            </a:lvl8pPr>
            <a:lvl9pPr indent="-228600" lvl="8" marL="4114800" algn="l">
              <a:spcBef>
                <a:spcPts val="320"/>
              </a:spcBef>
              <a:spcAft>
                <a:spcPts val="0"/>
              </a:spcAft>
              <a:buClr>
                <a:srgbClr val="F8F8F8"/>
              </a:buClr>
              <a:buSzPts val="1600"/>
              <a:buFont typeface="Corsiva"/>
              <a:buNone/>
              <a:defRPr b="1" sz="1600"/>
            </a:lvl9pPr>
          </a:lstStyle>
          <a:p/>
        </p:txBody>
      </p:sp>
      <p:sp>
        <p:nvSpPr>
          <p:cNvPr id="61" name="Google Shape;61;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F8F8F8"/>
              </a:buClr>
              <a:buSzPts val="2400"/>
              <a:buFont typeface="Corsiva"/>
              <a:buChar char="•"/>
              <a:defRPr sz="2400"/>
            </a:lvl1pPr>
            <a:lvl2pPr indent="-355600" lvl="1" marL="914400" algn="l">
              <a:spcBef>
                <a:spcPts val="400"/>
              </a:spcBef>
              <a:spcAft>
                <a:spcPts val="0"/>
              </a:spcAft>
              <a:buClr>
                <a:srgbClr val="F8F8F8"/>
              </a:buClr>
              <a:buSzPts val="2000"/>
              <a:buFont typeface="Corsiva"/>
              <a:buChar char="–"/>
              <a:defRPr sz="2000"/>
            </a:lvl2pPr>
            <a:lvl3pPr indent="-342900" lvl="2" marL="1371600" algn="l">
              <a:spcBef>
                <a:spcPts val="360"/>
              </a:spcBef>
              <a:spcAft>
                <a:spcPts val="0"/>
              </a:spcAft>
              <a:buClr>
                <a:srgbClr val="F8F8F8"/>
              </a:buClr>
              <a:buSzPts val="1800"/>
              <a:buFont typeface="Corsiva"/>
              <a:buChar char="•"/>
              <a:defRPr sz="1800"/>
            </a:lvl3pPr>
            <a:lvl4pPr indent="-330200" lvl="3" marL="1828800" algn="l">
              <a:spcBef>
                <a:spcPts val="320"/>
              </a:spcBef>
              <a:spcAft>
                <a:spcPts val="0"/>
              </a:spcAft>
              <a:buClr>
                <a:srgbClr val="F8F8F8"/>
              </a:buClr>
              <a:buSzPts val="1600"/>
              <a:buFont typeface="Corsiva"/>
              <a:buChar char="–"/>
              <a:defRPr sz="1600"/>
            </a:lvl4pPr>
            <a:lvl5pPr indent="-330200" lvl="4" marL="2286000" algn="l">
              <a:spcBef>
                <a:spcPts val="320"/>
              </a:spcBef>
              <a:spcAft>
                <a:spcPts val="0"/>
              </a:spcAft>
              <a:buClr>
                <a:srgbClr val="F8F8F8"/>
              </a:buClr>
              <a:buSzPts val="1600"/>
              <a:buFont typeface="Corsiva"/>
              <a:buChar char="»"/>
              <a:defRPr sz="1600"/>
            </a:lvl5pPr>
            <a:lvl6pPr indent="-330200" lvl="5" marL="2743200" algn="l">
              <a:spcBef>
                <a:spcPts val="320"/>
              </a:spcBef>
              <a:spcAft>
                <a:spcPts val="0"/>
              </a:spcAft>
              <a:buClr>
                <a:srgbClr val="F8F8F8"/>
              </a:buClr>
              <a:buSzPts val="1600"/>
              <a:buFont typeface="Corsiva"/>
              <a:buChar char="»"/>
              <a:defRPr sz="1600"/>
            </a:lvl6pPr>
            <a:lvl7pPr indent="-330200" lvl="6" marL="3200400" algn="l">
              <a:spcBef>
                <a:spcPts val="320"/>
              </a:spcBef>
              <a:spcAft>
                <a:spcPts val="0"/>
              </a:spcAft>
              <a:buClr>
                <a:srgbClr val="F8F8F8"/>
              </a:buClr>
              <a:buSzPts val="1600"/>
              <a:buFont typeface="Corsiva"/>
              <a:buChar char="»"/>
              <a:defRPr sz="1600"/>
            </a:lvl7pPr>
            <a:lvl8pPr indent="-330200" lvl="7" marL="3657600" algn="l">
              <a:spcBef>
                <a:spcPts val="320"/>
              </a:spcBef>
              <a:spcAft>
                <a:spcPts val="0"/>
              </a:spcAft>
              <a:buClr>
                <a:srgbClr val="F8F8F8"/>
              </a:buClr>
              <a:buSzPts val="1600"/>
              <a:buFont typeface="Corsiva"/>
              <a:buChar char="»"/>
              <a:defRPr sz="1600"/>
            </a:lvl8pPr>
            <a:lvl9pPr indent="-330200" lvl="8" marL="4114800" algn="l">
              <a:spcBef>
                <a:spcPts val="320"/>
              </a:spcBef>
              <a:spcAft>
                <a:spcPts val="0"/>
              </a:spcAft>
              <a:buClr>
                <a:srgbClr val="F8F8F8"/>
              </a:buClr>
              <a:buSzPts val="1600"/>
              <a:buFont typeface="Corsiva"/>
              <a:buChar char="»"/>
              <a:defRPr sz="1600"/>
            </a:lvl9pPr>
          </a:lstStyle>
          <a:p/>
        </p:txBody>
      </p:sp>
      <p:sp>
        <p:nvSpPr>
          <p:cNvPr id="62" name="Google Shape;62;p50"/>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0"/>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0"/>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51"/>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1"/>
          <p:cNvSpPr txBox="1"/>
          <p:nvPr>
            <p:ph idx="1" type="body"/>
          </p:nvPr>
        </p:nvSpPr>
        <p:spPr>
          <a:xfrm>
            <a:off x="304800" y="1371600"/>
            <a:ext cx="4191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F8F8F8"/>
              </a:buClr>
              <a:buSzPts val="2800"/>
              <a:buFont typeface="Corsiva"/>
              <a:buChar char="•"/>
              <a:defRPr sz="2800"/>
            </a:lvl1pPr>
            <a:lvl2pPr indent="-381000" lvl="1" marL="914400" algn="l">
              <a:spcBef>
                <a:spcPts val="480"/>
              </a:spcBef>
              <a:spcAft>
                <a:spcPts val="0"/>
              </a:spcAft>
              <a:buClr>
                <a:srgbClr val="F8F8F8"/>
              </a:buClr>
              <a:buSzPts val="2400"/>
              <a:buFont typeface="Corsiva"/>
              <a:buChar char="–"/>
              <a:defRPr sz="2400"/>
            </a:lvl2pPr>
            <a:lvl3pPr indent="-355600" lvl="2" marL="1371600" algn="l">
              <a:spcBef>
                <a:spcPts val="400"/>
              </a:spcBef>
              <a:spcAft>
                <a:spcPts val="0"/>
              </a:spcAft>
              <a:buClr>
                <a:srgbClr val="F8F8F8"/>
              </a:buClr>
              <a:buSzPts val="2000"/>
              <a:buFont typeface="Corsiva"/>
              <a:buChar char="•"/>
              <a:defRPr sz="2000"/>
            </a:lvl3pPr>
            <a:lvl4pPr indent="-342900" lvl="3" marL="1828800" algn="l">
              <a:spcBef>
                <a:spcPts val="360"/>
              </a:spcBef>
              <a:spcAft>
                <a:spcPts val="0"/>
              </a:spcAft>
              <a:buClr>
                <a:srgbClr val="F8F8F8"/>
              </a:buClr>
              <a:buSzPts val="1800"/>
              <a:buFont typeface="Corsiva"/>
              <a:buChar char="–"/>
              <a:defRPr sz="1800"/>
            </a:lvl4pPr>
            <a:lvl5pPr indent="-342900" lvl="4" marL="2286000" algn="l">
              <a:spcBef>
                <a:spcPts val="360"/>
              </a:spcBef>
              <a:spcAft>
                <a:spcPts val="0"/>
              </a:spcAft>
              <a:buClr>
                <a:srgbClr val="F8F8F8"/>
              </a:buClr>
              <a:buSzPts val="1800"/>
              <a:buFont typeface="Corsiva"/>
              <a:buChar char="»"/>
              <a:defRPr sz="1800"/>
            </a:lvl5pPr>
            <a:lvl6pPr indent="-342900" lvl="5" marL="2743200" algn="l">
              <a:spcBef>
                <a:spcPts val="360"/>
              </a:spcBef>
              <a:spcAft>
                <a:spcPts val="0"/>
              </a:spcAft>
              <a:buClr>
                <a:srgbClr val="F8F8F8"/>
              </a:buClr>
              <a:buSzPts val="1800"/>
              <a:buFont typeface="Corsiva"/>
              <a:buChar char="»"/>
              <a:defRPr sz="1800"/>
            </a:lvl6pPr>
            <a:lvl7pPr indent="-342900" lvl="6" marL="3200400" algn="l">
              <a:spcBef>
                <a:spcPts val="360"/>
              </a:spcBef>
              <a:spcAft>
                <a:spcPts val="0"/>
              </a:spcAft>
              <a:buClr>
                <a:srgbClr val="F8F8F8"/>
              </a:buClr>
              <a:buSzPts val="1800"/>
              <a:buFont typeface="Corsiva"/>
              <a:buChar char="»"/>
              <a:defRPr sz="1800"/>
            </a:lvl7pPr>
            <a:lvl8pPr indent="-342900" lvl="7" marL="3657600" algn="l">
              <a:spcBef>
                <a:spcPts val="360"/>
              </a:spcBef>
              <a:spcAft>
                <a:spcPts val="0"/>
              </a:spcAft>
              <a:buClr>
                <a:srgbClr val="F8F8F8"/>
              </a:buClr>
              <a:buSzPts val="1800"/>
              <a:buFont typeface="Corsiva"/>
              <a:buChar char="»"/>
              <a:defRPr sz="1800"/>
            </a:lvl8pPr>
            <a:lvl9pPr indent="-342900" lvl="8" marL="4114800" algn="l">
              <a:spcBef>
                <a:spcPts val="360"/>
              </a:spcBef>
              <a:spcAft>
                <a:spcPts val="0"/>
              </a:spcAft>
              <a:buClr>
                <a:srgbClr val="F8F8F8"/>
              </a:buClr>
              <a:buSzPts val="1800"/>
              <a:buFont typeface="Corsiva"/>
              <a:buChar char="»"/>
              <a:defRPr sz="1800"/>
            </a:lvl9pPr>
          </a:lstStyle>
          <a:p/>
        </p:txBody>
      </p:sp>
      <p:sp>
        <p:nvSpPr>
          <p:cNvPr id="68" name="Google Shape;68;p51"/>
          <p:cNvSpPr txBox="1"/>
          <p:nvPr>
            <p:ph idx="2" type="body"/>
          </p:nvPr>
        </p:nvSpPr>
        <p:spPr>
          <a:xfrm>
            <a:off x="4648200" y="1371600"/>
            <a:ext cx="41910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F8F8F8"/>
              </a:buClr>
              <a:buSzPts val="2800"/>
              <a:buFont typeface="Corsiva"/>
              <a:buChar char="•"/>
              <a:defRPr sz="2800"/>
            </a:lvl1pPr>
            <a:lvl2pPr indent="-381000" lvl="1" marL="914400" algn="l">
              <a:spcBef>
                <a:spcPts val="480"/>
              </a:spcBef>
              <a:spcAft>
                <a:spcPts val="0"/>
              </a:spcAft>
              <a:buClr>
                <a:srgbClr val="F8F8F8"/>
              </a:buClr>
              <a:buSzPts val="2400"/>
              <a:buFont typeface="Corsiva"/>
              <a:buChar char="–"/>
              <a:defRPr sz="2400"/>
            </a:lvl2pPr>
            <a:lvl3pPr indent="-355600" lvl="2" marL="1371600" algn="l">
              <a:spcBef>
                <a:spcPts val="400"/>
              </a:spcBef>
              <a:spcAft>
                <a:spcPts val="0"/>
              </a:spcAft>
              <a:buClr>
                <a:srgbClr val="F8F8F8"/>
              </a:buClr>
              <a:buSzPts val="2000"/>
              <a:buFont typeface="Corsiva"/>
              <a:buChar char="•"/>
              <a:defRPr sz="2000"/>
            </a:lvl3pPr>
            <a:lvl4pPr indent="-342900" lvl="3" marL="1828800" algn="l">
              <a:spcBef>
                <a:spcPts val="360"/>
              </a:spcBef>
              <a:spcAft>
                <a:spcPts val="0"/>
              </a:spcAft>
              <a:buClr>
                <a:srgbClr val="F8F8F8"/>
              </a:buClr>
              <a:buSzPts val="1800"/>
              <a:buFont typeface="Corsiva"/>
              <a:buChar char="–"/>
              <a:defRPr sz="1800"/>
            </a:lvl4pPr>
            <a:lvl5pPr indent="-342900" lvl="4" marL="2286000" algn="l">
              <a:spcBef>
                <a:spcPts val="360"/>
              </a:spcBef>
              <a:spcAft>
                <a:spcPts val="0"/>
              </a:spcAft>
              <a:buClr>
                <a:srgbClr val="F8F8F8"/>
              </a:buClr>
              <a:buSzPts val="1800"/>
              <a:buFont typeface="Corsiva"/>
              <a:buChar char="»"/>
              <a:defRPr sz="1800"/>
            </a:lvl5pPr>
            <a:lvl6pPr indent="-342900" lvl="5" marL="2743200" algn="l">
              <a:spcBef>
                <a:spcPts val="360"/>
              </a:spcBef>
              <a:spcAft>
                <a:spcPts val="0"/>
              </a:spcAft>
              <a:buClr>
                <a:srgbClr val="F8F8F8"/>
              </a:buClr>
              <a:buSzPts val="1800"/>
              <a:buFont typeface="Corsiva"/>
              <a:buChar char="»"/>
              <a:defRPr sz="1800"/>
            </a:lvl6pPr>
            <a:lvl7pPr indent="-342900" lvl="6" marL="3200400" algn="l">
              <a:spcBef>
                <a:spcPts val="360"/>
              </a:spcBef>
              <a:spcAft>
                <a:spcPts val="0"/>
              </a:spcAft>
              <a:buClr>
                <a:srgbClr val="F8F8F8"/>
              </a:buClr>
              <a:buSzPts val="1800"/>
              <a:buFont typeface="Corsiva"/>
              <a:buChar char="»"/>
              <a:defRPr sz="1800"/>
            </a:lvl7pPr>
            <a:lvl8pPr indent="-342900" lvl="7" marL="3657600" algn="l">
              <a:spcBef>
                <a:spcPts val="360"/>
              </a:spcBef>
              <a:spcAft>
                <a:spcPts val="0"/>
              </a:spcAft>
              <a:buClr>
                <a:srgbClr val="F8F8F8"/>
              </a:buClr>
              <a:buSzPts val="1800"/>
              <a:buFont typeface="Corsiva"/>
              <a:buChar char="»"/>
              <a:defRPr sz="1800"/>
            </a:lvl8pPr>
            <a:lvl9pPr indent="-342900" lvl="8" marL="4114800" algn="l">
              <a:spcBef>
                <a:spcPts val="360"/>
              </a:spcBef>
              <a:spcAft>
                <a:spcPts val="0"/>
              </a:spcAft>
              <a:buClr>
                <a:srgbClr val="F8F8F8"/>
              </a:buClr>
              <a:buSzPts val="1800"/>
              <a:buFont typeface="Corsiva"/>
              <a:buChar char="»"/>
              <a:defRPr sz="1800"/>
            </a:lvl9pPr>
          </a:lstStyle>
          <a:p/>
        </p:txBody>
      </p:sp>
      <p:sp>
        <p:nvSpPr>
          <p:cNvPr id="69" name="Google Shape;69;p51"/>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1"/>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F8F8F8"/>
                </a:solidFill>
                <a:latin typeface="Corsiva"/>
                <a:ea typeface="Corsiva"/>
                <a:cs typeface="Corsiva"/>
                <a:sym typeface="Corsi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1"/>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2"/>
          <p:cNvSpPr txBox="1"/>
          <p:nvPr>
            <p:ph type="title"/>
          </p:nvPr>
        </p:nvSpPr>
        <p:spPr>
          <a:xfrm>
            <a:off x="228600" y="152400"/>
            <a:ext cx="8610600" cy="990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1pPr>
            <a:lvl2pPr lvl="1"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2pPr>
            <a:lvl3pPr lvl="2"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3pPr>
            <a:lvl4pPr lvl="3"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4pPr>
            <a:lvl5pPr lvl="4"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5pPr>
            <a:lvl6pPr lvl="5"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6pPr>
            <a:lvl7pPr lvl="6"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7pPr>
            <a:lvl8pPr lvl="7"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8pPr>
            <a:lvl9pPr lvl="8" marR="0" rtl="0" algn="ctr">
              <a:spcBef>
                <a:spcPts val="0"/>
              </a:spcBef>
              <a:spcAft>
                <a:spcPts val="0"/>
              </a:spcAft>
              <a:buSzPts val="1400"/>
              <a:buNone/>
              <a:defRPr b="0" i="0" sz="4400" u="none" cap="none" strike="noStrike">
                <a:solidFill>
                  <a:srgbClr val="F8F8F8"/>
                </a:solidFill>
                <a:latin typeface="Corsiva"/>
                <a:ea typeface="Corsiva"/>
                <a:cs typeface="Corsiva"/>
                <a:sym typeface="Corsiva"/>
              </a:defRPr>
            </a:lvl9pPr>
          </a:lstStyle>
          <a:p/>
        </p:txBody>
      </p:sp>
      <p:sp>
        <p:nvSpPr>
          <p:cNvPr id="11" name="Google Shape;11;p42"/>
          <p:cNvSpPr txBox="1"/>
          <p:nvPr>
            <p:ph idx="1" type="body"/>
          </p:nvPr>
        </p:nvSpPr>
        <p:spPr>
          <a:xfrm>
            <a:off x="304800" y="1371600"/>
            <a:ext cx="8534400" cy="4724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8F8F8"/>
              </a:buClr>
              <a:buSzPts val="3200"/>
              <a:buFont typeface="Corsiva"/>
              <a:buChar char="•"/>
              <a:defRPr b="0" i="0" sz="3200" u="none" cap="none" strike="noStrike">
                <a:solidFill>
                  <a:srgbClr val="F8F8F8"/>
                </a:solidFill>
                <a:latin typeface="Corsiva"/>
                <a:ea typeface="Corsiva"/>
                <a:cs typeface="Corsiva"/>
                <a:sym typeface="Corsiva"/>
              </a:defRPr>
            </a:lvl1pPr>
            <a:lvl2pPr indent="-406400" lvl="1" marL="914400" marR="0" rtl="0" algn="l">
              <a:spcBef>
                <a:spcPts val="560"/>
              </a:spcBef>
              <a:spcAft>
                <a:spcPts val="0"/>
              </a:spcAft>
              <a:buClr>
                <a:srgbClr val="F8F8F8"/>
              </a:buClr>
              <a:buSzPts val="2800"/>
              <a:buFont typeface="Corsiva"/>
              <a:buChar char="–"/>
              <a:defRPr b="0" i="0" sz="2800" u="none" cap="none" strike="noStrike">
                <a:solidFill>
                  <a:srgbClr val="F8F8F8"/>
                </a:solidFill>
                <a:latin typeface="Corsiva"/>
                <a:ea typeface="Corsiva"/>
                <a:cs typeface="Corsiva"/>
                <a:sym typeface="Corsiva"/>
              </a:defRPr>
            </a:lvl2pPr>
            <a:lvl3pPr indent="-381000" lvl="2" marL="1371600" marR="0" rtl="0" algn="l">
              <a:spcBef>
                <a:spcPts val="480"/>
              </a:spcBef>
              <a:spcAft>
                <a:spcPts val="0"/>
              </a:spcAft>
              <a:buClr>
                <a:srgbClr val="F8F8F8"/>
              </a:buClr>
              <a:buSzPts val="2400"/>
              <a:buFont typeface="Corsiva"/>
              <a:buChar char="•"/>
              <a:defRPr b="0" i="0" sz="2400" u="none" cap="none" strike="noStrike">
                <a:solidFill>
                  <a:srgbClr val="F8F8F8"/>
                </a:solidFill>
                <a:latin typeface="Corsiva"/>
                <a:ea typeface="Corsiva"/>
                <a:cs typeface="Corsiva"/>
                <a:sym typeface="Corsiva"/>
              </a:defRPr>
            </a:lvl3pPr>
            <a:lvl4pPr indent="-355600" lvl="3" marL="18288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4pPr>
            <a:lvl5pPr indent="-355600" lvl="4" marL="22860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5pPr>
            <a:lvl6pPr indent="-355600" lvl="5" marL="27432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6pPr>
            <a:lvl7pPr indent="-355600" lvl="6" marL="32004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7pPr>
            <a:lvl8pPr indent="-355600" lvl="7" marL="36576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8pPr>
            <a:lvl9pPr indent="-355600" lvl="8" marL="4114800" marR="0" rtl="0" algn="l">
              <a:spcBef>
                <a:spcPts val="400"/>
              </a:spcBef>
              <a:spcAft>
                <a:spcPts val="0"/>
              </a:spcAft>
              <a:buClr>
                <a:srgbClr val="F8F8F8"/>
              </a:buClr>
              <a:buSzPts val="2000"/>
              <a:buFont typeface="Corsiva"/>
              <a:buChar char="»"/>
              <a:defRPr b="0" i="0" sz="2000" u="none" cap="none" strike="noStrike">
                <a:solidFill>
                  <a:srgbClr val="F8F8F8"/>
                </a:solidFill>
                <a:latin typeface="Corsiva"/>
                <a:ea typeface="Corsiva"/>
                <a:cs typeface="Corsiva"/>
                <a:sym typeface="Corsiva"/>
              </a:defRPr>
            </a:lvl9pPr>
          </a:lstStyle>
          <a:p/>
        </p:txBody>
      </p:sp>
      <p:sp>
        <p:nvSpPr>
          <p:cNvPr id="12" name="Google Shape;12;p42"/>
          <p:cNvSpPr txBox="1"/>
          <p:nvPr>
            <p:ph idx="10" type="dt"/>
          </p:nvPr>
        </p:nvSpPr>
        <p:spPr>
          <a:xfrm>
            <a:off x="0" y="64008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F8F8F8"/>
                </a:solidFill>
                <a:latin typeface="Corsiva"/>
                <a:ea typeface="Corsiva"/>
                <a:cs typeface="Corsiva"/>
                <a:sym typeface="Corsiva"/>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42"/>
          <p:cNvSpPr txBox="1"/>
          <p:nvPr>
            <p:ph idx="11" type="ftr"/>
          </p:nvPr>
        </p:nvSpPr>
        <p:spPr>
          <a:xfrm>
            <a:off x="2057400" y="6400800"/>
            <a:ext cx="571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rgbClr val="F8F8F8"/>
                </a:solidFill>
                <a:latin typeface="Corsiva"/>
                <a:ea typeface="Corsiva"/>
                <a:cs typeface="Corsiva"/>
                <a:sym typeface="Corsiva"/>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42"/>
          <p:cNvSpPr txBox="1"/>
          <p:nvPr>
            <p:ph idx="12" type="sldNum"/>
          </p:nvPr>
        </p:nvSpPr>
        <p:spPr>
          <a:xfrm>
            <a:off x="8153400" y="6400800"/>
            <a:ext cx="990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1pPr>
            <a:lvl2pPr indent="0" lvl="1"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2pPr>
            <a:lvl3pPr indent="0" lvl="2"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3pPr>
            <a:lvl4pPr indent="0" lvl="3"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4pPr>
            <a:lvl5pPr indent="0" lvl="4"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5pPr>
            <a:lvl6pPr indent="0" lvl="5"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6pPr>
            <a:lvl7pPr indent="0" lvl="6"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7pPr>
            <a:lvl8pPr indent="0" lvl="7"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8pPr>
            <a:lvl9pPr indent="0" lvl="8" marL="0" marR="0" rtl="0" algn="r">
              <a:lnSpc>
                <a:spcPct val="100000"/>
              </a:lnSpc>
              <a:spcBef>
                <a:spcPts val="0"/>
              </a:spcBef>
              <a:spcAft>
                <a:spcPts val="0"/>
              </a:spcAft>
              <a:buClr>
                <a:srgbClr val="F8F8F8"/>
              </a:buClr>
              <a:buSzPts val="1400"/>
              <a:buFont typeface="Corsiva"/>
              <a:buNone/>
              <a:defRPr b="0" i="0" sz="1400" u="none" cap="none" strike="noStrike">
                <a:solidFill>
                  <a:srgbClr val="F8F8F8"/>
                </a:solidFill>
                <a:latin typeface="Corsiva"/>
                <a:ea typeface="Corsiva"/>
                <a:cs typeface="Corsiva"/>
                <a:sym typeface="Corsi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90" name="Google Shape;90;p1"/>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1" lang="en-US" sz="2800" u="none" cap="none" strike="noStrike">
                <a:solidFill>
                  <a:srgbClr val="F8F8F8"/>
                </a:solidFill>
                <a:latin typeface="Times New Roman"/>
                <a:ea typeface="Times New Roman"/>
                <a:cs typeface="Times New Roman"/>
                <a:sym typeface="Times New Roman"/>
              </a:rPr>
              <a:t>1) Covered in last lecture</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cap="none" strike="noStrike">
                <a:solidFill>
                  <a:srgbClr val="F8F8F8"/>
                </a:solidFill>
                <a:latin typeface="Times New Roman"/>
                <a:ea typeface="Times New Roman"/>
                <a:cs typeface="Times New Roman"/>
                <a:sym typeface="Times New Roman"/>
              </a:rPr>
              <a:t>1.1)e- business</a:t>
            </a:r>
            <a:r>
              <a:rPr b="0" i="0" lang="en-US" sz="2800" u="none" cap="none" strike="noStrike">
                <a:solidFill>
                  <a:srgbClr val="F8F8F8"/>
                </a:solidFill>
                <a:latin typeface="Times New Roman"/>
                <a:ea typeface="Times New Roman"/>
                <a:cs typeface="Times New Roman"/>
                <a:sym typeface="Times New Roman"/>
              </a:rPr>
              <a:t>….all transactions through the internet.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1.2) </a:t>
            </a:r>
            <a:r>
              <a:rPr b="0" i="1" lang="en-US" sz="2800" u="none" cap="none" strike="noStrike">
                <a:solidFill>
                  <a:srgbClr val="F8F8F8"/>
                </a:solidFill>
                <a:latin typeface="Times New Roman"/>
                <a:ea typeface="Times New Roman"/>
                <a:cs typeface="Times New Roman"/>
                <a:sym typeface="Times New Roman"/>
              </a:rPr>
              <a:t>it includes </a:t>
            </a:r>
            <a:r>
              <a:rPr b="0" i="0" lang="en-US" sz="2800" u="none" cap="none" strike="noStrike">
                <a:solidFill>
                  <a:srgbClr val="F8F8F8"/>
                </a:solidFill>
                <a:latin typeface="Times New Roman"/>
                <a:ea typeface="Times New Roman"/>
                <a:cs typeface="Times New Roman"/>
                <a:sym typeface="Times New Roman"/>
              </a:rPr>
              <a:t>……. businesses processes, such as supply chain management, electronic order processing and customer relationship management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1.3) </a:t>
            </a:r>
            <a:r>
              <a:rPr b="0" i="1" lang="en-US" sz="2800" u="none" cap="none" strike="noStrike">
                <a:solidFill>
                  <a:srgbClr val="F8F8F8"/>
                </a:solidFill>
                <a:latin typeface="Times New Roman"/>
                <a:ea typeface="Times New Roman"/>
                <a:cs typeface="Times New Roman"/>
                <a:sym typeface="Times New Roman"/>
              </a:rPr>
              <a:t>Features of Online Business</a:t>
            </a:r>
            <a:r>
              <a:rPr b="0" i="0" lang="en-US" sz="2800" u="none" cap="none" strike="noStrik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1.4) </a:t>
            </a:r>
            <a:r>
              <a:rPr b="0" i="1" lang="en-US" sz="2800" u="none" cap="none" strike="noStrike">
                <a:solidFill>
                  <a:srgbClr val="F8F8F8"/>
                </a:solidFill>
                <a:latin typeface="Times New Roman"/>
                <a:ea typeface="Times New Roman"/>
                <a:cs typeface="Times New Roman"/>
                <a:sym typeface="Times New Roman"/>
              </a:rPr>
              <a:t>Types of e- business </a:t>
            </a:r>
            <a:r>
              <a:rPr b="0" i="0" lang="en-US" sz="2800" u="none" cap="none" strike="noStrike">
                <a:solidFill>
                  <a:srgbClr val="F8F8F8"/>
                </a:solidFill>
                <a:latin typeface="Times New Roman"/>
                <a:ea typeface="Times New Roman"/>
                <a:cs typeface="Times New Roman"/>
                <a:sym typeface="Times New Roman"/>
              </a:rPr>
              <a:t>…Business-to-Business (B2B), Business-to-Consumer (B2C), Business-to-Consumer (B2C), Consumer-to-Consumer (C2C), Consumer-to-Consumer (C2C), Consumer-to-Business (C2B), Consumer-to-Administration (C2A), Business-to-Administration (B2A)</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1.5) </a:t>
            </a:r>
            <a:r>
              <a:rPr b="0" i="1" lang="en-US" sz="2800" u="none" cap="none" strike="noStrike">
                <a:solidFill>
                  <a:srgbClr val="F8F8F8"/>
                </a:solidFill>
                <a:latin typeface="Times New Roman"/>
                <a:ea typeface="Times New Roman"/>
                <a:cs typeface="Times New Roman"/>
                <a:sym typeface="Times New Roman"/>
              </a:rPr>
              <a:t>Characteristics of e-business</a:t>
            </a:r>
            <a:r>
              <a:rPr b="0" i="0" lang="en-US" sz="2800" u="none" cap="none" strike="noStrike">
                <a:solidFill>
                  <a:srgbClr val="F8F8F8"/>
                </a:solidFill>
                <a:latin typeface="Times New Roman"/>
                <a:ea typeface="Times New Roman"/>
                <a:cs typeface="Times New Roman"/>
                <a:sym typeface="Times New Roman"/>
              </a:rPr>
              <a:t>… Ubiquity, 24×7 Service Availability, Global Reach, richness,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cap="none" strike="noStrik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cap="none" strike="noStrik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cap="none" strike="noStrik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53" name="Google Shape;153;p10"/>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2.3)Types…b) </a:t>
            </a:r>
            <a:r>
              <a:rPr b="0" i="1" lang="en-US" sz="2800" u="none">
                <a:solidFill>
                  <a:srgbClr val="F8F8F8"/>
                </a:solidFill>
                <a:latin typeface="Times New Roman"/>
                <a:ea typeface="Times New Roman"/>
                <a:cs typeface="Times New Roman"/>
                <a:sym typeface="Times New Roman"/>
              </a:rPr>
              <a:t>External collaboration</a:t>
            </a:r>
            <a:r>
              <a:rPr b="0" i="0" lang="en-US" sz="2800" u="none">
                <a:solidFill>
                  <a:srgbClr val="F8F8F8"/>
                </a:solidFill>
                <a:latin typeface="Times New Roman"/>
                <a:ea typeface="Times New Roman"/>
                <a:cs typeface="Times New Roman"/>
                <a:sym typeface="Times New Roman"/>
              </a:rPr>
              <a:t>..cont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b.4)An organization often seeks external collaborators because they can offer something unavailable internally.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t>
            </a:r>
            <a:r>
              <a:rPr b="0" i="1" lang="en-US" sz="2800" u="none">
                <a:solidFill>
                  <a:srgbClr val="F8F8F8"/>
                </a:solidFill>
                <a:latin typeface="Times New Roman"/>
                <a:ea typeface="Times New Roman"/>
                <a:cs typeface="Times New Roman"/>
                <a:sym typeface="Times New Roman"/>
              </a:rPr>
              <a:t>Team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c.1)it is one of the most common types of internal collaboration.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c.2)Organizations often divide employees based into different departments based on their roles or responsibilities.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c.3)For example, an organization may have sales, human resources, operations and finance departments.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c.4)These departments may have sub-teams, such as the lead generation and customer success teams within a sales….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60" name="Google Shape;160;p11"/>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2.3)Types…c)</a:t>
            </a:r>
            <a:r>
              <a:rPr b="0" i="1" lang="en-US" sz="2800" u="none">
                <a:solidFill>
                  <a:srgbClr val="F8F8F8"/>
                </a:solidFill>
                <a:latin typeface="Times New Roman"/>
                <a:ea typeface="Times New Roman"/>
                <a:cs typeface="Times New Roman"/>
                <a:sym typeface="Times New Roman"/>
              </a:rPr>
              <a:t>Team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c.4)…….department.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c.5)In a team, everyone has assigned roles and works toward the same goals, sharing knowledge or information relevant to those goals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c.6) Teams often also have a leader, such as a manager, who oversees the work completed by its members.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a:t>
            </a:r>
            <a:r>
              <a:rPr b="0" i="1" lang="en-US" sz="2800" u="none">
                <a:solidFill>
                  <a:srgbClr val="F8F8F8"/>
                </a:solidFill>
                <a:latin typeface="Times New Roman"/>
                <a:ea typeface="Times New Roman"/>
                <a:cs typeface="Times New Roman"/>
                <a:sym typeface="Times New Roman"/>
              </a:rPr>
              <a:t>Cross-departmental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d.1)it is another type of internal collaboration in which individuals or groups from different areas of an organization work together.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67" name="Google Shape;167;p12"/>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2.3)Types…d)</a:t>
            </a:r>
            <a:r>
              <a:rPr b="0" i="1" lang="en-US" sz="2800" u="none">
                <a:solidFill>
                  <a:srgbClr val="F8F8F8"/>
                </a:solidFill>
                <a:latin typeface="Times New Roman"/>
                <a:ea typeface="Times New Roman"/>
                <a:cs typeface="Times New Roman"/>
                <a:sym typeface="Times New Roman"/>
              </a:rPr>
              <a:t>Cross-departmental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d,2)Typically, one of the partners provides resources or knowledge that the other department needs.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d,3)They may need to create these partnerships for specific projects, or individuals can seek guidance on a task by asking someone with relevant expertise from another department.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a:t>
            </a:r>
            <a:r>
              <a:rPr b="0" i="1" lang="en-US" sz="2800" u="none">
                <a:solidFill>
                  <a:srgbClr val="F8F8F8"/>
                </a:solidFill>
                <a:latin typeface="Times New Roman"/>
                <a:ea typeface="Times New Roman"/>
                <a:cs typeface="Times New Roman"/>
                <a:sym typeface="Times New Roman"/>
              </a:rPr>
              <a:t>Community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e.1)it is when individuals with a shared interest work together.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e.2)its  goal  is to learn and share knowledge rather than completing a business task or project.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74" name="Google Shape;174;p13"/>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2.3)Types…e)</a:t>
            </a:r>
            <a:r>
              <a:rPr b="0" i="1" lang="en-US" sz="2800" u="none">
                <a:solidFill>
                  <a:srgbClr val="F8F8F8"/>
                </a:solidFill>
                <a:latin typeface="Times New Roman"/>
                <a:ea typeface="Times New Roman"/>
                <a:cs typeface="Times New Roman"/>
                <a:sym typeface="Times New Roman"/>
              </a:rPr>
              <a:t>Community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e.3)However, when they gain information or insights from a member of their community, they may bring it back to their team or workplace to support their work.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e.4)Individuals in an organization may find this type of collaboration internally and externally.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a:t>
            </a:r>
            <a:r>
              <a:rPr b="0" i="1" lang="en-US" sz="2800" u="none">
                <a:solidFill>
                  <a:srgbClr val="F8F8F8"/>
                </a:solidFill>
                <a:latin typeface="Times New Roman"/>
                <a:ea typeface="Times New Roman"/>
                <a:cs typeface="Times New Roman"/>
                <a:sym typeface="Times New Roman"/>
              </a:rPr>
              <a:t>Virtual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f.1)it enables individuals and teams to work together even when they're not in the same location.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f.2)This type  is essential for remote teams where coworkers don't work in an office, though many in-person offices also benefit from virtual collaboration tools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81" name="Google Shape;181;p14"/>
          <p:cNvSpPr txBox="1"/>
          <p:nvPr>
            <p:ph idx="1" type="body"/>
          </p:nvPr>
        </p:nvSpPr>
        <p:spPr>
          <a:xfrm>
            <a:off x="209550" y="542925"/>
            <a:ext cx="8724900" cy="6162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2.3)Types…..f)</a:t>
            </a:r>
            <a:r>
              <a:rPr b="0" i="1" lang="en-US" sz="2800" u="none">
                <a:solidFill>
                  <a:srgbClr val="F8F8F8"/>
                </a:solidFill>
                <a:latin typeface="Times New Roman"/>
                <a:ea typeface="Times New Roman"/>
                <a:cs typeface="Times New Roman"/>
                <a:sym typeface="Times New Roman"/>
              </a:rPr>
              <a:t>Virtual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f.3)For example, many offices use chat software or email to send messages internally.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F,4)These tools enable individuals to communicate without leaving their desk if their colleague works in another area of the office.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 </a:t>
            </a:r>
            <a:r>
              <a:rPr b="0" i="1" lang="en-US" sz="2800" u="none">
                <a:solidFill>
                  <a:srgbClr val="F8F8F8"/>
                </a:solidFill>
                <a:latin typeface="Times New Roman"/>
                <a:ea typeface="Times New Roman"/>
                <a:cs typeface="Times New Roman"/>
                <a:sym typeface="Times New Roman"/>
              </a:rPr>
              <a:t>Cloud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g.1)it represents another form of virtual collaboration.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With cloud tools and software, employees can work on the same document from different locations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g.2) These documents update in real time, allowing collaborators to share, review and edit them and see the…..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88" name="Google Shape;188;p15"/>
          <p:cNvSpPr txBox="1"/>
          <p:nvPr>
            <p:ph idx="1" type="body"/>
          </p:nvPr>
        </p:nvSpPr>
        <p:spPr>
          <a:xfrm>
            <a:off x="209550" y="542925"/>
            <a:ext cx="8724900" cy="640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2.3)Types…..g) </a:t>
            </a:r>
            <a:r>
              <a:rPr b="0" i="1" lang="en-US" sz="2800" u="none">
                <a:solidFill>
                  <a:srgbClr val="F8F8F8"/>
                </a:solidFill>
                <a:latin typeface="Times New Roman"/>
                <a:ea typeface="Times New Roman"/>
                <a:cs typeface="Times New Roman"/>
                <a:sym typeface="Times New Roman"/>
              </a:rPr>
              <a:t>Cloud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g.2) ….. latest changes as they occur.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g.3)This type  is also effective for hosting and sharing large files within the organization.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g.4)Teams can create cloud-based folders, allowing them to gather and share documents in a central location for all necessary parties to access.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 </a:t>
            </a:r>
            <a:r>
              <a:rPr b="0" i="1" lang="en-US" sz="2800" u="none">
                <a:solidFill>
                  <a:srgbClr val="F8F8F8"/>
                </a:solidFill>
                <a:latin typeface="Times New Roman"/>
                <a:ea typeface="Times New Roman"/>
                <a:cs typeface="Times New Roman"/>
                <a:sym typeface="Times New Roman"/>
              </a:rPr>
              <a:t>Strategic alliance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h.1) type of external collaboration that occurs when two or more organizations work together toward a common goal. h.2)They may enter these agreements for short- or long-term purposes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95" name="Google Shape;195;p16"/>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2.3)Types…..h) </a:t>
            </a:r>
            <a:r>
              <a:rPr b="0" i="1" lang="en-US" sz="2800" u="none">
                <a:solidFill>
                  <a:srgbClr val="F8F8F8"/>
                </a:solidFill>
                <a:latin typeface="Times New Roman"/>
                <a:ea typeface="Times New Roman"/>
                <a:cs typeface="Times New Roman"/>
                <a:sym typeface="Times New Roman"/>
              </a:rPr>
              <a:t>Strategic alliance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h.3)Some partnerships involve binding agreements, which establish each parties' responsibilities in the relationship. h.4)Failure to meet those responsibilities can lead to conflicts.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h.5)In these collaborations, the business partners share their knowledge and resources, often supplementing what the other doesn't have or offer.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a:t>
            </a:r>
            <a:r>
              <a:rPr b="0" i="1" lang="en-US" sz="2800" u="none">
                <a:solidFill>
                  <a:srgbClr val="F8F8F8"/>
                </a:solidFill>
                <a:latin typeface="Times New Roman"/>
                <a:ea typeface="Times New Roman"/>
                <a:cs typeface="Times New Roman"/>
                <a:sym typeface="Times New Roman"/>
              </a:rPr>
              <a:t>Network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i.1)With network collaboration, people may work with others in pursuit of individual goals.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02" name="Google Shape;202;p17"/>
          <p:cNvSpPr txBox="1"/>
          <p:nvPr>
            <p:ph idx="1" type="body"/>
          </p:nvPr>
        </p:nvSpPr>
        <p:spPr>
          <a:xfrm>
            <a:off x="152400" y="57785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2.3)Types..i)</a:t>
            </a:r>
            <a:r>
              <a:rPr b="0" i="1" lang="en-US" sz="2800" u="none">
                <a:solidFill>
                  <a:srgbClr val="F8F8F8"/>
                </a:solidFill>
                <a:latin typeface="Times New Roman"/>
                <a:ea typeface="Times New Roman"/>
                <a:cs typeface="Times New Roman"/>
                <a:sym typeface="Times New Roman"/>
              </a:rPr>
              <a:t>Network collaboration</a:t>
            </a: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i.2)These networks can exist in person or through digital formats, and the members of the network may not always know one another personally.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i.3) People can contribute to this by sharing information or expertise for others to use for their own benefit.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1.4)Eventually, network members may even develop stronger relationships and rely on one another to help with specific goals or tasks.</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09" name="Google Shape;209;p18"/>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a:t>
            </a:r>
            <a:r>
              <a:rPr b="1" i="1" lang="en-US" sz="2800" u="none">
                <a:solidFill>
                  <a:srgbClr val="F8F8F8"/>
                </a:solidFill>
                <a:latin typeface="Times New Roman"/>
                <a:ea typeface="Times New Roman"/>
                <a:cs typeface="Times New Roman"/>
                <a:sym typeface="Times New Roman"/>
              </a:rPr>
              <a:t>E commerce</a:t>
            </a:r>
            <a:r>
              <a:rPr b="0" i="0" lang="en-US" sz="2800" u="none">
                <a:solidFill>
                  <a:srgbClr val="F8F8F8"/>
                </a:solidFill>
                <a:latin typeface="Times New Roman"/>
                <a:ea typeface="Times New Roman"/>
                <a:cs typeface="Times New Roman"/>
                <a:sym typeface="Times New Roman"/>
              </a:rPr>
              <a:t>……3.1) </a:t>
            </a:r>
            <a:r>
              <a:rPr b="0" i="1" lang="en-US" sz="2800" u="none">
                <a:solidFill>
                  <a:srgbClr val="F8F8F8"/>
                </a:solidFill>
                <a:latin typeface="Times New Roman"/>
                <a:ea typeface="Times New Roman"/>
                <a:cs typeface="Times New Roman"/>
                <a:sym typeface="Times New Roman"/>
              </a:rPr>
              <a:t>what is it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a)E-commerce (electronic commerce) is the activity of electronically buying or selling of products on online services or over the Internet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b)There are three areas of e-commerce: online retailing, electronic markets, and online auctions.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c)E-commerce is supported by electronic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a:t>
            </a:r>
            <a:r>
              <a:rPr b="0" i="1" lang="en-US" sz="2800" u="none">
                <a:solidFill>
                  <a:srgbClr val="F8F8F8"/>
                </a:solidFill>
                <a:latin typeface="Times New Roman"/>
                <a:ea typeface="Times New Roman"/>
                <a:cs typeface="Times New Roman"/>
                <a:sym typeface="Times New Roman"/>
              </a:rPr>
              <a:t>types</a:t>
            </a:r>
            <a:r>
              <a:rPr b="0" i="0" lang="en-US" sz="2800" u="none">
                <a:solidFill>
                  <a:srgbClr val="F8F8F8"/>
                </a:solidFill>
                <a:latin typeface="Times New Roman"/>
                <a:ea typeface="Times New Roman"/>
                <a:cs typeface="Times New Roman"/>
                <a:sym typeface="Times New Roman"/>
              </a:rPr>
              <a:t>…a)</a:t>
            </a:r>
            <a:r>
              <a:rPr b="0" i="1" lang="en-US" sz="2800" u="none">
                <a:solidFill>
                  <a:srgbClr val="F8F8F8"/>
                </a:solidFill>
                <a:latin typeface="Times New Roman"/>
                <a:ea typeface="Times New Roman"/>
                <a:cs typeface="Times New Roman"/>
                <a:sym typeface="Times New Roman"/>
              </a:rPr>
              <a:t>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a.1)B2B e-commerce refers to the sale of goods or services between businesses via an online sales portal.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a.2)While sometimes the buyer is the end user, often the buyer resells to the consumer.</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16" name="Google Shape;216;p19"/>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a:t>
            </a:r>
            <a:r>
              <a:rPr b="1" i="1" lang="en-US" sz="2800" u="none">
                <a:solidFill>
                  <a:srgbClr val="F8F8F8"/>
                </a:solidFill>
                <a:latin typeface="Times New Roman"/>
                <a:ea typeface="Times New Roman"/>
                <a:cs typeface="Times New Roman"/>
                <a:sym typeface="Times New Roman"/>
              </a:rPr>
              <a:t>E-commerce</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types…a)Business-to-business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a.3) This type of e-commerce typically applies to the relationship between producers and wholesalers; it may additionally remain applied to the relationship between the producers or the wholesalers and the retailers themselves.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a.4)B2B typically requires more venture capital and a longer sales cycle, but results in higher order value and more recurring purchases.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a:t>
            </a:r>
            <a:r>
              <a:rPr b="0" i="1" lang="en-US" sz="2800" u="none">
                <a:solidFill>
                  <a:srgbClr val="F8F8F8"/>
                </a:solidFill>
                <a:latin typeface="Times New Roman"/>
                <a:ea typeface="Times New Roman"/>
                <a:cs typeface="Times New Roman"/>
                <a:sym typeface="Times New Roman"/>
              </a:rPr>
              <a:t>The advantages of B2B </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a:t>
            </a:r>
            <a:r>
              <a:rPr b="0" i="1" lang="en-US" sz="2800" u="none">
                <a:solidFill>
                  <a:srgbClr val="F8F8F8"/>
                </a:solidFill>
                <a:latin typeface="Times New Roman"/>
                <a:ea typeface="Times New Roman"/>
                <a:cs typeface="Times New Roman"/>
                <a:sym typeface="Times New Roman"/>
              </a:rPr>
              <a:t>Convenience: </a:t>
            </a:r>
            <a:r>
              <a:rPr b="0" i="0" lang="en-US" sz="2800" u="none">
                <a:solidFill>
                  <a:srgbClr val="F8F8F8"/>
                </a:solidFill>
                <a:latin typeface="Times New Roman"/>
                <a:ea typeface="Times New Roman"/>
                <a:cs typeface="Times New Roman"/>
                <a:sym typeface="Times New Roman"/>
              </a:rPr>
              <a:t>While companies can sell through physical storefronts or take transactions by phone, B2B commerce often takes place online, where companies advertise their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97" name="Google Shape;97;p2"/>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1) Covered in last lecture</a:t>
            </a:r>
            <a:endParaRPr/>
          </a:p>
          <a:p>
            <a:pPr indent="0" lvl="0" marL="0" marR="0" rtl="0" algn="l">
              <a:lnSpc>
                <a:spcPct val="100000"/>
              </a:lnSpc>
              <a:spcBef>
                <a:spcPts val="56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1.1)e- business</a:t>
            </a:r>
            <a:r>
              <a:rPr b="0" i="0" lang="en-US" sz="2800" u="none">
                <a:solidFill>
                  <a:srgbClr val="F8F8F8"/>
                </a:solidFill>
                <a:latin typeface="Times New Roman"/>
                <a:ea typeface="Times New Roman"/>
                <a:cs typeface="Times New Roman"/>
                <a:sym typeface="Times New Roman"/>
              </a:rPr>
              <a:t>….all transactions through the internet.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1.2) it includes ……. businesses processes, such as supply chain management, electronic order pro)</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1.3) </a:t>
            </a:r>
            <a:r>
              <a:rPr b="0" i="1" lang="en-US" sz="2800" u="none">
                <a:solidFill>
                  <a:srgbClr val="F8F8F8"/>
                </a:solidFill>
                <a:latin typeface="Times New Roman"/>
                <a:ea typeface="Times New Roman"/>
                <a:cs typeface="Times New Roman"/>
                <a:sym typeface="Times New Roman"/>
              </a:rPr>
              <a:t>Characteristics of e-business</a:t>
            </a:r>
            <a:r>
              <a:rPr b="0" i="0" lang="en-US" sz="2800" u="none">
                <a:solidFill>
                  <a:srgbClr val="F8F8F8"/>
                </a:solidFill>
                <a:latin typeface="Times New Roman"/>
                <a:ea typeface="Times New Roman"/>
                <a:cs typeface="Times New Roman"/>
                <a:sym typeface="Times New Roman"/>
              </a:rPr>
              <a:t>… No Geographical Boundaries, no personal touch, Buyer and Seller Don’t Meet, information density, Inventory Management, personalization,  Non-Cash Payment, Delivery Takes Time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1,4) business success through the adoption of technology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1.5) used of technology in….communication, security, efficiency, time and money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1.6) Information management for business initiative..</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23" name="Google Shape;223;p20"/>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commerce…3.2) types…a)Business-to-business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a.5)The advantages of B2B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a:t>
            </a:r>
            <a:r>
              <a:rPr b="0" i="1" lang="en-US" sz="2800" u="none">
                <a:solidFill>
                  <a:srgbClr val="F8F8F8"/>
                </a:solidFill>
                <a:latin typeface="Times New Roman"/>
                <a:ea typeface="Times New Roman"/>
                <a:cs typeface="Times New Roman"/>
                <a:sym typeface="Times New Roman"/>
              </a:rPr>
              <a:t>Convenience</a:t>
            </a:r>
            <a:r>
              <a:rPr b="0" i="0" lang="en-US" sz="2800" u="none">
                <a:solidFill>
                  <a:srgbClr val="F8F8F8"/>
                </a:solidFill>
                <a:latin typeface="Times New Roman"/>
                <a:ea typeface="Times New Roman"/>
                <a:cs typeface="Times New Roman"/>
                <a:sym typeface="Times New Roman"/>
              </a:rPr>
              <a:t>: … products and services, allow for demonstrations and make it easy to place bulk orders. Sellers also benefit from efficient order processing thanks to this digital transaction model.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0" i="1" lang="en-US" sz="2800" u="none">
                <a:solidFill>
                  <a:srgbClr val="F8F8F8"/>
                </a:solidFill>
                <a:latin typeface="Times New Roman"/>
                <a:ea typeface="Times New Roman"/>
                <a:cs typeface="Times New Roman"/>
                <a:sym typeface="Times New Roman"/>
              </a:rPr>
              <a:t>Higher profits</a:t>
            </a:r>
            <a:r>
              <a:rPr b="0" i="0" lang="en-US" sz="2800" u="none">
                <a:solidFill>
                  <a:srgbClr val="F8F8F8"/>
                </a:solidFill>
                <a:latin typeface="Times New Roman"/>
                <a:ea typeface="Times New Roman"/>
                <a:cs typeface="Times New Roman"/>
                <a:sym typeface="Times New Roman"/>
              </a:rPr>
              <a:t>: B2B companies often sell their items in wholesale quantities, allowing buyers to receive a good deal and restock less often. Larger order numbers lead to higher potential sales and additional profits for B2B sellers.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3)Huge market potential: From business software and consulting services to bulk materials and specialized machinery, B2B sellers can target a large market of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30" name="Google Shape;230;p21"/>
          <p:cNvSpPr txBox="1"/>
          <p:nvPr>
            <p:ph idx="1" type="body"/>
          </p:nvPr>
        </p:nvSpPr>
        <p:spPr>
          <a:xfrm>
            <a:off x="152400" y="457200"/>
            <a:ext cx="8839200" cy="640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types…a)Business-to-business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a.5)The advantages of B2B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a:t>
            </a:r>
            <a:r>
              <a:rPr b="0" i="1" lang="en-US" sz="2800" u="none">
                <a:solidFill>
                  <a:srgbClr val="F8F8F8"/>
                </a:solidFill>
                <a:latin typeface="Times New Roman"/>
                <a:ea typeface="Times New Roman"/>
                <a:cs typeface="Times New Roman"/>
                <a:sym typeface="Times New Roman"/>
              </a:rPr>
              <a:t>Huge market potential: </a:t>
            </a:r>
            <a:r>
              <a:rPr b="0" i="0" lang="en-US" sz="2800" u="none">
                <a:solidFill>
                  <a:srgbClr val="F8F8F8"/>
                </a:solidFill>
                <a:latin typeface="Times New Roman"/>
                <a:ea typeface="Times New Roman"/>
                <a:cs typeface="Times New Roman"/>
                <a:sym typeface="Times New Roman"/>
              </a:rPr>
              <a:t>…machinery, B2B sellers can target a large market of companies across industries. At the same time, they have the flexibility of specializing in an area like technology to become a leader in the field.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a:t>
            </a:r>
            <a:r>
              <a:rPr b="0" i="1" lang="en-US" sz="2800" u="none">
                <a:solidFill>
                  <a:srgbClr val="F8F8F8"/>
                </a:solidFill>
                <a:latin typeface="Times New Roman"/>
                <a:ea typeface="Times New Roman"/>
                <a:cs typeface="Times New Roman"/>
                <a:sym typeface="Times New Roman"/>
              </a:rPr>
              <a:t>Improved security</a:t>
            </a:r>
            <a:r>
              <a:rPr b="0" i="0" lang="en-US" sz="2800" u="none">
                <a:solidFill>
                  <a:srgbClr val="F8F8F8"/>
                </a:solidFill>
                <a:latin typeface="Times New Roman"/>
                <a:ea typeface="Times New Roman"/>
                <a:cs typeface="Times New Roman"/>
                <a:sym typeface="Times New Roman"/>
              </a:rPr>
              <a:t>: Since contracts are a common part of B2B commerce, there's some security for both buyers and sellers in that there's less concern that one will pay and the other will deliver goods as promised. Since sales usually get tracked digitally, it's also more secure in that B2B sellers can track and monitor their financial results.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t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37" name="Google Shape;237;p22"/>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commerce…3.2) types…a)Business-to-business (B2B)</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a.6) The disadvantages of B2B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a:t>
            </a:r>
            <a:r>
              <a:rPr b="0" i="1" lang="en-US" sz="2800" u="none">
                <a:solidFill>
                  <a:srgbClr val="F8F8F8"/>
                </a:solidFill>
                <a:latin typeface="Times New Roman"/>
                <a:ea typeface="Times New Roman"/>
                <a:cs typeface="Times New Roman"/>
                <a:sym typeface="Times New Roman"/>
              </a:rPr>
              <a:t>More complex setup process</a:t>
            </a:r>
            <a:r>
              <a:rPr b="0" i="0" lang="en-US" sz="2800" u="none">
                <a:solidFill>
                  <a:srgbClr val="F8F8F8"/>
                </a:solidFill>
                <a:latin typeface="Times New Roman"/>
                <a:ea typeface="Times New Roman"/>
                <a:cs typeface="Times New Roman"/>
                <a:sym typeface="Times New Roman"/>
              </a:rPr>
              <a:t>: Getting started as a B2B retailer takes work to figure out how to get customers who stay dedicated and make large-enough orders. This often requires thorough research to advertise to potential businesses, set up a custom ordering system and adapt quickly when sales are underwhelming.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0" i="1" lang="en-US" sz="2800" u="none">
                <a:solidFill>
                  <a:srgbClr val="F8F8F8"/>
                </a:solidFill>
                <a:latin typeface="Times New Roman"/>
                <a:ea typeface="Times New Roman"/>
                <a:cs typeface="Times New Roman"/>
                <a:sym typeface="Times New Roman"/>
              </a:rPr>
              <a:t>Limits to sales: </a:t>
            </a:r>
            <a:r>
              <a:rPr b="0" i="0" lang="en-US" sz="2800" u="none">
                <a:solidFill>
                  <a:srgbClr val="F8F8F8"/>
                </a:solidFill>
                <a:latin typeface="Times New Roman"/>
                <a:ea typeface="Times New Roman"/>
                <a:cs typeface="Times New Roman"/>
                <a:sym typeface="Times New Roman"/>
              </a:rPr>
              <a:t>While B2B companies can sell a lot, they do miss out on potential sales to individual customers. The smaller pool of business buyers and the need to negotiate contracts can put some limits on profits, especially when the company loses key buyers to other competitors;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44" name="Google Shape;244;p23"/>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commerce…3.2) types…a)Business-to-business (B2B)</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a.6) The disadvantages of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3)Need for B2B sellers to stand out: At the same time, the B2B market has many companies competing and selling similar products and services. Sellers often need to cut prices and find special ways to grab companies' attention to succeed in the market;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4)Special ordering experience needed: B2B companies selling online need to put much effort into designing a website and ordering system that buyers find easy to use</a:t>
            </a:r>
            <a:r>
              <a:rPr b="0" i="0" lang="en-US" sz="2400" u="none">
                <a:solidFill>
                  <a:srgbClr val="F8F8F8"/>
                </a:solidFill>
                <a:latin typeface="Times New Roman"/>
                <a:ea typeface="Times New Roman"/>
                <a:cs typeface="Times New Roman"/>
                <a:sym typeface="Times New Roman"/>
              </a:rPr>
              <a:t>. </a:t>
            </a:r>
            <a:r>
              <a:rPr b="0" i="0" lang="en-US" sz="2800" u="none">
                <a:solidFill>
                  <a:srgbClr val="F8F8F8"/>
                </a:solidFill>
                <a:latin typeface="Times New Roman"/>
                <a:ea typeface="Times New Roman"/>
                <a:cs typeface="Times New Roman"/>
                <a:sym typeface="Times New Roman"/>
              </a:rPr>
              <a:t>This means presenting product and service information clearly, offering online demos or consultations and using order forms with appropriate options for quantities and…..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51" name="Google Shape;251;p24"/>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types…a)Business-to-business (B2B)</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a.6) The disadvantages of B2B</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4)Special ordering experience needed: …..any </a:t>
            </a:r>
            <a:r>
              <a:rPr b="0" i="0" lang="en-US" sz="2400" u="none">
                <a:solidFill>
                  <a:srgbClr val="F8F8F8"/>
                </a:solidFill>
                <a:latin typeface="Times New Roman"/>
                <a:ea typeface="Times New Roman"/>
                <a:cs typeface="Times New Roman"/>
                <a:sym typeface="Times New Roman"/>
              </a:rPr>
              <a:t>special customization needed.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a:t>
            </a:r>
            <a:r>
              <a:rPr b="0" i="1" lang="en-US" sz="2800" u="none">
                <a:solidFill>
                  <a:srgbClr val="F8F8F8"/>
                </a:solidFill>
                <a:latin typeface="Times New Roman"/>
                <a:ea typeface="Times New Roman"/>
                <a:cs typeface="Times New Roman"/>
                <a:sym typeface="Times New Roman"/>
              </a:rPr>
              <a:t>Complex payment process: </a:t>
            </a:r>
            <a:r>
              <a:rPr b="0" i="0" lang="en-US" sz="2800" u="none">
                <a:solidFill>
                  <a:srgbClr val="F8F8F8"/>
                </a:solidFill>
                <a:latin typeface="Times New Roman"/>
                <a:ea typeface="Times New Roman"/>
                <a:cs typeface="Times New Roman"/>
                <a:sym typeface="Times New Roman"/>
              </a:rPr>
              <a:t>B2B online payment solutions are both time-consuming and expensive for both parties. The buyer has to be credit checked, they'll often negotiate payment terms and trade discounts and the business will manually have to create a custom invoice.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a:t>
            </a:r>
            <a:r>
              <a:rPr b="0" i="1" lang="en-US" sz="2800" u="none">
                <a:solidFill>
                  <a:srgbClr val="F8F8F8"/>
                </a:solidFill>
                <a:latin typeface="Times New Roman"/>
                <a:ea typeface="Times New Roman"/>
                <a:cs typeface="Times New Roman"/>
                <a:sym typeface="Times New Roman"/>
              </a:rPr>
              <a:t>business-to-consumer (B2C) </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 it is a retail model where products move directly from a business to the end user who has purchased the goods or…..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58" name="Google Shape;258;p25"/>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 ….. service for personal use.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 model, which involves exchanging goods and services between  between businesses and consumers.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b.3)The term B2C is applicable to any business transaction where the consumer directly receives goods or services,  such as retail stores, restaurants and doctor's offices.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b.4) Most often it refers to e-commerce businesses, which use online platforms to connect their products with consumers.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b.5) B2C…common types companies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t>
            </a:r>
            <a:r>
              <a:rPr b="0" i="1" lang="en-US" sz="2800" u="none">
                <a:solidFill>
                  <a:srgbClr val="F8F8F8"/>
                </a:solidFill>
                <a:latin typeface="Times New Roman"/>
                <a:ea typeface="Times New Roman"/>
                <a:cs typeface="Times New Roman"/>
                <a:sym typeface="Times New Roman"/>
              </a:rPr>
              <a:t>Direct sellers.:</a:t>
            </a:r>
            <a:r>
              <a:rPr b="0" i="0" lang="en-US" sz="2800" u="none">
                <a:solidFill>
                  <a:srgbClr val="F8F8F8"/>
                </a:solidFill>
                <a:latin typeface="Times New Roman"/>
                <a:ea typeface="Times New Roman"/>
                <a:cs typeface="Times New Roman"/>
                <a:sym typeface="Times New Roman"/>
              </a:rPr>
              <a:t>The most common and familiar………….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65" name="Google Shape;265;p26"/>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b.5) B2C…common types companies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t>
            </a:r>
            <a:r>
              <a:rPr b="0" i="1" lang="en-US" sz="2800" u="none">
                <a:solidFill>
                  <a:srgbClr val="F8F8F8"/>
                </a:solidFill>
                <a:latin typeface="Times New Roman"/>
                <a:ea typeface="Times New Roman"/>
                <a:cs typeface="Times New Roman"/>
                <a:sym typeface="Times New Roman"/>
              </a:rPr>
              <a:t>Direct sellers</a:t>
            </a:r>
            <a:r>
              <a:rPr b="0" i="0" lang="en-US" sz="2800" u="none">
                <a:solidFill>
                  <a:srgbClr val="F8F8F8"/>
                </a:solidFill>
                <a:latin typeface="Times New Roman"/>
                <a:ea typeface="Times New Roman"/>
                <a:cs typeface="Times New Roman"/>
                <a:sym typeface="Times New Roman"/>
              </a:rPr>
              <a:t>.:…………. e-commerce business, where customers purchase directly from the seller.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a:t>
            </a:r>
            <a:r>
              <a:rPr b="0" i="1" lang="en-US" sz="2800" u="none">
                <a:solidFill>
                  <a:srgbClr val="F8F8F8"/>
                </a:solidFill>
                <a:latin typeface="Times New Roman"/>
                <a:ea typeface="Times New Roman"/>
                <a:cs typeface="Times New Roman"/>
                <a:sym typeface="Times New Roman"/>
              </a:rPr>
              <a:t>Intermediaries</a:t>
            </a:r>
            <a:r>
              <a:rPr b="0" i="0" lang="en-US" sz="2800" u="none">
                <a:solidFill>
                  <a:srgbClr val="F8F8F8"/>
                </a:solidFill>
                <a:latin typeface="Times New Roman"/>
                <a:ea typeface="Times New Roman"/>
                <a:cs typeface="Times New Roman"/>
                <a:sym typeface="Times New Roman"/>
              </a:rPr>
              <a:t>: Rather than offering their own products or services to shoppers on their site, these e-commerce companies offer a platform for C2C (consumer-to-consumer) markets, connecting buyers with independent sellers. Intermediary companies often profit by charging a small percentage of each sale from vendors.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t>
            </a:r>
            <a:r>
              <a:rPr b="0" i="1" lang="en-US" sz="2800" u="none">
                <a:solidFill>
                  <a:srgbClr val="F8F8F8"/>
                </a:solidFill>
                <a:latin typeface="Times New Roman"/>
                <a:ea typeface="Times New Roman"/>
                <a:cs typeface="Times New Roman"/>
                <a:sym typeface="Times New Roman"/>
              </a:rPr>
              <a:t>Advertising-based</a:t>
            </a:r>
            <a:r>
              <a:rPr b="0" i="0" lang="en-US" sz="2800" u="none">
                <a:solidFill>
                  <a:srgbClr val="F8F8F8"/>
                </a:solidFill>
                <a:latin typeface="Times New Roman"/>
                <a:ea typeface="Times New Roman"/>
                <a:cs typeface="Times New Roman"/>
                <a:sym typeface="Times New Roman"/>
              </a:rPr>
              <a:t>: These e-commerce companies use traffic-driving strategies like Content marketing to……. </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72" name="Google Shape;272;p27"/>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b.5) B2C…common types companies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t>
            </a:r>
            <a:r>
              <a:rPr b="0" i="1" lang="en-US" sz="2800" u="none">
                <a:solidFill>
                  <a:srgbClr val="F8F8F8"/>
                </a:solidFill>
                <a:latin typeface="Times New Roman"/>
                <a:ea typeface="Times New Roman"/>
                <a:cs typeface="Times New Roman"/>
                <a:sym typeface="Times New Roman"/>
              </a:rPr>
              <a:t>Advertising-based: </a:t>
            </a:r>
            <a:r>
              <a:rPr b="0" i="0" lang="en-US" sz="2800" u="none">
                <a:solidFill>
                  <a:srgbClr val="F8F8F8"/>
                </a:solidFill>
                <a:latin typeface="Times New Roman"/>
                <a:ea typeface="Times New Roman"/>
                <a:cs typeface="Times New Roman"/>
                <a:sym typeface="Times New Roman"/>
              </a:rPr>
              <a:t>……. connect shoppers with relevant advertisements for products and services. In this scenario, the website profits from selling advertising space.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f)</a:t>
            </a:r>
            <a:r>
              <a:rPr b="0" i="1" lang="en-US" sz="2800" u="none">
                <a:solidFill>
                  <a:srgbClr val="F8F8F8"/>
                </a:solidFill>
                <a:latin typeface="Times New Roman"/>
                <a:ea typeface="Times New Roman"/>
                <a:cs typeface="Times New Roman"/>
                <a:sym typeface="Times New Roman"/>
              </a:rPr>
              <a:t>Community-based</a:t>
            </a:r>
            <a:r>
              <a:rPr b="0" i="0" lang="en-US" sz="2800" u="none">
                <a:solidFill>
                  <a:srgbClr val="F8F8F8"/>
                </a:solidFill>
                <a:latin typeface="Times New Roman"/>
                <a:ea typeface="Times New Roman"/>
                <a:cs typeface="Times New Roman"/>
                <a:sym typeface="Times New Roman"/>
              </a:rPr>
              <a:t>: they  use online communities centered around specific identities or interests and information such as demographic data and geographic location to connect website-goers with targeted ads.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a:t>
            </a:r>
            <a:r>
              <a:rPr b="0" i="1" lang="en-US" sz="2800" u="none">
                <a:solidFill>
                  <a:srgbClr val="F8F8F8"/>
                </a:solidFill>
                <a:latin typeface="Times New Roman"/>
                <a:ea typeface="Times New Roman"/>
                <a:cs typeface="Times New Roman"/>
                <a:sym typeface="Times New Roman"/>
              </a:rPr>
              <a:t>Fee-based</a:t>
            </a:r>
            <a:r>
              <a:rPr b="0" i="0" lang="en-US" sz="2800" u="none">
                <a:solidFill>
                  <a:srgbClr val="F8F8F8"/>
                </a:solidFill>
                <a:latin typeface="Times New Roman"/>
                <a:ea typeface="Times New Roman"/>
                <a:cs typeface="Times New Roman"/>
                <a:sym typeface="Times New Roman"/>
              </a:rPr>
              <a:t>: These e-commerce businesses require a paid subscription in exchange for unrestricted access to their content.</a:t>
            </a:r>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79" name="Google Shape;279;p28"/>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b.5) B2C…common types companies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g)Brick-and-mortar: A physical location of a business or retail establishment where consumers can enter the store, touch and hold the merchandise and buy products or services in-person.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c)Benefits of B2C E-commerce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c.1)B2C e-commerce models have been associated with a number of potential benefits, including: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c.2)Globalization: Larger-scale B2C businesses frequently have very large target audiences. Therefore, advertisements and marketing campaigns can reach…..</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86" name="Google Shape;286;p29"/>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c)Benefits of B2C E-commerce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c.2)…..millions of potential customers, via the internet and social media.</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c.3)Relatively low cost: E-commerce B2C models can cut down on operational and physical infrastructure costs.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c.4)Customer personalization: B2C businesses can directly market to consumer segments and niche target audiences, allowing companies to personalize their marketing for individual consumers.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c.5)Direct customer experience: Both online and brick-and-mortar businesses have complete control over user……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04" name="Google Shape;104;p3"/>
          <p:cNvSpPr txBox="1"/>
          <p:nvPr>
            <p:ph idx="1" type="body"/>
          </p:nvPr>
        </p:nvSpPr>
        <p:spPr>
          <a:xfrm>
            <a:off x="152400" y="609600"/>
            <a:ext cx="88392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1" lang="en-US" sz="2800" u="none">
                <a:solidFill>
                  <a:srgbClr val="F8F8F8"/>
                </a:solidFill>
                <a:latin typeface="Times New Roman"/>
                <a:ea typeface="Times New Roman"/>
                <a:cs typeface="Times New Roman"/>
                <a:sym typeface="Times New Roman"/>
              </a:rPr>
              <a:t>1) Covered in last lecture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1.7) </a:t>
            </a:r>
            <a:r>
              <a:rPr b="0" i="1" lang="en-US" sz="2800" u="none">
                <a:solidFill>
                  <a:srgbClr val="F8F8F8"/>
                </a:solidFill>
                <a:latin typeface="Times New Roman"/>
                <a:ea typeface="Times New Roman"/>
                <a:cs typeface="Times New Roman"/>
                <a:sym typeface="Times New Roman"/>
              </a:rPr>
              <a:t>stages of IM</a:t>
            </a:r>
            <a:r>
              <a:rPr b="0" i="0" lang="en-US" sz="2800" u="none">
                <a:solidFill>
                  <a:srgbClr val="F8F8F8"/>
                </a:solidFill>
                <a:latin typeface="Times New Roman"/>
                <a:ea typeface="Times New Roman"/>
                <a:cs typeface="Times New Roman"/>
                <a:sym typeface="Times New Roman"/>
              </a:rPr>
              <a:t>…… gathering, storing, distributing, and deleting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1.8) </a:t>
            </a:r>
            <a:r>
              <a:rPr b="0" i="1" lang="en-US" sz="2800" u="none">
                <a:solidFill>
                  <a:srgbClr val="F8F8F8"/>
                </a:solidFill>
                <a:latin typeface="Times New Roman"/>
                <a:ea typeface="Times New Roman"/>
                <a:cs typeface="Times New Roman"/>
                <a:sym typeface="Times New Roman"/>
              </a:rPr>
              <a:t>Performance improvement by e business</a:t>
            </a:r>
            <a:r>
              <a:rPr b="0" i="0" lang="en-US" sz="2800" u="none">
                <a:solidFill>
                  <a:srgbClr val="F8F8F8"/>
                </a:solidFill>
                <a:latin typeface="Times New Roman"/>
                <a:ea typeface="Times New Roman"/>
                <a:cs typeface="Times New Roman"/>
                <a:sym typeface="Times New Roman"/>
              </a:rPr>
              <a:t>… Understand your target audience, Use analytics to learn how customers find your store, Find your unique selling proposition, Simplify customer experience, Focus on customer service, Provide a chat feature on your website, Select the right eCommerce platform for your needs. Create content, Put customer reviews on product pages, Use responsive design, Showcase your products with high-quality photos, Connect with customers through email marketing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293" name="Google Shape;293;p30"/>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c)Benefits of B2C E-commerce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c.5)Direct customer experience: …… experiences. This control can lead to better customer service, increased cross-selling and customer loyalty.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c.6)Customer data.:Valuable customer data -- such as sales conversion stats, email addresses for marketing automation, analytics, customer behavior patterns, geographic regions and psychographics -- can strengthen a business's marketing strategy and provide insights about users.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  examples of physical B2C businesses include….</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00" name="Google Shape;300;p31"/>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177800" lvl="0" marL="0" marR="0" rtl="0" algn="l">
              <a:lnSpc>
                <a:spcPct val="100000"/>
              </a:lnSpc>
              <a:spcBef>
                <a:spcPts val="560"/>
              </a:spcBef>
              <a:spcAft>
                <a:spcPts val="0"/>
              </a:spcAft>
              <a:buClr>
                <a:srgbClr val="F8F8F8"/>
              </a:buClr>
              <a:buSzPts val="2800"/>
              <a:buFont typeface="Times New Roman"/>
              <a:buAutoNum type="alphaLcParenR" startAt="4"/>
            </a:pPr>
            <a:r>
              <a:rPr b="0" i="0" lang="en-US" sz="2800" u="none">
                <a:solidFill>
                  <a:srgbClr val="F8F8F8"/>
                </a:solidFill>
                <a:latin typeface="Times New Roman"/>
                <a:ea typeface="Times New Roman"/>
                <a:cs typeface="Times New Roman"/>
                <a:sym typeface="Times New Roman"/>
              </a:rPr>
              <a:t>examples of physical B2C businesses include….Doctors' offices, Restaurants, Convenience stores, Hair and nail salons, Spas, Pet groomers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a:t>
            </a:r>
            <a:r>
              <a:rPr b="0" i="1" lang="en-US" sz="2800" u="none">
                <a:solidFill>
                  <a:srgbClr val="F8F8F8"/>
                </a:solidFill>
                <a:latin typeface="Times New Roman"/>
                <a:ea typeface="Times New Roman"/>
                <a:cs typeface="Times New Roman"/>
                <a:sym typeface="Times New Roman"/>
              </a:rPr>
              <a:t>Limitations of B2C</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e.1)</a:t>
            </a:r>
            <a:r>
              <a:rPr b="0" i="1" lang="en-US" sz="2800" u="none">
                <a:solidFill>
                  <a:srgbClr val="F8F8F8"/>
                </a:solidFill>
                <a:latin typeface="Times New Roman"/>
                <a:ea typeface="Times New Roman"/>
                <a:cs typeface="Times New Roman"/>
                <a:sym typeface="Times New Roman"/>
              </a:rPr>
              <a:t>Highly Competitive Market: </a:t>
            </a:r>
            <a:r>
              <a:rPr b="0" i="0" lang="en-US" sz="2800" u="none">
                <a:solidFill>
                  <a:srgbClr val="F8F8F8"/>
                </a:solidFill>
                <a:latin typeface="Times New Roman"/>
                <a:ea typeface="Times New Roman"/>
                <a:cs typeface="Times New Roman"/>
                <a:sym typeface="Times New Roman"/>
              </a:rPr>
              <a:t>B2B presents a very competitive market. Many B2B companies are already operating in almost every conceivable product category, so it can feel overwhelming when starting a new business.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it brings  price competition, too. A B2B company must be able to compete against established businesses and find an effective way to attract customers despite this.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07" name="Google Shape;307;p32"/>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a:t>
            </a:r>
            <a:r>
              <a:rPr b="0" i="1" lang="en-US" sz="2800" u="none">
                <a:solidFill>
                  <a:srgbClr val="F8F8F8"/>
                </a:solidFill>
                <a:latin typeface="Times New Roman"/>
                <a:ea typeface="Times New Roman"/>
                <a:cs typeface="Times New Roman"/>
                <a:sym typeface="Times New Roman"/>
              </a:rPr>
              <a:t>Limitations of B2C</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e.2) </a:t>
            </a:r>
            <a:r>
              <a:rPr b="0" i="1" lang="en-US" sz="2800" u="none">
                <a:solidFill>
                  <a:srgbClr val="F8F8F8"/>
                </a:solidFill>
                <a:latin typeface="Times New Roman"/>
                <a:ea typeface="Times New Roman"/>
                <a:cs typeface="Times New Roman"/>
                <a:sym typeface="Times New Roman"/>
              </a:rPr>
              <a:t>Finding and Retaining Customers</a:t>
            </a:r>
            <a:r>
              <a:rPr b="0" i="0" lang="en-US" sz="2800" u="none">
                <a:solidFill>
                  <a:srgbClr val="F8F8F8"/>
                </a:solidFill>
                <a:latin typeface="Times New Roman"/>
                <a:ea typeface="Times New Roman"/>
                <a:cs typeface="Times New Roman"/>
                <a:sym typeface="Times New Roman"/>
              </a:rPr>
              <a:t>: Due to the huge competition, businesses need to find ways to differentiate their products or services from their competitors. They need to have a good marketing strategy to make sure that their target consumers are reached. Marketing should understand the details about their customers, such as who they are, what is important to them, how they are inspired, and how they purchase and receive the types of product one is selling.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e.3)</a:t>
            </a:r>
            <a:r>
              <a:rPr b="0" i="1" lang="en-US" sz="2800" u="none">
                <a:solidFill>
                  <a:srgbClr val="F8F8F8"/>
                </a:solidFill>
                <a:latin typeface="Times New Roman"/>
                <a:ea typeface="Times New Roman"/>
                <a:cs typeface="Times New Roman"/>
                <a:sym typeface="Times New Roman"/>
              </a:rPr>
              <a:t>Lower Margins:  </a:t>
            </a:r>
            <a:r>
              <a:rPr b="0" i="0" lang="en-US" sz="2800" u="none">
                <a:solidFill>
                  <a:srgbClr val="F8F8F8"/>
                </a:solidFill>
                <a:latin typeface="Times New Roman"/>
                <a:ea typeface="Times New Roman"/>
                <a:cs typeface="Times New Roman"/>
                <a:sym typeface="Times New Roman"/>
              </a:rPr>
              <a:t>Products sold in a B2B business are cheaper. The business has to find alternative ways to gain back the lost revenue by focusing on quantity over quality.</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14" name="Google Shape;314;p33"/>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3.2) types…b) business-to-consumer (B2C)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e)Limitations of B2C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a:t>
            </a:r>
            <a:r>
              <a:rPr b="0" i="1" lang="en-US" sz="2800" u="none">
                <a:solidFill>
                  <a:srgbClr val="F8F8F8"/>
                </a:solidFill>
                <a:latin typeface="Times New Roman"/>
                <a:ea typeface="Times New Roman"/>
                <a:cs typeface="Times New Roman"/>
                <a:sym typeface="Times New Roman"/>
              </a:rPr>
              <a:t>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 what it is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1)it is a business model whereby customers can trade with each other, typically in an online environment. Two implementations of C2C markets are auctions and classified advertisements.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 markets provide a way to allow customers to interact with each other.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electronic commerce involves the electronically facilitated transactions between consumers through…….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21" name="Google Shape;321;p34"/>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 what it is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electronic commerce involves the electronically facilitated transactions between consumers through some third party. A common example is an online auction, in which a consumer posts an item for sale and other consumers bid to purchase it; the third party generally charges a flat fee or commission. The sites are only intermediaries, just there to match consumers. They do not have to check quality of the products being offered.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4)marketing is the creation of a product or service with the specific promotional strategy being for consumers to share that product or service with others as brand advocates based on the value of the product.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28" name="Google Shape;328;p35"/>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c.1) </a:t>
            </a:r>
            <a:r>
              <a:rPr b="0" i="1" lang="en-US" sz="2800" u="none">
                <a:solidFill>
                  <a:srgbClr val="F8F8F8"/>
                </a:solidFill>
                <a:latin typeface="Times New Roman"/>
                <a:ea typeface="Times New Roman"/>
                <a:cs typeface="Times New Roman"/>
                <a:sym typeface="Times New Roman"/>
              </a:rPr>
              <a:t>what it is </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5)The investment into conceptualising and developing a top-of-the-line product or service that consumers are actively looking for is equitable to a retail pre-launch product awareness marketing.</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 </a:t>
            </a:r>
            <a:r>
              <a:rPr b="0" i="1" lang="en-US" sz="2800" u="none">
                <a:solidFill>
                  <a:srgbClr val="F8F8F8"/>
                </a:solidFill>
                <a:latin typeface="Times New Roman"/>
                <a:ea typeface="Times New Roman"/>
                <a:cs typeface="Times New Roman"/>
                <a:sym typeface="Times New Roman"/>
              </a:rPr>
              <a:t>Advantages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1)Customers can directly contact sellers and eliminate the middle man.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 anyone can now sell and advertise a product in the convenience of one's home and enable one to easily start a business.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a wide variety of products can often be found on……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35" name="Google Shape;335;p36"/>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 </a:t>
            </a:r>
            <a:r>
              <a:rPr b="0" i="1" lang="en-US" sz="2800" u="none">
                <a:solidFill>
                  <a:srgbClr val="F8F8F8"/>
                </a:solidFill>
                <a:latin typeface="Times New Roman"/>
                <a:ea typeface="Times New Roman"/>
                <a:cs typeface="Times New Roman"/>
                <a:sym typeface="Times New Roman"/>
              </a:rPr>
              <a:t>Advantages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 auction sites such as eBay, including second-hand goods.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4)Since the majority of these sales occur over the internet, sellers can reach both national and international customers and greatly increase their market.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5)Feedback on the purchased product is often requested to aid both the seller and potential customers.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6)The actual buying and searching process is simplified and search costs, distribution costs, and inventory costs are all reduced.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the transactions occur at a swift rate with the use of……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42" name="Google Shape;342;p37"/>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c.2) </a:t>
            </a:r>
            <a:r>
              <a:rPr b="0" i="1" lang="en-US" sz="2800" u="none">
                <a:solidFill>
                  <a:srgbClr val="F8F8F8"/>
                </a:solidFill>
                <a:latin typeface="Times New Roman"/>
                <a:ea typeface="Times New Roman"/>
                <a:cs typeface="Times New Roman"/>
                <a:sym typeface="Times New Roman"/>
              </a:rPr>
              <a:t>Advantages</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7) …… online payment systems such as PayPal.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a:t>
            </a:r>
            <a:r>
              <a:rPr b="0" i="1" lang="en-US" sz="2800" u="none">
                <a:solidFill>
                  <a:srgbClr val="F8F8F8"/>
                </a:solidFill>
                <a:latin typeface="Times New Roman"/>
                <a:ea typeface="Times New Roman"/>
                <a:cs typeface="Times New Roman"/>
                <a:sym typeface="Times New Roman"/>
              </a:rPr>
              <a:t>Disadvantages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1)Although online auctions allow sellers to display their products, there is often a fee associated with such exhibitions.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2)Websites may also charge a commission when products are sold.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With the growing use of online auctions, the number of internet-related auction frauds has also increased.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4)For instance, a seller may create two accounts on an auction site. When an interested buyer bids for an item,….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49" name="Google Shape;349;p38"/>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3) E commerce….c)Customer to customer (C2C)</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c.3)Disadvantages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4),…. the seller will use another account to bid on the same item and thus, increasing the price. Consequently, many users have purchased products at unnecessarily inflated prices.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5)Identity theft has become a rising issue. Scam artists often create sites with popular domain names such as "ebay" in order to attract unknowing eBay customers. These sites will ask for personal information including credit card numbers. Numerous cases have been documented in which users find unknown charges on their credit card statements and withdrawals in their bank statements after purchasing something online.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56" name="Google Shape;356;p39"/>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Key Factors for Success in Ecommerce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4.1) Brand name : Create a memorable brand name: Like Amazon, eBay, Flipkart. Make your brand consistent. Avoid changing your domain name as  Your customers are familiar with your website, thus changing a domain name will make your site less visible in search engines.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4.2)  Design of the store :make Attractive design, Create an easy-to-use interface, Transparency in  information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4.3)  Search Engine Optimization (SEO); Make the site SEO-friendly, Use relevant keywords. Mobile responsiveness.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4.4) Multichannel marketing :Promote on Social Media. Do Content marketing and  Email marketing: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11" name="Google Shape;111;p4"/>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 </a:t>
            </a:r>
            <a:r>
              <a:rPr b="1" i="1" lang="en-US" sz="2800" u="none">
                <a:solidFill>
                  <a:srgbClr val="F8F8F8"/>
                </a:solidFill>
                <a:latin typeface="Times New Roman"/>
                <a:ea typeface="Times New Roman"/>
                <a:cs typeface="Times New Roman"/>
                <a:sym typeface="Times New Roman"/>
              </a:rPr>
              <a:t>Introduction to various collaborative partnership</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2.1)</a:t>
            </a:r>
            <a:r>
              <a:rPr b="0" i="1" lang="en-US" sz="2800" u="none">
                <a:solidFill>
                  <a:srgbClr val="F8F8F8"/>
                </a:solidFill>
                <a:latin typeface="Times New Roman"/>
                <a:ea typeface="Times New Roman"/>
                <a:cs typeface="Times New Roman"/>
                <a:sym typeface="Times New Roman"/>
              </a:rPr>
              <a:t>what it is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a)Collaborative partnerships are agreements and actions made by consenting organizations to share resources to accomplish a mutual goal.</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b)Organization can be  an entity such as a company, an institution, or an association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c) sharing resources means  all the materials available in our environment which are technologically accessible, economically feasible and culturally sustainable and help us to satisfy our needs and wants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363" name="Google Shape;363;p40"/>
          <p:cNvSpPr txBox="1"/>
          <p:nvPr>
            <p:ph idx="1" type="body"/>
          </p:nvPr>
        </p:nvSpPr>
        <p:spPr>
          <a:xfrm>
            <a:off x="152400" y="533400"/>
            <a:ext cx="8839200" cy="632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  Key Factors for Success in Ecommerce</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4.5) Personalized buying experience :Customer Satisfaction is the key,  Make the customer work simple, Offer discounts &amp; deals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4.6) Multiple payment methods offer online shopping and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Online payment, Offer third-party payment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4.7)Easy check-out process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4.8) Customer service: Provide customer service, Get regular feedback, Answer all the customers’ queries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type="title"/>
          </p:nvPr>
        </p:nvSpPr>
        <p:spPr>
          <a:xfrm>
            <a:off x="228600" y="152400"/>
            <a:ext cx="8610600" cy="6172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7200"/>
              <a:buFont typeface="Corsiva"/>
              <a:buNone/>
            </a:pPr>
            <a:r>
              <a:rPr b="0" i="0" lang="en-US" sz="7200" u="none">
                <a:solidFill>
                  <a:srgbClr val="F8F8F8"/>
                </a:solidFill>
                <a:latin typeface="Corsiva"/>
                <a:ea typeface="Corsiva"/>
                <a:cs typeface="Corsiva"/>
                <a:sym typeface="Corsiva"/>
              </a:rPr>
              <a:t>THANK YOU</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For</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A</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Patient</a:t>
            </a:r>
            <a:br>
              <a:rPr b="0" i="0" lang="en-US" sz="7200" u="none">
                <a:solidFill>
                  <a:srgbClr val="F8F8F8"/>
                </a:solidFill>
                <a:latin typeface="Corsiva"/>
                <a:ea typeface="Corsiva"/>
                <a:cs typeface="Corsiva"/>
                <a:sym typeface="Corsiva"/>
              </a:rPr>
            </a:br>
            <a:r>
              <a:rPr b="0" i="0" lang="en-US" sz="7200" u="none">
                <a:solidFill>
                  <a:srgbClr val="F8F8F8"/>
                </a:solidFill>
                <a:latin typeface="Corsiva"/>
                <a:ea typeface="Corsiva"/>
                <a:cs typeface="Corsiva"/>
                <a:sym typeface="Corsiva"/>
              </a:rPr>
              <a:t>Hearing</a:t>
            </a:r>
            <a:endParaRPr/>
          </a:p>
        </p:txBody>
      </p:sp>
      <p:sp>
        <p:nvSpPr>
          <p:cNvPr id="369" name="Google Shape;369;p41"/>
          <p:cNvSpPr txBox="1"/>
          <p:nvPr/>
        </p:nvSpPr>
        <p:spPr>
          <a:xfrm>
            <a:off x="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1400"/>
              <a:buFont typeface="Corsiva"/>
              <a:buNone/>
            </a:pPr>
            <a:r>
              <a:rPr b="0" i="0" lang="en-US" sz="1400" u="none" cap="none" strike="noStrike">
                <a:solidFill>
                  <a:srgbClr val="F8F8F8"/>
                </a:solidFill>
                <a:latin typeface="Corsiva"/>
                <a:ea typeface="Corsiva"/>
                <a:cs typeface="Corsiva"/>
                <a:sym typeface="Corsiva"/>
              </a:rPr>
              <a:t>*</a:t>
            </a:r>
            <a:endParaRPr/>
          </a:p>
        </p:txBody>
      </p:sp>
      <p:sp>
        <p:nvSpPr>
          <p:cNvPr id="370" name="Google Shape;370;p41"/>
          <p:cNvSpPr txBox="1"/>
          <p:nvPr/>
        </p:nvSpPr>
        <p:spPr>
          <a:xfrm>
            <a:off x="8153400" y="6400800"/>
            <a:ext cx="990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F8F8F8"/>
              </a:buClr>
              <a:buSzPts val="1400"/>
              <a:buFont typeface="Corsiva"/>
              <a:buNone/>
            </a:pPr>
            <a:fld id="{00000000-1234-1234-1234-123412341234}" type="slidenum">
              <a:rPr b="0" i="0" lang="en-US" sz="1400" u="none" cap="none" strike="noStrike">
                <a:solidFill>
                  <a:srgbClr val="F8F8F8"/>
                </a:solidFill>
                <a:latin typeface="Corsiva"/>
                <a:ea typeface="Corsiva"/>
                <a:cs typeface="Corsiva"/>
                <a:sym typeface="Corsiv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18" name="Google Shape;118;p5"/>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a)Step1:</a:t>
            </a:r>
            <a:r>
              <a:rPr b="0" i="1" lang="en-US" sz="2800" u="none">
                <a:solidFill>
                  <a:srgbClr val="F8F8F8"/>
                </a:solidFill>
                <a:latin typeface="Times New Roman"/>
                <a:ea typeface="Times New Roman"/>
                <a:cs typeface="Times New Roman"/>
                <a:sym typeface="Times New Roman"/>
              </a:rPr>
              <a:t>Determine the need and readiness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Is there a need for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 Is there already a collaboration elsewhere doing something similar?</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2: </a:t>
            </a:r>
            <a:r>
              <a:rPr b="0" i="1" lang="en-US" sz="2800" u="none">
                <a:solidFill>
                  <a:srgbClr val="F8F8F8"/>
                </a:solidFill>
                <a:latin typeface="Times New Roman"/>
                <a:ea typeface="Times New Roman"/>
                <a:cs typeface="Times New Roman"/>
                <a:sym typeface="Times New Roman"/>
              </a:rPr>
              <a:t>Recruit the right people and organizations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Gather all potential partners together for discussion about elements of the collaboration.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Get commitment for proceeding from those agreeing to partner</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Identify the skills and competences needed to manage and support the collaboration</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25" name="Google Shape;125;p6"/>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3: </a:t>
            </a:r>
            <a:r>
              <a:rPr b="0" i="1" lang="en-US" sz="2800" u="none">
                <a:solidFill>
                  <a:srgbClr val="F8F8F8"/>
                </a:solidFill>
                <a:latin typeface="Times New Roman"/>
                <a:ea typeface="Times New Roman"/>
                <a:cs typeface="Times New Roman"/>
                <a:sym typeface="Times New Roman"/>
              </a:rPr>
              <a:t>Assess resources needed</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Identify the skills and competencies needed to manage and support the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4: </a:t>
            </a:r>
            <a:r>
              <a:rPr b="0" i="1" lang="en-US" sz="2800" u="none">
                <a:solidFill>
                  <a:srgbClr val="F8F8F8"/>
                </a:solidFill>
                <a:latin typeface="Times New Roman"/>
                <a:ea typeface="Times New Roman"/>
                <a:cs typeface="Times New Roman"/>
                <a:sym typeface="Times New Roman"/>
              </a:rPr>
              <a:t>Determine the structure of the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Ensure there is clarity among partners as to the mission, values and principles that will guide the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5: </a:t>
            </a:r>
            <a:r>
              <a:rPr b="0" i="1" lang="en-US" sz="2800" u="none">
                <a:solidFill>
                  <a:srgbClr val="F8F8F8"/>
                </a:solidFill>
                <a:latin typeface="Times New Roman"/>
                <a:ea typeface="Times New Roman"/>
                <a:cs typeface="Times New Roman"/>
                <a:sym typeface="Times New Roman"/>
              </a:rPr>
              <a:t>Develop a communication strategy</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Set up an effective communication plan between partners</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32" name="Google Shape;132;p7"/>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6: </a:t>
            </a:r>
            <a:r>
              <a:rPr b="0" i="1" lang="en-US" sz="2800" u="none">
                <a:solidFill>
                  <a:srgbClr val="F8F8F8"/>
                </a:solidFill>
                <a:latin typeface="Times New Roman"/>
                <a:ea typeface="Times New Roman"/>
                <a:cs typeface="Times New Roman"/>
                <a:sym typeface="Times New Roman"/>
              </a:rPr>
              <a:t>Agree on and develop an action plan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Develop an action plan to meet goals/objectives of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7: </a:t>
            </a:r>
            <a:r>
              <a:rPr b="0" i="1" lang="en-US" sz="2800" u="none">
                <a:solidFill>
                  <a:srgbClr val="F8F8F8"/>
                </a:solidFill>
                <a:latin typeface="Times New Roman"/>
                <a:ea typeface="Times New Roman"/>
                <a:cs typeface="Times New Roman"/>
                <a:sym typeface="Times New Roman"/>
              </a:rPr>
              <a:t>Identify risk factors for the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Make a list with partners of potential risks to the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8: </a:t>
            </a:r>
            <a:r>
              <a:rPr b="0" i="1" lang="en-US" sz="2800" u="none">
                <a:solidFill>
                  <a:srgbClr val="F8F8F8"/>
                </a:solidFill>
                <a:latin typeface="Times New Roman"/>
                <a:ea typeface="Times New Roman"/>
                <a:cs typeface="Times New Roman"/>
                <a:sym typeface="Times New Roman"/>
              </a:rPr>
              <a:t>Create an open environment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Identify factors which create and build trust</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39" name="Google Shape;139;p8"/>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2.2)</a:t>
            </a:r>
            <a:r>
              <a:rPr b="0" i="1" lang="en-US" sz="2800" u="none">
                <a:solidFill>
                  <a:srgbClr val="F8F8F8"/>
                </a:solidFill>
                <a:latin typeface="Times New Roman"/>
                <a:ea typeface="Times New Roman"/>
                <a:cs typeface="Times New Roman"/>
                <a:sym typeface="Times New Roman"/>
              </a:rPr>
              <a:t>steps to build an effective and sustaining collaborative partnership</a:t>
            </a:r>
            <a:r>
              <a:rPr b="0" i="0" lang="en-US" sz="2800" u="none">
                <a:solidFill>
                  <a:srgbClr val="F8F8F8"/>
                </a:solidFill>
                <a:latin typeface="Times New Roman"/>
                <a:ea typeface="Times New Roman"/>
                <a:cs typeface="Times New Roman"/>
                <a:sym typeface="Times New Roman"/>
              </a:rPr>
              <a:t>…cont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Step 9</a:t>
            </a:r>
            <a:r>
              <a:rPr b="0" i="1" lang="en-US" sz="2800" u="none">
                <a:solidFill>
                  <a:srgbClr val="F8F8F8"/>
                </a:solidFill>
                <a:latin typeface="Times New Roman"/>
                <a:ea typeface="Times New Roman"/>
                <a:cs typeface="Times New Roman"/>
                <a:sym typeface="Times New Roman"/>
              </a:rPr>
              <a:t>: Celebrate successes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After all the hard work, remember the value of celebrating your success with the entire team involved in your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a:t>
            </a:r>
            <a:r>
              <a:rPr b="0" i="1" lang="en-US" sz="2800" u="none">
                <a:solidFill>
                  <a:srgbClr val="F8F8F8"/>
                </a:solidFill>
                <a:latin typeface="Times New Roman"/>
                <a:ea typeface="Times New Roman"/>
                <a:cs typeface="Times New Roman"/>
                <a:sym typeface="Times New Roman"/>
              </a:rPr>
              <a:t>Types</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a:t>
            </a:r>
            <a:r>
              <a:rPr b="0" i="1" lang="en-US" sz="2800" u="none">
                <a:solidFill>
                  <a:srgbClr val="F8F8F8"/>
                </a:solidFill>
                <a:latin typeface="Times New Roman"/>
                <a:ea typeface="Times New Roman"/>
                <a:cs typeface="Times New Roman"/>
                <a:sym typeface="Times New Roman"/>
              </a:rPr>
              <a:t>Internal collaboration</a:t>
            </a:r>
            <a:r>
              <a:rPr b="0" i="0" lang="en-US" sz="2800" u="none">
                <a:solidFill>
                  <a:srgbClr val="F8F8F8"/>
                </a:solidFill>
                <a:latin typeface="Times New Roman"/>
                <a:ea typeface="Times New Roman"/>
                <a:cs typeface="Times New Roman"/>
                <a:sym typeface="Times New Roman"/>
              </a:rPr>
              <a: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a.1) individuals or groups within an organization work together and share knowledge.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a.2)This  can exist in many formats and across various levels of the organization.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266700" y="1524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8F8F8"/>
              </a:buClr>
              <a:buSzPts val="2800"/>
              <a:buFont typeface="Corsiva"/>
              <a:buNone/>
            </a:pPr>
            <a:r>
              <a:rPr b="1" i="0" lang="en-US" sz="2800" u="none">
                <a:solidFill>
                  <a:srgbClr val="F8F8F8"/>
                </a:solidFill>
                <a:latin typeface="Corsiva"/>
                <a:ea typeface="Corsiva"/>
                <a:cs typeface="Corsiva"/>
                <a:sym typeface="Corsiva"/>
              </a:rPr>
              <a:t>module 5 …part2….e- business</a:t>
            </a:r>
            <a:endParaRPr/>
          </a:p>
        </p:txBody>
      </p:sp>
      <p:sp>
        <p:nvSpPr>
          <p:cNvPr id="146" name="Google Shape;146;p9"/>
          <p:cNvSpPr txBox="1"/>
          <p:nvPr>
            <p:ph idx="1" type="body"/>
          </p:nvPr>
        </p:nvSpPr>
        <p:spPr>
          <a:xfrm>
            <a:off x="152400" y="609600"/>
            <a:ext cx="8839200" cy="624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a:t>
            </a:r>
            <a:r>
              <a:rPr b="1" i="1" lang="en-US" sz="2800" u="none">
                <a:solidFill>
                  <a:srgbClr val="F8F8F8"/>
                </a:solidFill>
                <a:latin typeface="Times New Roman"/>
                <a:ea typeface="Times New Roman"/>
                <a:cs typeface="Times New Roman"/>
                <a:sym typeface="Times New Roman"/>
              </a:rPr>
              <a:t>Introduction to various collaborative partnership</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2.3)Types…a)</a:t>
            </a:r>
            <a:r>
              <a:rPr b="0" i="1" lang="en-US" sz="2800" u="none">
                <a:solidFill>
                  <a:srgbClr val="F8F8F8"/>
                </a:solidFill>
                <a:latin typeface="Times New Roman"/>
                <a:ea typeface="Times New Roman"/>
                <a:cs typeface="Times New Roman"/>
                <a:sym typeface="Times New Roman"/>
              </a:rPr>
              <a:t>Internal collaboration..cont</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a.3)it is beneficial because it promotes transparency, helping members across the organization share information and ideas to pursue goals and complete tasks</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 </a:t>
            </a:r>
            <a:r>
              <a:rPr b="0" i="1" lang="en-US" sz="2800" u="none">
                <a:solidFill>
                  <a:srgbClr val="F8F8F8"/>
                </a:solidFill>
                <a:latin typeface="Times New Roman"/>
                <a:ea typeface="Times New Roman"/>
                <a:cs typeface="Times New Roman"/>
                <a:sym typeface="Times New Roman"/>
              </a:rPr>
              <a:t>External collaboration….</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b.1)it represents sharing knowledge or working with individuals outside the organization.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b.2)it may include customers, vendors, other organizations and competitors. </a:t>
            </a:r>
            <a:endParaRPr/>
          </a:p>
          <a:p>
            <a:pPr indent="0" lvl="0" marL="0" marR="0" rtl="0" algn="l">
              <a:lnSpc>
                <a:spcPct val="100000"/>
              </a:lnSpc>
              <a:spcBef>
                <a:spcPts val="560"/>
              </a:spcBef>
              <a:spcAft>
                <a:spcPts val="0"/>
              </a:spcAft>
              <a:buClr>
                <a:srgbClr val="F8F8F8"/>
              </a:buClr>
              <a:buSzPts val="2800"/>
              <a:buFont typeface="Times New Roman"/>
              <a:buNone/>
            </a:pPr>
            <a:r>
              <a:rPr b="0" i="0" lang="en-US" sz="2800" u="none">
                <a:solidFill>
                  <a:srgbClr val="F8F8F8"/>
                </a:solidFill>
                <a:latin typeface="Times New Roman"/>
                <a:ea typeface="Times New Roman"/>
                <a:cs typeface="Times New Roman"/>
                <a:sym typeface="Times New Roman"/>
              </a:rPr>
              <a:t>b.3)Organizations can use it for several purposes that support the business, such as gathering feedback or launching a new product or initiative. </a:t>
            </a:r>
            <a:endParaRPr/>
          </a:p>
          <a:p>
            <a:pPr indent="0" lvl="0" marL="0" marR="0" rtl="0" algn="l">
              <a:lnSpc>
                <a:spcPct val="100000"/>
              </a:lnSpc>
              <a:spcBef>
                <a:spcPts val="560"/>
              </a:spcBef>
              <a:spcAft>
                <a:spcPts val="0"/>
              </a:spcAft>
              <a:buClr>
                <a:srgbClr val="F8F8F8"/>
              </a:buClr>
              <a:buSzPts val="2800"/>
              <a:buFont typeface="Corsiva"/>
              <a:buNone/>
            </a:pPr>
            <a:r>
              <a:t/>
            </a:r>
            <a:endParaRPr b="0" i="0" sz="28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rgbClr val="F8F8F8"/>
              </a:buClr>
              <a:buSzPts val="2400"/>
              <a:buFont typeface="Corsiva"/>
              <a:buNone/>
            </a:pPr>
            <a:r>
              <a:t/>
            </a:r>
            <a:endParaRPr b="0" i="0" sz="24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0" lvl="0" marL="0" marR="0" rtl="0" algn="l">
              <a:lnSpc>
                <a:spcPct val="100000"/>
              </a:lnSpc>
              <a:spcBef>
                <a:spcPts val="400"/>
              </a:spcBef>
              <a:spcAft>
                <a:spcPts val="0"/>
              </a:spcAft>
              <a:buClr>
                <a:srgbClr val="F8F8F8"/>
              </a:buClr>
              <a:buSzPts val="2000"/>
              <a:buFont typeface="Times New Roman"/>
              <a:buNone/>
            </a:pPr>
            <a:r>
              <a:rPr b="0" i="0" lang="en-US" sz="2000" u="none">
                <a:solidFill>
                  <a:srgbClr val="F8F8F8"/>
                </a:solidFill>
                <a:latin typeface="Times New Roman"/>
                <a:ea typeface="Times New Roman"/>
                <a:cs typeface="Times New Roman"/>
                <a:sym typeface="Times New Roman"/>
              </a:rPr>
              <a:t>                                    </a:t>
            </a:r>
            <a:endParaRPr/>
          </a:p>
          <a:p>
            <a:pPr indent="-215900" lvl="0" marL="342900" marR="0" rtl="0" algn="l">
              <a:spcBef>
                <a:spcPts val="400"/>
              </a:spcBef>
              <a:spcAft>
                <a:spcPts val="0"/>
              </a:spcAft>
              <a:buClr>
                <a:srgbClr val="F8F8F8"/>
              </a:buClr>
              <a:buSzPts val="2000"/>
              <a:buFont typeface="Corsiva"/>
              <a:buNone/>
            </a:pPr>
            <a:r>
              <a:t/>
            </a:r>
            <a:endParaRPr b="0" i="0" sz="2000" u="none">
              <a:solidFill>
                <a:srgbClr val="F8F8F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Boudoir">
  <a:themeElements>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2013-09-21T06:09:50Z</dcterms:created>
  <dc:creator>manoj</dc:creator>
</cp:coreProperties>
</file>