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 id="2147484287" r:id="rId5"/>
  </p:sldMasterIdLst>
  <p:notesMasterIdLst>
    <p:notesMasterId r:id="rId15"/>
  </p:notesMasterIdLst>
  <p:handoutMasterIdLst>
    <p:handoutMasterId r:id="rId16"/>
  </p:handoutMasterIdLst>
  <p:sldIdLst>
    <p:sldId id="7269" r:id="rId6"/>
    <p:sldId id="7270" r:id="rId7"/>
    <p:sldId id="7271" r:id="rId8"/>
    <p:sldId id="7272" r:id="rId9"/>
    <p:sldId id="7274" r:id="rId10"/>
    <p:sldId id="7275" r:id="rId11"/>
    <p:sldId id="7277" r:id="rId12"/>
    <p:sldId id="7273" r:id="rId13"/>
    <p:sldId id="7278" r:id="rId14"/>
  </p:sldIdLst>
  <p:sldSz cx="10058400" cy="7772400"/>
  <p:notesSz cx="7010400" cy="92964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ce, Jaclyn" initials="LJ" lastIdx="13" clrIdx="0"/>
  <p:cmAuthor id="2" name="Kramer, Bennett" initials="KB" lastIdx="14" clrIdx="1">
    <p:extLst>
      <p:ext uri="{19B8F6BF-5375-455C-9EA6-DF929625EA0E}">
        <p15:presenceInfo xmlns:p15="http://schemas.microsoft.com/office/powerpoint/2012/main" userId="S::bkramer@cainbrothers.com::ec88a864-4715-43fb-82af-e2a2d02e8385" providerId="AD"/>
      </p:ext>
    </p:extLst>
  </p:cmAuthor>
  <p:cmAuthor id="3" name="Swill, Matthew" initials="SM" lastIdx="1" clrIdx="2">
    <p:extLst>
      <p:ext uri="{19B8F6BF-5375-455C-9EA6-DF929625EA0E}">
        <p15:presenceInfo xmlns:p15="http://schemas.microsoft.com/office/powerpoint/2012/main" userId="S::mswill@cainbrothers.com::ee047051-0f4b-406c-9156-aa04c2da84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F"/>
    <a:srgbClr val="598DBC"/>
    <a:srgbClr val="0A5177"/>
    <a:srgbClr val="41464E"/>
    <a:srgbClr val="D7DADE"/>
    <a:srgbClr val="B4B4B4"/>
    <a:srgbClr val="CC0000"/>
    <a:srgbClr val="43474F"/>
    <a:srgbClr val="DEE8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7FB89-A2A9-4546-9729-B696970338F5}" v="153" dt="2022-05-11T23:36:31.437"/>
    <p1510:client id="{FA80BB17-E18F-4FBD-8F68-4906293A1B83}" v="118" dt="2022-05-11T18:52:59.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4" autoAdjust="0"/>
    <p:restoredTop sz="94954" autoAdjust="0"/>
  </p:normalViewPr>
  <p:slideViewPr>
    <p:cSldViewPr snapToGrid="0" snapToObjects="1">
      <p:cViewPr varScale="1">
        <p:scale>
          <a:sx n="90" d="100"/>
          <a:sy n="90" d="100"/>
        </p:scale>
        <p:origin x="1140" y="78"/>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48"/>
    </p:cViewPr>
  </p:sorterViewPr>
  <p:notesViewPr>
    <p:cSldViewPr snapToGrid="0" snapToObjects="1"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mer, Bennett" userId="ec88a864-4715-43fb-82af-e2a2d02e8385" providerId="ADAL" clId="{FA80BB17-E18F-4FBD-8F68-4906293A1B83}"/>
    <pc:docChg chg="undo custSel modSld sldOrd modMainMaster">
      <pc:chgData name="Kramer, Bennett" userId="ec88a864-4715-43fb-82af-e2a2d02e8385" providerId="ADAL" clId="{FA80BB17-E18F-4FBD-8F68-4906293A1B83}" dt="2022-05-11T22:02:43.124" v="7838" actId="20577"/>
      <pc:docMkLst>
        <pc:docMk/>
      </pc:docMkLst>
      <pc:sldChg chg="addSp modSp mod">
        <pc:chgData name="Kramer, Bennett" userId="ec88a864-4715-43fb-82af-e2a2d02e8385" providerId="ADAL" clId="{FA80BB17-E18F-4FBD-8F68-4906293A1B83}" dt="2022-05-11T21:53:52.742" v="7149" actId="20577"/>
        <pc:sldMkLst>
          <pc:docMk/>
          <pc:sldMk cId="1523704712" sldId="7269"/>
        </pc:sldMkLst>
        <pc:spChg chg="add mod">
          <ac:chgData name="Kramer, Bennett" userId="ec88a864-4715-43fb-82af-e2a2d02e8385" providerId="ADAL" clId="{FA80BB17-E18F-4FBD-8F68-4906293A1B83}" dt="2022-05-11T15:00:07.941" v="232" actId="113"/>
          <ac:spMkLst>
            <pc:docMk/>
            <pc:sldMk cId="1523704712" sldId="7269"/>
            <ac:spMk id="4" creationId="{E4E99429-5D6E-4040-9848-BA430D32F8EE}"/>
          </ac:spMkLst>
        </pc:spChg>
        <pc:spChg chg="mod">
          <ac:chgData name="Kramer, Bennett" userId="ec88a864-4715-43fb-82af-e2a2d02e8385" providerId="ADAL" clId="{FA80BB17-E18F-4FBD-8F68-4906293A1B83}" dt="2022-05-11T14:59:57.199" v="230" actId="20577"/>
          <ac:spMkLst>
            <pc:docMk/>
            <pc:sldMk cId="1523704712" sldId="7269"/>
            <ac:spMk id="6" creationId="{733C8995-681A-4FC0-8A29-3C21C9BC7AA6}"/>
          </ac:spMkLst>
        </pc:spChg>
        <pc:spChg chg="mod">
          <ac:chgData name="Kramer, Bennett" userId="ec88a864-4715-43fb-82af-e2a2d02e8385" providerId="ADAL" clId="{FA80BB17-E18F-4FBD-8F68-4906293A1B83}" dt="2022-05-11T21:53:52.742" v="7149" actId="20577"/>
          <ac:spMkLst>
            <pc:docMk/>
            <pc:sldMk cId="1523704712" sldId="7269"/>
            <ac:spMk id="9" creationId="{8F6FE060-9724-45AE-94E3-27B9E6D8215F}"/>
          </ac:spMkLst>
        </pc:spChg>
      </pc:sldChg>
      <pc:sldChg chg="addSp delSp modSp mod">
        <pc:chgData name="Kramer, Bennett" userId="ec88a864-4715-43fb-82af-e2a2d02e8385" providerId="ADAL" clId="{FA80BB17-E18F-4FBD-8F68-4906293A1B83}" dt="2022-05-11T21:55:38.905" v="7371" actId="20577"/>
        <pc:sldMkLst>
          <pc:docMk/>
          <pc:sldMk cId="1582277618" sldId="7270"/>
        </pc:sldMkLst>
        <pc:spChg chg="add del">
          <ac:chgData name="Kramer, Bennett" userId="ec88a864-4715-43fb-82af-e2a2d02e8385" providerId="ADAL" clId="{FA80BB17-E18F-4FBD-8F68-4906293A1B83}" dt="2022-05-11T15:55:34.943" v="2267" actId="478"/>
          <ac:spMkLst>
            <pc:docMk/>
            <pc:sldMk cId="1582277618" sldId="7270"/>
            <ac:spMk id="2" creationId="{8925BAF0-1BC9-455E-839B-95A882756F24}"/>
          </ac:spMkLst>
        </pc:spChg>
        <pc:spChg chg="mod">
          <ac:chgData name="Kramer, Bennett" userId="ec88a864-4715-43fb-82af-e2a2d02e8385" providerId="ADAL" clId="{FA80BB17-E18F-4FBD-8F68-4906293A1B83}" dt="2022-05-11T15:45:42.163" v="1310" actId="20577"/>
          <ac:spMkLst>
            <pc:docMk/>
            <pc:sldMk cId="1582277618" sldId="7270"/>
            <ac:spMk id="7" creationId="{A15B9359-8B5B-4ADD-8A45-AC4B03851C16}"/>
          </ac:spMkLst>
        </pc:spChg>
        <pc:spChg chg="mod">
          <ac:chgData name="Kramer, Bennett" userId="ec88a864-4715-43fb-82af-e2a2d02e8385" providerId="ADAL" clId="{FA80BB17-E18F-4FBD-8F68-4906293A1B83}" dt="2022-05-11T15:45:35.967" v="1292" actId="20577"/>
          <ac:spMkLst>
            <pc:docMk/>
            <pc:sldMk cId="1582277618" sldId="7270"/>
            <ac:spMk id="8" creationId="{93112E2A-E449-4342-88D6-1A2C2B641396}"/>
          </ac:spMkLst>
        </pc:spChg>
        <pc:spChg chg="mod">
          <ac:chgData name="Kramer, Bennett" userId="ec88a864-4715-43fb-82af-e2a2d02e8385" providerId="ADAL" clId="{FA80BB17-E18F-4FBD-8F68-4906293A1B83}" dt="2022-05-11T15:22:18.471" v="846" actId="552"/>
          <ac:spMkLst>
            <pc:docMk/>
            <pc:sldMk cId="1582277618" sldId="7270"/>
            <ac:spMk id="9" creationId="{348E064B-D979-445F-8954-44D1EC61C592}"/>
          </ac:spMkLst>
        </pc:spChg>
        <pc:spChg chg="del">
          <ac:chgData name="Kramer, Bennett" userId="ec88a864-4715-43fb-82af-e2a2d02e8385" providerId="ADAL" clId="{FA80BB17-E18F-4FBD-8F68-4906293A1B83}" dt="2022-05-10T23:12:56.329" v="96" actId="478"/>
          <ac:spMkLst>
            <pc:docMk/>
            <pc:sldMk cId="1582277618" sldId="7270"/>
            <ac:spMk id="10" creationId="{13D700BC-36AD-466D-AF7C-8CFEA117E582}"/>
          </ac:spMkLst>
        </pc:spChg>
        <pc:spChg chg="add del mod">
          <ac:chgData name="Kramer, Bennett" userId="ec88a864-4715-43fb-82af-e2a2d02e8385" providerId="ADAL" clId="{FA80BB17-E18F-4FBD-8F68-4906293A1B83}" dt="2022-05-11T18:07:46.247" v="4278" actId="554"/>
          <ac:spMkLst>
            <pc:docMk/>
            <pc:sldMk cId="1582277618" sldId="7270"/>
            <ac:spMk id="11" creationId="{B5916C46-0461-4259-8F92-27E912849BA7}"/>
          </ac:spMkLst>
        </pc:spChg>
        <pc:spChg chg="add mod">
          <ac:chgData name="Kramer, Bennett" userId="ec88a864-4715-43fb-82af-e2a2d02e8385" providerId="ADAL" clId="{FA80BB17-E18F-4FBD-8F68-4906293A1B83}" dt="2022-05-11T21:54:41.187" v="7151" actId="20577"/>
          <ac:spMkLst>
            <pc:docMk/>
            <pc:sldMk cId="1582277618" sldId="7270"/>
            <ac:spMk id="12" creationId="{2FD45FFA-5D31-4472-9CA6-89E4C06CA0DD}"/>
          </ac:spMkLst>
        </pc:spChg>
        <pc:spChg chg="add del mod">
          <ac:chgData name="Kramer, Bennett" userId="ec88a864-4715-43fb-82af-e2a2d02e8385" providerId="ADAL" clId="{FA80BB17-E18F-4FBD-8F68-4906293A1B83}" dt="2022-05-11T15:53:33.918" v="2248" actId="478"/>
          <ac:spMkLst>
            <pc:docMk/>
            <pc:sldMk cId="1582277618" sldId="7270"/>
            <ac:spMk id="13" creationId="{7A4A4A47-5225-4C6A-B601-230F0F0BB941}"/>
          </ac:spMkLst>
        </pc:spChg>
        <pc:spChg chg="del">
          <ac:chgData name="Kramer, Bennett" userId="ec88a864-4715-43fb-82af-e2a2d02e8385" providerId="ADAL" clId="{FA80BB17-E18F-4FBD-8F68-4906293A1B83}" dt="2022-05-10T23:12:56.329" v="96" actId="478"/>
          <ac:spMkLst>
            <pc:docMk/>
            <pc:sldMk cId="1582277618" sldId="7270"/>
            <ac:spMk id="14" creationId="{9D9B8435-5986-4EFA-AAE7-DCF0EA94C194}"/>
          </ac:spMkLst>
        </pc:spChg>
        <pc:spChg chg="add mod">
          <ac:chgData name="Kramer, Bennett" userId="ec88a864-4715-43fb-82af-e2a2d02e8385" providerId="ADAL" clId="{FA80BB17-E18F-4FBD-8F68-4906293A1B83}" dt="2022-05-11T18:07:08.971" v="4271" actId="14100"/>
          <ac:spMkLst>
            <pc:docMk/>
            <pc:sldMk cId="1582277618" sldId="7270"/>
            <ac:spMk id="14" creationId="{A4D61DC6-CA75-48FE-9319-198C146DBE67}"/>
          </ac:spMkLst>
        </pc:spChg>
        <pc:spChg chg="mod">
          <ac:chgData name="Kramer, Bennett" userId="ec88a864-4715-43fb-82af-e2a2d02e8385" providerId="ADAL" clId="{FA80BB17-E18F-4FBD-8F68-4906293A1B83}" dt="2022-05-11T18:07:04.788" v="4270" actId="465"/>
          <ac:spMkLst>
            <pc:docMk/>
            <pc:sldMk cId="1582277618" sldId="7270"/>
            <ac:spMk id="15" creationId="{5700C859-4968-4EE0-B0B4-010590AAA7C7}"/>
          </ac:spMkLst>
        </pc:spChg>
        <pc:spChg chg="mod">
          <ac:chgData name="Kramer, Bennett" userId="ec88a864-4715-43fb-82af-e2a2d02e8385" providerId="ADAL" clId="{FA80BB17-E18F-4FBD-8F68-4906293A1B83}" dt="2022-05-11T21:54:24.148" v="7150" actId="255"/>
          <ac:spMkLst>
            <pc:docMk/>
            <pc:sldMk cId="1582277618" sldId="7270"/>
            <ac:spMk id="16" creationId="{CCFD84CF-255E-4E96-A428-6648940180B2}"/>
          </ac:spMkLst>
        </pc:spChg>
        <pc:spChg chg="add mod">
          <ac:chgData name="Kramer, Bennett" userId="ec88a864-4715-43fb-82af-e2a2d02e8385" providerId="ADAL" clId="{FA80BB17-E18F-4FBD-8F68-4906293A1B83}" dt="2022-05-11T18:07:19.076" v="4274" actId="555"/>
          <ac:spMkLst>
            <pc:docMk/>
            <pc:sldMk cId="1582277618" sldId="7270"/>
            <ac:spMk id="17" creationId="{9C991D23-1CE1-416B-8262-C8A7640F8992}"/>
          </ac:spMkLst>
        </pc:spChg>
        <pc:spChg chg="add del mod">
          <ac:chgData name="Kramer, Bennett" userId="ec88a864-4715-43fb-82af-e2a2d02e8385" providerId="ADAL" clId="{FA80BB17-E18F-4FBD-8F68-4906293A1B83}" dt="2022-05-11T18:06:21.909" v="4258" actId="478"/>
          <ac:spMkLst>
            <pc:docMk/>
            <pc:sldMk cId="1582277618" sldId="7270"/>
            <ac:spMk id="18" creationId="{3BDD05FE-8E3E-4C2C-AE75-D95D02A542AE}"/>
          </ac:spMkLst>
        </pc:spChg>
        <pc:spChg chg="add del mod">
          <ac:chgData name="Kramer, Bennett" userId="ec88a864-4715-43fb-82af-e2a2d02e8385" providerId="ADAL" clId="{FA80BB17-E18F-4FBD-8F68-4906293A1B83}" dt="2022-05-11T18:06:21.909" v="4258" actId="478"/>
          <ac:spMkLst>
            <pc:docMk/>
            <pc:sldMk cId="1582277618" sldId="7270"/>
            <ac:spMk id="19" creationId="{E7794712-B19D-428A-9EAA-045511AC3A33}"/>
          </ac:spMkLst>
        </pc:spChg>
        <pc:spChg chg="add mod">
          <ac:chgData name="Kramer, Bennett" userId="ec88a864-4715-43fb-82af-e2a2d02e8385" providerId="ADAL" clId="{FA80BB17-E18F-4FBD-8F68-4906293A1B83}" dt="2022-05-11T21:55:38.905" v="7371" actId="20577"/>
          <ac:spMkLst>
            <pc:docMk/>
            <pc:sldMk cId="1582277618" sldId="7270"/>
            <ac:spMk id="20" creationId="{5CA84B0F-D1F0-4F1A-99D8-442C7054A3F6}"/>
          </ac:spMkLst>
        </pc:spChg>
      </pc:sldChg>
      <pc:sldChg chg="addSp delSp modSp mod">
        <pc:chgData name="Kramer, Bennett" userId="ec88a864-4715-43fb-82af-e2a2d02e8385" providerId="ADAL" clId="{FA80BB17-E18F-4FBD-8F68-4906293A1B83}" dt="2022-05-11T18:02:54.228" v="4257" actId="20577"/>
        <pc:sldMkLst>
          <pc:docMk/>
          <pc:sldMk cId="3793555454" sldId="7271"/>
        </pc:sldMkLst>
        <pc:spChg chg="del">
          <ac:chgData name="Kramer, Bennett" userId="ec88a864-4715-43fb-82af-e2a2d02e8385" providerId="ADAL" clId="{FA80BB17-E18F-4FBD-8F68-4906293A1B83}" dt="2022-05-11T16:01:09.830" v="2523" actId="478"/>
          <ac:spMkLst>
            <pc:docMk/>
            <pc:sldMk cId="3793555454" sldId="7271"/>
            <ac:spMk id="4" creationId="{21880DF1-C9D6-401C-BBCA-6942B223FBFC}"/>
          </ac:spMkLst>
        </pc:spChg>
        <pc:spChg chg="add del">
          <ac:chgData name="Kramer, Bennett" userId="ec88a864-4715-43fb-82af-e2a2d02e8385" providerId="ADAL" clId="{FA80BB17-E18F-4FBD-8F68-4906293A1B83}" dt="2022-05-11T17:59:36.431" v="4222" actId="478"/>
          <ac:spMkLst>
            <pc:docMk/>
            <pc:sldMk cId="3793555454" sldId="7271"/>
            <ac:spMk id="5" creationId="{E1DD04E2-0FFD-4772-A6E1-2AD33D5C2EA3}"/>
          </ac:spMkLst>
        </pc:spChg>
        <pc:spChg chg="mod">
          <ac:chgData name="Kramer, Bennett" userId="ec88a864-4715-43fb-82af-e2a2d02e8385" providerId="ADAL" clId="{FA80BB17-E18F-4FBD-8F68-4906293A1B83}" dt="2022-05-11T16:12:01.549" v="3280" actId="115"/>
          <ac:spMkLst>
            <pc:docMk/>
            <pc:sldMk cId="3793555454" sldId="7271"/>
            <ac:spMk id="7" creationId="{A15B9359-8B5B-4ADD-8A45-AC4B03851C16}"/>
          </ac:spMkLst>
        </pc:spChg>
        <pc:spChg chg="add del">
          <ac:chgData name="Kramer, Bennett" userId="ec88a864-4715-43fb-82af-e2a2d02e8385" providerId="ADAL" clId="{FA80BB17-E18F-4FBD-8F68-4906293A1B83}" dt="2022-05-11T17:59:31.682" v="4221" actId="478"/>
          <ac:spMkLst>
            <pc:docMk/>
            <pc:sldMk cId="3793555454" sldId="7271"/>
            <ac:spMk id="9" creationId="{EBA15CBA-1DD9-4A2F-890C-64408A4794C7}"/>
          </ac:spMkLst>
        </pc:spChg>
        <pc:spChg chg="add del">
          <ac:chgData name="Kramer, Bennett" userId="ec88a864-4715-43fb-82af-e2a2d02e8385" providerId="ADAL" clId="{FA80BB17-E18F-4FBD-8F68-4906293A1B83}" dt="2022-05-11T17:59:29.385" v="4220" actId="478"/>
          <ac:spMkLst>
            <pc:docMk/>
            <pc:sldMk cId="3793555454" sldId="7271"/>
            <ac:spMk id="10" creationId="{3860A9D2-E05A-48D1-8F00-507E0B9A47D3}"/>
          </ac:spMkLst>
        </pc:spChg>
        <pc:spChg chg="add del mod">
          <ac:chgData name="Kramer, Bennett" userId="ec88a864-4715-43fb-82af-e2a2d02e8385" providerId="ADAL" clId="{FA80BB17-E18F-4FBD-8F68-4906293A1B83}" dt="2022-05-11T18:00:26.360" v="4245" actId="478"/>
          <ac:spMkLst>
            <pc:docMk/>
            <pc:sldMk cId="3793555454" sldId="7271"/>
            <ac:spMk id="11" creationId="{4F1486ED-2C02-4C21-9091-A3FB67C14735}"/>
          </ac:spMkLst>
        </pc:spChg>
        <pc:spChg chg="add del mod">
          <ac:chgData name="Kramer, Bennett" userId="ec88a864-4715-43fb-82af-e2a2d02e8385" providerId="ADAL" clId="{FA80BB17-E18F-4FBD-8F68-4906293A1B83}" dt="2022-05-11T17:59:51.217" v="4227" actId="478"/>
          <ac:spMkLst>
            <pc:docMk/>
            <pc:sldMk cId="3793555454" sldId="7271"/>
            <ac:spMk id="12" creationId="{728AB716-B570-4750-B748-726E5E18DC04}"/>
          </ac:spMkLst>
        </pc:spChg>
        <pc:spChg chg="add del mod">
          <ac:chgData name="Kramer, Bennett" userId="ec88a864-4715-43fb-82af-e2a2d02e8385" providerId="ADAL" clId="{FA80BB17-E18F-4FBD-8F68-4906293A1B83}" dt="2022-05-11T17:59:51.217" v="4227" actId="478"/>
          <ac:spMkLst>
            <pc:docMk/>
            <pc:sldMk cId="3793555454" sldId="7271"/>
            <ac:spMk id="13" creationId="{B41FABC0-A741-423E-B019-270532D16C7D}"/>
          </ac:spMkLst>
        </pc:spChg>
        <pc:spChg chg="add del mod">
          <ac:chgData name="Kramer, Bennett" userId="ec88a864-4715-43fb-82af-e2a2d02e8385" providerId="ADAL" clId="{FA80BB17-E18F-4FBD-8F68-4906293A1B83}" dt="2022-05-11T17:59:51.217" v="4227" actId="478"/>
          <ac:spMkLst>
            <pc:docMk/>
            <pc:sldMk cId="3793555454" sldId="7271"/>
            <ac:spMk id="14" creationId="{47E5EBF9-F845-409D-BB48-9374F69297BB}"/>
          </ac:spMkLst>
        </pc:spChg>
        <pc:spChg chg="add mod">
          <ac:chgData name="Kramer, Bennett" userId="ec88a864-4715-43fb-82af-e2a2d02e8385" providerId="ADAL" clId="{FA80BB17-E18F-4FBD-8F68-4906293A1B83}" dt="2022-05-11T16:14:11.058" v="3517" actId="27107"/>
          <ac:spMkLst>
            <pc:docMk/>
            <pc:sldMk cId="3793555454" sldId="7271"/>
            <ac:spMk id="15" creationId="{EE3A0594-9651-49B1-A8CC-760454896CE3}"/>
          </ac:spMkLst>
        </pc:spChg>
        <pc:spChg chg="add del mod">
          <ac:chgData name="Kramer, Bennett" userId="ec88a864-4715-43fb-82af-e2a2d02e8385" providerId="ADAL" clId="{FA80BB17-E18F-4FBD-8F68-4906293A1B83}" dt="2022-05-11T16:18:02.079" v="3678" actId="478"/>
          <ac:spMkLst>
            <pc:docMk/>
            <pc:sldMk cId="3793555454" sldId="7271"/>
            <ac:spMk id="16" creationId="{81C75DF7-2057-43A2-8EB8-F662161C5882}"/>
          </ac:spMkLst>
        </pc:spChg>
        <pc:spChg chg="del">
          <ac:chgData name="Kramer, Bennett" userId="ec88a864-4715-43fb-82af-e2a2d02e8385" providerId="ADAL" clId="{FA80BB17-E18F-4FBD-8F68-4906293A1B83}" dt="2022-05-11T16:01:09.830" v="2523" actId="478"/>
          <ac:spMkLst>
            <pc:docMk/>
            <pc:sldMk cId="3793555454" sldId="7271"/>
            <ac:spMk id="18" creationId="{C38DB3ED-EAA1-495E-94FA-52DE861F2753}"/>
          </ac:spMkLst>
        </pc:spChg>
        <pc:spChg chg="del">
          <ac:chgData name="Kramer, Bennett" userId="ec88a864-4715-43fb-82af-e2a2d02e8385" providerId="ADAL" clId="{FA80BB17-E18F-4FBD-8F68-4906293A1B83}" dt="2022-05-11T16:01:09.830" v="2523" actId="478"/>
          <ac:spMkLst>
            <pc:docMk/>
            <pc:sldMk cId="3793555454" sldId="7271"/>
            <ac:spMk id="19" creationId="{1E256F88-9E79-4E76-BAE1-E1A2B9049D5A}"/>
          </ac:spMkLst>
        </pc:spChg>
        <pc:spChg chg="del">
          <ac:chgData name="Kramer, Bennett" userId="ec88a864-4715-43fb-82af-e2a2d02e8385" providerId="ADAL" clId="{FA80BB17-E18F-4FBD-8F68-4906293A1B83}" dt="2022-05-11T16:01:09.830" v="2523" actId="478"/>
          <ac:spMkLst>
            <pc:docMk/>
            <pc:sldMk cId="3793555454" sldId="7271"/>
            <ac:spMk id="20" creationId="{FC881824-9E1A-4B65-9E88-88FE76C526D0}"/>
          </ac:spMkLst>
        </pc:spChg>
        <pc:graphicFrameChg chg="mod ord modGraphic">
          <ac:chgData name="Kramer, Bennett" userId="ec88a864-4715-43fb-82af-e2a2d02e8385" providerId="ADAL" clId="{FA80BB17-E18F-4FBD-8F68-4906293A1B83}" dt="2022-05-11T18:02:54.228" v="4257" actId="20577"/>
          <ac:graphicFrameMkLst>
            <pc:docMk/>
            <pc:sldMk cId="3793555454" sldId="7271"/>
            <ac:graphicFrameMk id="3" creationId="{EA39B9EA-9521-418A-B1AB-96E8E3C63CE6}"/>
          </ac:graphicFrameMkLst>
        </pc:graphicFrameChg>
        <pc:picChg chg="add mod">
          <ac:chgData name="Kramer, Bennett" userId="ec88a864-4715-43fb-82af-e2a2d02e8385" providerId="ADAL" clId="{FA80BB17-E18F-4FBD-8F68-4906293A1B83}" dt="2022-05-11T18:00:22.718" v="4244" actId="1076"/>
          <ac:picMkLst>
            <pc:docMk/>
            <pc:sldMk cId="3793555454" sldId="7271"/>
            <ac:picMk id="1025" creationId="{3201D9F9-4D37-4C27-9819-1B910A9FF9C9}"/>
          </ac:picMkLst>
        </pc:picChg>
        <pc:picChg chg="add mod">
          <ac:chgData name="Kramer, Bennett" userId="ec88a864-4715-43fb-82af-e2a2d02e8385" providerId="ADAL" clId="{FA80BB17-E18F-4FBD-8F68-4906293A1B83}" dt="2022-05-11T18:00:22.718" v="4244" actId="1076"/>
          <ac:picMkLst>
            <pc:docMk/>
            <pc:sldMk cId="3793555454" sldId="7271"/>
            <ac:picMk id="1026" creationId="{09E699C1-5D13-4345-83FF-A1E4BCBC95A0}"/>
          </ac:picMkLst>
        </pc:picChg>
        <pc:picChg chg="add mod">
          <ac:chgData name="Kramer, Bennett" userId="ec88a864-4715-43fb-82af-e2a2d02e8385" providerId="ADAL" clId="{FA80BB17-E18F-4FBD-8F68-4906293A1B83}" dt="2022-05-11T18:00:22.718" v="4244" actId="1076"/>
          <ac:picMkLst>
            <pc:docMk/>
            <pc:sldMk cId="3793555454" sldId="7271"/>
            <ac:picMk id="1027" creationId="{451B71AD-3CC6-4C63-85F4-64F3DF7AD6BE}"/>
          </ac:picMkLst>
        </pc:picChg>
      </pc:sldChg>
      <pc:sldChg chg="addSp delSp modSp mod">
        <pc:chgData name="Kramer, Bennett" userId="ec88a864-4715-43fb-82af-e2a2d02e8385" providerId="ADAL" clId="{FA80BB17-E18F-4FBD-8F68-4906293A1B83}" dt="2022-05-11T22:02:43.124" v="7838" actId="20577"/>
        <pc:sldMkLst>
          <pc:docMk/>
          <pc:sldMk cId="1111070955" sldId="7272"/>
        </pc:sldMkLst>
        <pc:spChg chg="mod">
          <ac:chgData name="Kramer, Bennett" userId="ec88a864-4715-43fb-82af-e2a2d02e8385" providerId="ADAL" clId="{FA80BB17-E18F-4FBD-8F68-4906293A1B83}" dt="2022-05-11T16:20:00.325" v="3854" actId="553"/>
          <ac:spMkLst>
            <pc:docMk/>
            <pc:sldMk cId="1111070955" sldId="7272"/>
            <ac:spMk id="8" creationId="{93112E2A-E449-4342-88D6-1A2C2B641396}"/>
          </ac:spMkLst>
        </pc:spChg>
        <pc:spChg chg="add mod">
          <ac:chgData name="Kramer, Bennett" userId="ec88a864-4715-43fb-82af-e2a2d02e8385" providerId="ADAL" clId="{FA80BB17-E18F-4FBD-8F68-4906293A1B83}" dt="2022-05-11T16:17:32.321" v="3619" actId="554"/>
          <ac:spMkLst>
            <pc:docMk/>
            <pc:sldMk cId="1111070955" sldId="7272"/>
            <ac:spMk id="10" creationId="{CF87BE82-5B22-4E5B-9232-75E4A92CE52D}"/>
          </ac:spMkLst>
        </pc:spChg>
        <pc:spChg chg="add mod">
          <ac:chgData name="Kramer, Bennett" userId="ec88a864-4715-43fb-82af-e2a2d02e8385" providerId="ADAL" clId="{FA80BB17-E18F-4FBD-8F68-4906293A1B83}" dt="2022-05-11T16:17:32.321" v="3619" actId="554"/>
          <ac:spMkLst>
            <pc:docMk/>
            <pc:sldMk cId="1111070955" sldId="7272"/>
            <ac:spMk id="11" creationId="{F1FEB45F-A41D-45DC-950D-E0286245C418}"/>
          </ac:spMkLst>
        </pc:spChg>
        <pc:spChg chg="del">
          <ac:chgData name="Kramer, Bennett" userId="ec88a864-4715-43fb-82af-e2a2d02e8385" providerId="ADAL" clId="{FA80BB17-E18F-4FBD-8F68-4906293A1B83}" dt="2022-05-11T16:14:43.480" v="3518" actId="478"/>
          <ac:spMkLst>
            <pc:docMk/>
            <pc:sldMk cId="1111070955" sldId="7272"/>
            <ac:spMk id="13" creationId="{95B35C04-5C1D-400F-B521-67F5CA8ED2C5}"/>
          </ac:spMkLst>
        </pc:spChg>
        <pc:spChg chg="del">
          <ac:chgData name="Kramer, Bennett" userId="ec88a864-4715-43fb-82af-e2a2d02e8385" providerId="ADAL" clId="{FA80BB17-E18F-4FBD-8F68-4906293A1B83}" dt="2022-05-11T16:14:43.480" v="3518" actId="478"/>
          <ac:spMkLst>
            <pc:docMk/>
            <pc:sldMk cId="1111070955" sldId="7272"/>
            <ac:spMk id="14" creationId="{C2623EB5-2FDD-47FF-A682-55399658FCBF}"/>
          </ac:spMkLst>
        </pc:spChg>
        <pc:spChg chg="del">
          <ac:chgData name="Kramer, Bennett" userId="ec88a864-4715-43fb-82af-e2a2d02e8385" providerId="ADAL" clId="{FA80BB17-E18F-4FBD-8F68-4906293A1B83}" dt="2022-05-11T16:14:43.480" v="3518" actId="478"/>
          <ac:spMkLst>
            <pc:docMk/>
            <pc:sldMk cId="1111070955" sldId="7272"/>
            <ac:spMk id="15" creationId="{253A0FBA-225B-4F29-9768-45EFA275AC6F}"/>
          </ac:spMkLst>
        </pc:spChg>
        <pc:spChg chg="add del mod">
          <ac:chgData name="Kramer, Bennett" userId="ec88a864-4715-43fb-82af-e2a2d02e8385" providerId="ADAL" clId="{FA80BB17-E18F-4FBD-8F68-4906293A1B83}" dt="2022-05-11T16:17:57.356" v="3676" actId="478"/>
          <ac:spMkLst>
            <pc:docMk/>
            <pc:sldMk cId="1111070955" sldId="7272"/>
            <ac:spMk id="16" creationId="{0DF8AEA8-C6F1-4E9C-B02F-FD5DF5C02C28}"/>
          </ac:spMkLst>
        </pc:spChg>
        <pc:spChg chg="add mod">
          <ac:chgData name="Kramer, Bennett" userId="ec88a864-4715-43fb-82af-e2a2d02e8385" providerId="ADAL" clId="{FA80BB17-E18F-4FBD-8F68-4906293A1B83}" dt="2022-05-11T16:21:17.405" v="3935" actId="20577"/>
          <ac:spMkLst>
            <pc:docMk/>
            <pc:sldMk cId="1111070955" sldId="7272"/>
            <ac:spMk id="17" creationId="{5C0BC089-CBB9-4471-9DB8-7589FF541A8B}"/>
          </ac:spMkLst>
        </pc:spChg>
        <pc:spChg chg="add mod">
          <ac:chgData name="Kramer, Bennett" userId="ec88a864-4715-43fb-82af-e2a2d02e8385" providerId="ADAL" clId="{FA80BB17-E18F-4FBD-8F68-4906293A1B83}" dt="2022-05-11T17:25:26.192" v="4116" actId="465"/>
          <ac:spMkLst>
            <pc:docMk/>
            <pc:sldMk cId="1111070955" sldId="7272"/>
            <ac:spMk id="18" creationId="{6BEEAFAD-9DDB-48C4-A963-A09391F48623}"/>
          </ac:spMkLst>
        </pc:spChg>
        <pc:spChg chg="add mod">
          <ac:chgData name="Kramer, Bennett" userId="ec88a864-4715-43fb-82af-e2a2d02e8385" providerId="ADAL" clId="{FA80BB17-E18F-4FBD-8F68-4906293A1B83}" dt="2022-05-11T17:25:26.192" v="4116" actId="465"/>
          <ac:spMkLst>
            <pc:docMk/>
            <pc:sldMk cId="1111070955" sldId="7272"/>
            <ac:spMk id="19" creationId="{403ADCEC-21AF-496C-924C-76F7DB6845A9}"/>
          </ac:spMkLst>
        </pc:spChg>
        <pc:spChg chg="add mod">
          <ac:chgData name="Kramer, Bennett" userId="ec88a864-4715-43fb-82af-e2a2d02e8385" providerId="ADAL" clId="{FA80BB17-E18F-4FBD-8F68-4906293A1B83}" dt="2022-05-11T16:22:30.459" v="4108" actId="20577"/>
          <ac:spMkLst>
            <pc:docMk/>
            <pc:sldMk cId="1111070955" sldId="7272"/>
            <ac:spMk id="20" creationId="{3DD99756-D085-4239-A282-D18B5440CD80}"/>
          </ac:spMkLst>
        </pc:spChg>
        <pc:spChg chg="add mod topLvl">
          <ac:chgData name="Kramer, Bennett" userId="ec88a864-4715-43fb-82af-e2a2d02e8385" providerId="ADAL" clId="{FA80BB17-E18F-4FBD-8F68-4906293A1B83}" dt="2022-05-11T21:58:36.645" v="7487" actId="20577"/>
          <ac:spMkLst>
            <pc:docMk/>
            <pc:sldMk cId="1111070955" sldId="7272"/>
            <ac:spMk id="23" creationId="{93C415C6-4A45-4B9E-8BBF-A6922B271394}"/>
          </ac:spMkLst>
        </pc:spChg>
        <pc:spChg chg="add mod topLvl">
          <ac:chgData name="Kramer, Bennett" userId="ec88a864-4715-43fb-82af-e2a2d02e8385" providerId="ADAL" clId="{FA80BB17-E18F-4FBD-8F68-4906293A1B83}" dt="2022-05-11T22:01:43.645" v="7648" actId="20577"/>
          <ac:spMkLst>
            <pc:docMk/>
            <pc:sldMk cId="1111070955" sldId="7272"/>
            <ac:spMk id="24" creationId="{E299582F-B127-4850-AA91-CFFFCC2E7C6D}"/>
          </ac:spMkLst>
        </pc:spChg>
        <pc:spChg chg="add mod topLvl">
          <ac:chgData name="Kramer, Bennett" userId="ec88a864-4715-43fb-82af-e2a2d02e8385" providerId="ADAL" clId="{FA80BB17-E18F-4FBD-8F68-4906293A1B83}" dt="2022-05-11T22:02:10.708" v="7704" actId="20577"/>
          <ac:spMkLst>
            <pc:docMk/>
            <pc:sldMk cId="1111070955" sldId="7272"/>
            <ac:spMk id="25" creationId="{B59F01C9-8354-41BA-8A44-E502B5A5B55B}"/>
          </ac:spMkLst>
        </pc:spChg>
        <pc:spChg chg="add mod topLvl">
          <ac:chgData name="Kramer, Bennett" userId="ec88a864-4715-43fb-82af-e2a2d02e8385" providerId="ADAL" clId="{FA80BB17-E18F-4FBD-8F68-4906293A1B83}" dt="2022-05-11T22:02:43.124" v="7838" actId="20577"/>
          <ac:spMkLst>
            <pc:docMk/>
            <pc:sldMk cId="1111070955" sldId="7272"/>
            <ac:spMk id="26" creationId="{F8C121BF-2D97-4924-A4A1-788566A97315}"/>
          </ac:spMkLst>
        </pc:spChg>
        <pc:grpChg chg="add del mod">
          <ac:chgData name="Kramer, Bennett" userId="ec88a864-4715-43fb-82af-e2a2d02e8385" providerId="ADAL" clId="{FA80BB17-E18F-4FBD-8F68-4906293A1B83}" dt="2022-05-11T16:20:07.279" v="3855" actId="165"/>
          <ac:grpSpMkLst>
            <pc:docMk/>
            <pc:sldMk cId="1111070955" sldId="7272"/>
            <ac:grpSpMk id="5" creationId="{8C2405DD-3739-4521-9EDE-10F18B640F4B}"/>
          </ac:grpSpMkLst>
        </pc:grpChg>
        <pc:graphicFrameChg chg="del mod modGraphic">
          <ac:chgData name="Kramer, Bennett" userId="ec88a864-4715-43fb-82af-e2a2d02e8385" providerId="ADAL" clId="{FA80BB17-E18F-4FBD-8F68-4906293A1B83}" dt="2022-05-11T16:16:46.068" v="3558" actId="478"/>
          <ac:graphicFrameMkLst>
            <pc:docMk/>
            <pc:sldMk cId="1111070955" sldId="7272"/>
            <ac:graphicFrameMk id="12" creationId="{A8B53547-0E58-4C35-BC85-77A8DF6E3E8B}"/>
          </ac:graphicFrameMkLst>
        </pc:graphicFrameChg>
        <pc:cxnChg chg="add mod">
          <ac:chgData name="Kramer, Bennett" userId="ec88a864-4715-43fb-82af-e2a2d02e8385" providerId="ADAL" clId="{FA80BB17-E18F-4FBD-8F68-4906293A1B83}" dt="2022-05-11T17:25:26.192" v="4116" actId="465"/>
          <ac:cxnSpMkLst>
            <pc:docMk/>
            <pc:sldMk cId="1111070955" sldId="7272"/>
            <ac:cxnSpMk id="4" creationId="{D3DC2629-37A5-4212-A0B9-DD92229C6583}"/>
          </ac:cxnSpMkLst>
        </pc:cxnChg>
        <pc:cxnChg chg="add mod">
          <ac:chgData name="Kramer, Bennett" userId="ec88a864-4715-43fb-82af-e2a2d02e8385" providerId="ADAL" clId="{FA80BB17-E18F-4FBD-8F68-4906293A1B83}" dt="2022-05-11T17:25:26.192" v="4116" actId="465"/>
          <ac:cxnSpMkLst>
            <pc:docMk/>
            <pc:sldMk cId="1111070955" sldId="7272"/>
            <ac:cxnSpMk id="21" creationId="{2274948E-C643-4CCA-ADF2-03A906347995}"/>
          </ac:cxnSpMkLst>
        </pc:cxnChg>
        <pc:cxnChg chg="add mod">
          <ac:chgData name="Kramer, Bennett" userId="ec88a864-4715-43fb-82af-e2a2d02e8385" providerId="ADAL" clId="{FA80BB17-E18F-4FBD-8F68-4906293A1B83}" dt="2022-05-11T17:25:26.192" v="4116" actId="465"/>
          <ac:cxnSpMkLst>
            <pc:docMk/>
            <pc:sldMk cId="1111070955" sldId="7272"/>
            <ac:cxnSpMk id="22" creationId="{2BB7DE16-7BD3-4A22-B1DB-6E188D9C8926}"/>
          </ac:cxnSpMkLst>
        </pc:cxnChg>
      </pc:sldChg>
      <pc:sldChg chg="delSp modSp mod ord">
        <pc:chgData name="Kramer, Bennett" userId="ec88a864-4715-43fb-82af-e2a2d02e8385" providerId="ADAL" clId="{FA80BB17-E18F-4FBD-8F68-4906293A1B83}" dt="2022-05-11T15:01:04.309" v="237" actId="20577"/>
        <pc:sldMkLst>
          <pc:docMk/>
          <pc:sldMk cId="613832132" sldId="7273"/>
        </pc:sldMkLst>
        <pc:spChg chg="mod">
          <ac:chgData name="Kramer, Bennett" userId="ec88a864-4715-43fb-82af-e2a2d02e8385" providerId="ADAL" clId="{FA80BB17-E18F-4FBD-8F68-4906293A1B83}" dt="2022-05-10T23:11:11.267" v="46" actId="20577"/>
          <ac:spMkLst>
            <pc:docMk/>
            <pc:sldMk cId="613832132" sldId="7273"/>
            <ac:spMk id="2" creationId="{32251AE2-22C9-40A6-819B-4237CB961BE3}"/>
          </ac:spMkLst>
        </pc:spChg>
        <pc:spChg chg="del">
          <ac:chgData name="Kramer, Bennett" userId="ec88a864-4715-43fb-82af-e2a2d02e8385" providerId="ADAL" clId="{FA80BB17-E18F-4FBD-8F68-4906293A1B83}" dt="2022-05-11T15:00:49.854" v="233" actId="478"/>
          <ac:spMkLst>
            <pc:docMk/>
            <pc:sldMk cId="613832132" sldId="7273"/>
            <ac:spMk id="7" creationId="{A5961755-71BB-4199-B242-A14159E9BC0E}"/>
          </ac:spMkLst>
        </pc:spChg>
        <pc:spChg chg="del">
          <ac:chgData name="Kramer, Bennett" userId="ec88a864-4715-43fb-82af-e2a2d02e8385" providerId="ADAL" clId="{FA80BB17-E18F-4FBD-8F68-4906293A1B83}" dt="2022-05-11T15:00:49.854" v="233" actId="478"/>
          <ac:spMkLst>
            <pc:docMk/>
            <pc:sldMk cId="613832132" sldId="7273"/>
            <ac:spMk id="8" creationId="{B231E4F1-172C-4D9A-84C0-34F12B913A1B}"/>
          </ac:spMkLst>
        </pc:spChg>
        <pc:spChg chg="del">
          <ac:chgData name="Kramer, Bennett" userId="ec88a864-4715-43fb-82af-e2a2d02e8385" providerId="ADAL" clId="{FA80BB17-E18F-4FBD-8F68-4906293A1B83}" dt="2022-05-11T15:00:49.854" v="233" actId="478"/>
          <ac:spMkLst>
            <pc:docMk/>
            <pc:sldMk cId="613832132" sldId="7273"/>
            <ac:spMk id="9" creationId="{F44DE827-E867-46BB-AEE3-0A797A4619B8}"/>
          </ac:spMkLst>
        </pc:spChg>
        <pc:spChg chg="del">
          <ac:chgData name="Kramer, Bennett" userId="ec88a864-4715-43fb-82af-e2a2d02e8385" providerId="ADAL" clId="{FA80BB17-E18F-4FBD-8F68-4906293A1B83}" dt="2022-05-11T15:00:49.854" v="233" actId="478"/>
          <ac:spMkLst>
            <pc:docMk/>
            <pc:sldMk cId="613832132" sldId="7273"/>
            <ac:spMk id="10" creationId="{973FD554-C2D7-4D49-930C-E41031405375}"/>
          </ac:spMkLst>
        </pc:spChg>
        <pc:spChg chg="del">
          <ac:chgData name="Kramer, Bennett" userId="ec88a864-4715-43fb-82af-e2a2d02e8385" providerId="ADAL" clId="{FA80BB17-E18F-4FBD-8F68-4906293A1B83}" dt="2022-05-11T15:00:49.854" v="233" actId="478"/>
          <ac:spMkLst>
            <pc:docMk/>
            <pc:sldMk cId="613832132" sldId="7273"/>
            <ac:spMk id="11" creationId="{CA94827D-D938-4A0A-A6ED-FCA2AE16ABCC}"/>
          </ac:spMkLst>
        </pc:spChg>
        <pc:graphicFrameChg chg="modGraphic">
          <ac:chgData name="Kramer, Bennett" userId="ec88a864-4715-43fb-82af-e2a2d02e8385" providerId="ADAL" clId="{FA80BB17-E18F-4FBD-8F68-4906293A1B83}" dt="2022-05-11T15:01:04.309" v="237" actId="20577"/>
          <ac:graphicFrameMkLst>
            <pc:docMk/>
            <pc:sldMk cId="613832132" sldId="7273"/>
            <ac:graphicFrameMk id="6" creationId="{C7E35EE4-C2A9-49BC-BCBB-A61863E0FD9D}"/>
          </ac:graphicFrameMkLst>
        </pc:graphicFrameChg>
      </pc:sldChg>
      <pc:sldChg chg="addSp delSp modSp mod">
        <pc:chgData name="Kramer, Bennett" userId="ec88a864-4715-43fb-82af-e2a2d02e8385" providerId="ADAL" clId="{FA80BB17-E18F-4FBD-8F68-4906293A1B83}" dt="2022-05-11T18:23:11.929" v="5420" actId="1036"/>
        <pc:sldMkLst>
          <pc:docMk/>
          <pc:sldMk cId="3693206408" sldId="7274"/>
        </pc:sldMkLst>
        <pc:spChg chg="mod">
          <ac:chgData name="Kramer, Bennett" userId="ec88a864-4715-43fb-82af-e2a2d02e8385" providerId="ADAL" clId="{FA80BB17-E18F-4FBD-8F68-4906293A1B83}" dt="2022-05-10T23:11:22.139" v="68" actId="20577"/>
          <ac:spMkLst>
            <pc:docMk/>
            <pc:sldMk cId="3693206408" sldId="7274"/>
            <ac:spMk id="6" creationId="{F736A1D5-0E6E-4F14-AFAE-CC4C9077D5DF}"/>
          </ac:spMkLst>
        </pc:spChg>
        <pc:spChg chg="mod">
          <ac:chgData name="Kramer, Bennett" userId="ec88a864-4715-43fb-82af-e2a2d02e8385" providerId="ADAL" clId="{FA80BB17-E18F-4FBD-8F68-4906293A1B83}" dt="2022-05-11T17:39:11.065" v="4177" actId="20577"/>
          <ac:spMkLst>
            <pc:docMk/>
            <pc:sldMk cId="3693206408" sldId="7274"/>
            <ac:spMk id="7" creationId="{A15B9359-8B5B-4ADD-8A45-AC4B03851C16}"/>
          </ac:spMkLst>
        </pc:spChg>
        <pc:spChg chg="mod">
          <ac:chgData name="Kramer, Bennett" userId="ec88a864-4715-43fb-82af-e2a2d02e8385" providerId="ADAL" clId="{FA80BB17-E18F-4FBD-8F68-4906293A1B83}" dt="2022-05-11T18:13:22.278" v="4666" actId="20577"/>
          <ac:spMkLst>
            <pc:docMk/>
            <pc:sldMk cId="3693206408" sldId="7274"/>
            <ac:spMk id="8" creationId="{93112E2A-E449-4342-88D6-1A2C2B641396}"/>
          </ac:spMkLst>
        </pc:spChg>
        <pc:spChg chg="mod">
          <ac:chgData name="Kramer, Bennett" userId="ec88a864-4715-43fb-82af-e2a2d02e8385" providerId="ADAL" clId="{FA80BB17-E18F-4FBD-8F68-4906293A1B83}" dt="2022-05-11T18:09:35.462" v="4283" actId="553"/>
          <ac:spMkLst>
            <pc:docMk/>
            <pc:sldMk cId="3693206408" sldId="7274"/>
            <ac:spMk id="10" creationId="{6CD467AD-6CE2-4FDF-B80F-00F27F5B9DAC}"/>
          </ac:spMkLst>
        </pc:spChg>
        <pc:spChg chg="mod">
          <ac:chgData name="Kramer, Bennett" userId="ec88a864-4715-43fb-82af-e2a2d02e8385" providerId="ADAL" clId="{FA80BB17-E18F-4FBD-8F68-4906293A1B83}" dt="2022-05-11T18:20:08.252" v="5377" actId="948"/>
          <ac:spMkLst>
            <pc:docMk/>
            <pc:sldMk cId="3693206408" sldId="7274"/>
            <ac:spMk id="11" creationId="{2A87E592-EFF1-4EBB-9D4E-D68A85A4FC2B}"/>
          </ac:spMkLst>
        </pc:spChg>
        <pc:spChg chg="add mod">
          <ac:chgData name="Kramer, Bennett" userId="ec88a864-4715-43fb-82af-e2a2d02e8385" providerId="ADAL" clId="{FA80BB17-E18F-4FBD-8F68-4906293A1B83}" dt="2022-05-11T18:17:37.194" v="5052" actId="14100"/>
          <ac:spMkLst>
            <pc:docMk/>
            <pc:sldMk cId="3693206408" sldId="7274"/>
            <ac:spMk id="12" creationId="{B5CCEB6F-BC9E-4123-BC9D-9B17EE30D3D3}"/>
          </ac:spMkLst>
        </pc:spChg>
        <pc:spChg chg="add del mod">
          <ac:chgData name="Kramer, Bennett" userId="ec88a864-4715-43fb-82af-e2a2d02e8385" providerId="ADAL" clId="{FA80BB17-E18F-4FBD-8F68-4906293A1B83}" dt="2022-05-11T18:13:56.212" v="4699" actId="478"/>
          <ac:spMkLst>
            <pc:docMk/>
            <pc:sldMk cId="3693206408" sldId="7274"/>
            <ac:spMk id="13" creationId="{AAF8A00F-70F8-44B6-83D6-FD3E4189A2D3}"/>
          </ac:spMkLst>
        </pc:spChg>
        <pc:spChg chg="add mod topLvl">
          <ac:chgData name="Kramer, Bennett" userId="ec88a864-4715-43fb-82af-e2a2d02e8385" providerId="ADAL" clId="{FA80BB17-E18F-4FBD-8F68-4906293A1B83}" dt="2022-05-11T18:20:35.677" v="5404" actId="20577"/>
          <ac:spMkLst>
            <pc:docMk/>
            <pc:sldMk cId="3693206408" sldId="7274"/>
            <ac:spMk id="14" creationId="{DFAD228B-889E-424D-9C6A-B1F86312F640}"/>
          </ac:spMkLst>
        </pc:spChg>
        <pc:spChg chg="add mod topLvl">
          <ac:chgData name="Kramer, Bennett" userId="ec88a864-4715-43fb-82af-e2a2d02e8385" providerId="ADAL" clId="{FA80BB17-E18F-4FBD-8F68-4906293A1B83}" dt="2022-05-11T18:20:14.739" v="5378" actId="1076"/>
          <ac:spMkLst>
            <pc:docMk/>
            <pc:sldMk cId="3693206408" sldId="7274"/>
            <ac:spMk id="15" creationId="{295DE429-6670-4AF9-A341-34A0FB2B2F27}"/>
          </ac:spMkLst>
        </pc:spChg>
        <pc:spChg chg="add mod">
          <ac:chgData name="Kramer, Bennett" userId="ec88a864-4715-43fb-82af-e2a2d02e8385" providerId="ADAL" clId="{FA80BB17-E18F-4FBD-8F68-4906293A1B83}" dt="2022-05-11T18:23:11.929" v="5420" actId="1036"/>
          <ac:spMkLst>
            <pc:docMk/>
            <pc:sldMk cId="3693206408" sldId="7274"/>
            <ac:spMk id="17" creationId="{4AF6996D-69DF-4939-BF72-0C326AF22FAD}"/>
          </ac:spMkLst>
        </pc:spChg>
        <pc:grpChg chg="add del mod">
          <ac:chgData name="Kramer, Bennett" userId="ec88a864-4715-43fb-82af-e2a2d02e8385" providerId="ADAL" clId="{FA80BB17-E18F-4FBD-8F68-4906293A1B83}" dt="2022-05-11T18:14:03.139" v="4701" actId="165"/>
          <ac:grpSpMkLst>
            <pc:docMk/>
            <pc:sldMk cId="3693206408" sldId="7274"/>
            <ac:grpSpMk id="16" creationId="{C3AF49A9-1439-47AF-B200-DBC2913756F9}"/>
          </ac:grpSpMkLst>
        </pc:grpChg>
        <pc:picChg chg="add mod">
          <ac:chgData name="Kramer, Bennett" userId="ec88a864-4715-43fb-82af-e2a2d02e8385" providerId="ADAL" clId="{FA80BB17-E18F-4FBD-8F68-4906293A1B83}" dt="2022-05-11T18:20:14.739" v="5378" actId="1076"/>
          <ac:picMkLst>
            <pc:docMk/>
            <pc:sldMk cId="3693206408" sldId="7274"/>
            <ac:picMk id="4" creationId="{5FE96ADE-4ACA-485C-A2B3-2A18128A18D0}"/>
          </ac:picMkLst>
        </pc:picChg>
        <pc:picChg chg="add mod">
          <ac:chgData name="Kramer, Bennett" userId="ec88a864-4715-43fb-82af-e2a2d02e8385" providerId="ADAL" clId="{FA80BB17-E18F-4FBD-8F68-4906293A1B83}" dt="2022-05-11T18:09:35.462" v="4283" actId="553"/>
          <ac:picMkLst>
            <pc:docMk/>
            <pc:sldMk cId="3693206408" sldId="7274"/>
            <ac:picMk id="9" creationId="{63728CE3-D0ED-4C59-854D-6392CB0F90C8}"/>
          </ac:picMkLst>
        </pc:picChg>
      </pc:sldChg>
      <pc:sldChg chg="addSp delSp modSp mod">
        <pc:chgData name="Kramer, Bennett" userId="ec88a864-4715-43fb-82af-e2a2d02e8385" providerId="ADAL" clId="{FA80BB17-E18F-4FBD-8F68-4906293A1B83}" dt="2022-05-11T18:30:51.145" v="5593" actId="14100"/>
        <pc:sldMkLst>
          <pc:docMk/>
          <pc:sldMk cId="96000624" sldId="7275"/>
        </pc:sldMkLst>
        <pc:spChg chg="mod">
          <ac:chgData name="Kramer, Bennett" userId="ec88a864-4715-43fb-82af-e2a2d02e8385" providerId="ADAL" clId="{FA80BB17-E18F-4FBD-8F68-4906293A1B83}" dt="2022-05-10T23:11:28.231" v="69"/>
          <ac:spMkLst>
            <pc:docMk/>
            <pc:sldMk cId="96000624" sldId="7275"/>
            <ac:spMk id="6" creationId="{F736A1D5-0E6E-4F14-AFAE-CC4C9077D5DF}"/>
          </ac:spMkLst>
        </pc:spChg>
        <pc:spChg chg="mod">
          <ac:chgData name="Kramer, Bennett" userId="ec88a864-4715-43fb-82af-e2a2d02e8385" providerId="ADAL" clId="{FA80BB17-E18F-4FBD-8F68-4906293A1B83}" dt="2022-05-11T17:41:16.443" v="4207" actId="20577"/>
          <ac:spMkLst>
            <pc:docMk/>
            <pc:sldMk cId="96000624" sldId="7275"/>
            <ac:spMk id="7" creationId="{A15B9359-8B5B-4ADD-8A45-AC4B03851C16}"/>
          </ac:spMkLst>
        </pc:spChg>
        <pc:spChg chg="mod">
          <ac:chgData name="Kramer, Bennett" userId="ec88a864-4715-43fb-82af-e2a2d02e8385" providerId="ADAL" clId="{FA80BB17-E18F-4FBD-8F68-4906293A1B83}" dt="2022-05-11T18:20:45.571" v="5405"/>
          <ac:spMkLst>
            <pc:docMk/>
            <pc:sldMk cId="96000624" sldId="7275"/>
            <ac:spMk id="8" creationId="{93112E2A-E449-4342-88D6-1A2C2B641396}"/>
          </ac:spMkLst>
        </pc:spChg>
        <pc:spChg chg="mod">
          <ac:chgData name="Kramer, Bennett" userId="ec88a864-4715-43fb-82af-e2a2d02e8385" providerId="ADAL" clId="{FA80BB17-E18F-4FBD-8F68-4906293A1B83}" dt="2022-05-11T17:40:22.263" v="4187" actId="553"/>
          <ac:spMkLst>
            <pc:docMk/>
            <pc:sldMk cId="96000624" sldId="7275"/>
            <ac:spMk id="10" creationId="{6CD467AD-6CE2-4FDF-B80F-00F27F5B9DAC}"/>
          </ac:spMkLst>
        </pc:spChg>
        <pc:spChg chg="mod">
          <ac:chgData name="Kramer, Bennett" userId="ec88a864-4715-43fb-82af-e2a2d02e8385" providerId="ADAL" clId="{FA80BB17-E18F-4FBD-8F68-4906293A1B83}" dt="2022-05-11T18:23:39.070" v="5460" actId="20577"/>
          <ac:spMkLst>
            <pc:docMk/>
            <pc:sldMk cId="96000624" sldId="7275"/>
            <ac:spMk id="11" creationId="{2A87E592-EFF1-4EBB-9D4E-D68A85A4FC2B}"/>
          </ac:spMkLst>
        </pc:spChg>
        <pc:spChg chg="add mod">
          <ac:chgData name="Kramer, Bennett" userId="ec88a864-4715-43fb-82af-e2a2d02e8385" providerId="ADAL" clId="{FA80BB17-E18F-4FBD-8F68-4906293A1B83}" dt="2022-05-11T18:30:51.145" v="5593" actId="14100"/>
          <ac:spMkLst>
            <pc:docMk/>
            <pc:sldMk cId="96000624" sldId="7275"/>
            <ac:spMk id="13" creationId="{B4D877AD-5987-422E-96A6-33C733B85D49}"/>
          </ac:spMkLst>
        </pc:spChg>
        <pc:picChg chg="add mod">
          <ac:chgData name="Kramer, Bennett" userId="ec88a864-4715-43fb-82af-e2a2d02e8385" providerId="ADAL" clId="{FA80BB17-E18F-4FBD-8F68-4906293A1B83}" dt="2022-05-11T17:40:22.263" v="4187" actId="553"/>
          <ac:picMkLst>
            <pc:docMk/>
            <pc:sldMk cId="96000624" sldId="7275"/>
            <ac:picMk id="4" creationId="{8A9668F4-0E75-4B6C-8FCB-1040F0D654E1}"/>
          </ac:picMkLst>
        </pc:picChg>
        <pc:picChg chg="add del mod">
          <ac:chgData name="Kramer, Bennett" userId="ec88a864-4715-43fb-82af-e2a2d02e8385" providerId="ADAL" clId="{FA80BB17-E18F-4FBD-8F68-4906293A1B83}" dt="2022-05-11T17:40:19.533" v="4186" actId="478"/>
          <ac:picMkLst>
            <pc:docMk/>
            <pc:sldMk cId="96000624" sldId="7275"/>
            <ac:picMk id="12" creationId="{F02647A7-20FC-43C8-819F-0FB0A831B16E}"/>
          </ac:picMkLst>
        </pc:picChg>
      </pc:sldChg>
      <pc:sldChg chg="addSp delSp modSp mod">
        <pc:chgData name="Kramer, Bennett" userId="ec88a864-4715-43fb-82af-e2a2d02e8385" providerId="ADAL" clId="{FA80BB17-E18F-4FBD-8F68-4906293A1B83}" dt="2022-05-11T18:40:57.705" v="6176" actId="552"/>
        <pc:sldMkLst>
          <pc:docMk/>
          <pc:sldMk cId="2128449658" sldId="7277"/>
        </pc:sldMkLst>
        <pc:spChg chg="mod">
          <ac:chgData name="Kramer, Bennett" userId="ec88a864-4715-43fb-82af-e2a2d02e8385" providerId="ADAL" clId="{FA80BB17-E18F-4FBD-8F68-4906293A1B83}" dt="2022-05-10T23:11:39.372" v="70"/>
          <ac:spMkLst>
            <pc:docMk/>
            <pc:sldMk cId="2128449658" sldId="7277"/>
            <ac:spMk id="6" creationId="{F736A1D5-0E6E-4F14-AFAE-CC4C9077D5DF}"/>
          </ac:spMkLst>
        </pc:spChg>
        <pc:spChg chg="mod">
          <ac:chgData name="Kramer, Bennett" userId="ec88a864-4715-43fb-82af-e2a2d02e8385" providerId="ADAL" clId="{FA80BB17-E18F-4FBD-8F68-4906293A1B83}" dt="2022-05-11T17:42:28.215" v="4215" actId="553"/>
          <ac:spMkLst>
            <pc:docMk/>
            <pc:sldMk cId="2128449658" sldId="7277"/>
            <ac:spMk id="10" creationId="{6CD467AD-6CE2-4FDF-B80F-00F27F5B9DAC}"/>
          </ac:spMkLst>
        </pc:spChg>
        <pc:spChg chg="mod">
          <ac:chgData name="Kramer, Bennett" userId="ec88a864-4715-43fb-82af-e2a2d02e8385" providerId="ADAL" clId="{FA80BB17-E18F-4FBD-8F68-4906293A1B83}" dt="2022-05-11T18:40:18.271" v="6116" actId="20577"/>
          <ac:spMkLst>
            <pc:docMk/>
            <pc:sldMk cId="2128449658" sldId="7277"/>
            <ac:spMk id="11" creationId="{2A87E592-EFF1-4EBB-9D4E-D68A85A4FC2B}"/>
          </ac:spMkLst>
        </pc:spChg>
        <pc:spChg chg="add mod">
          <ac:chgData name="Kramer, Bennett" userId="ec88a864-4715-43fb-82af-e2a2d02e8385" providerId="ADAL" clId="{FA80BB17-E18F-4FBD-8F68-4906293A1B83}" dt="2022-05-11T18:40:57.705" v="6176" actId="552"/>
          <ac:spMkLst>
            <pc:docMk/>
            <pc:sldMk cId="2128449658" sldId="7277"/>
            <ac:spMk id="13" creationId="{C096E80D-CD11-428D-90CD-3BC472145AB5}"/>
          </ac:spMkLst>
        </pc:spChg>
        <pc:spChg chg="add mod">
          <ac:chgData name="Kramer, Bennett" userId="ec88a864-4715-43fb-82af-e2a2d02e8385" providerId="ADAL" clId="{FA80BB17-E18F-4FBD-8F68-4906293A1B83}" dt="2022-05-11T18:40:57.705" v="6176" actId="552"/>
          <ac:spMkLst>
            <pc:docMk/>
            <pc:sldMk cId="2128449658" sldId="7277"/>
            <ac:spMk id="14" creationId="{45BF6ECE-CEBF-4594-ACAA-A9D04A6D2340}"/>
          </ac:spMkLst>
        </pc:spChg>
        <pc:picChg chg="add mod modCrop">
          <ac:chgData name="Kramer, Bennett" userId="ec88a864-4715-43fb-82af-e2a2d02e8385" providerId="ADAL" clId="{FA80BB17-E18F-4FBD-8F68-4906293A1B83}" dt="2022-05-11T17:42:28.215" v="4215" actId="553"/>
          <ac:picMkLst>
            <pc:docMk/>
            <pc:sldMk cId="2128449658" sldId="7277"/>
            <ac:picMk id="4" creationId="{9142DFFB-A82F-49D2-8F75-DAA45A4DDC03}"/>
          </ac:picMkLst>
        </pc:picChg>
        <pc:picChg chg="add del mod">
          <ac:chgData name="Kramer, Bennett" userId="ec88a864-4715-43fb-82af-e2a2d02e8385" providerId="ADAL" clId="{FA80BB17-E18F-4FBD-8F68-4906293A1B83}" dt="2022-05-11T17:42:11.859" v="4213" actId="478"/>
          <ac:picMkLst>
            <pc:docMk/>
            <pc:sldMk cId="2128449658" sldId="7277"/>
            <ac:picMk id="12" creationId="{BA793FFF-9553-4054-B0BB-032C60583CC4}"/>
          </ac:picMkLst>
        </pc:picChg>
      </pc:sldChg>
      <pc:sldChg chg="delSp modSp mod">
        <pc:chgData name="Kramer, Bennett" userId="ec88a864-4715-43fb-82af-e2a2d02e8385" providerId="ADAL" clId="{FA80BB17-E18F-4FBD-8F68-4906293A1B83}" dt="2022-05-11T18:59:30.427" v="7146" actId="948"/>
        <pc:sldMkLst>
          <pc:docMk/>
          <pc:sldMk cId="2634811863" sldId="7278"/>
        </pc:sldMkLst>
        <pc:spChg chg="mod topLvl">
          <ac:chgData name="Kramer, Bennett" userId="ec88a864-4715-43fb-82af-e2a2d02e8385" providerId="ADAL" clId="{FA80BB17-E18F-4FBD-8F68-4906293A1B83}" dt="2022-05-11T18:52:59.217" v="6177" actId="165"/>
          <ac:spMkLst>
            <pc:docMk/>
            <pc:sldMk cId="2634811863" sldId="7278"/>
            <ac:spMk id="8" creationId="{93112E2A-E449-4342-88D6-1A2C2B641396}"/>
          </ac:spMkLst>
        </pc:spChg>
        <pc:spChg chg="mod topLvl">
          <ac:chgData name="Kramer, Bennett" userId="ec88a864-4715-43fb-82af-e2a2d02e8385" providerId="ADAL" clId="{FA80BB17-E18F-4FBD-8F68-4906293A1B83}" dt="2022-05-11T18:59:30.427" v="7146" actId="948"/>
          <ac:spMkLst>
            <pc:docMk/>
            <pc:sldMk cId="2634811863" sldId="7278"/>
            <ac:spMk id="16" creationId="{CCFD84CF-255E-4E96-A428-6648940180B2}"/>
          </ac:spMkLst>
        </pc:spChg>
        <pc:spChg chg="mod topLvl">
          <ac:chgData name="Kramer, Bennett" userId="ec88a864-4715-43fb-82af-e2a2d02e8385" providerId="ADAL" clId="{FA80BB17-E18F-4FBD-8F68-4906293A1B83}" dt="2022-05-10T23:25:19.244" v="176" actId="165"/>
          <ac:spMkLst>
            <pc:docMk/>
            <pc:sldMk cId="2634811863" sldId="7278"/>
            <ac:spMk id="18" creationId="{1424D9CB-FE9A-4BD0-A540-4ED9E17E7D10}"/>
          </ac:spMkLst>
        </pc:spChg>
        <pc:spChg chg="mod topLvl">
          <ac:chgData name="Kramer, Bennett" userId="ec88a864-4715-43fb-82af-e2a2d02e8385" providerId="ADAL" clId="{FA80BB17-E18F-4FBD-8F68-4906293A1B83}" dt="2022-05-11T18:59:30.427" v="7146" actId="948"/>
          <ac:spMkLst>
            <pc:docMk/>
            <pc:sldMk cId="2634811863" sldId="7278"/>
            <ac:spMk id="19" creationId="{74EF1FE8-4537-45E8-BD60-0C8443526BFD}"/>
          </ac:spMkLst>
        </pc:spChg>
        <pc:grpChg chg="del">
          <ac:chgData name="Kramer, Bennett" userId="ec88a864-4715-43fb-82af-e2a2d02e8385" providerId="ADAL" clId="{FA80BB17-E18F-4FBD-8F68-4906293A1B83}" dt="2022-05-11T18:52:59.217" v="6177" actId="165"/>
          <ac:grpSpMkLst>
            <pc:docMk/>
            <pc:sldMk cId="2634811863" sldId="7278"/>
            <ac:grpSpMk id="3" creationId="{53A7B22E-D7A1-43EE-BC7E-7965D9D7EE33}"/>
          </ac:grpSpMkLst>
        </pc:grpChg>
        <pc:grpChg chg="del">
          <ac:chgData name="Kramer, Bennett" userId="ec88a864-4715-43fb-82af-e2a2d02e8385" providerId="ADAL" clId="{FA80BB17-E18F-4FBD-8F68-4906293A1B83}" dt="2022-05-10T23:25:19.244" v="176" actId="165"/>
          <ac:grpSpMkLst>
            <pc:docMk/>
            <pc:sldMk cId="2634811863" sldId="7278"/>
            <ac:grpSpMk id="17" creationId="{15A328D8-AB23-446E-9B89-B4F94EDC697E}"/>
          </ac:grpSpMkLst>
        </pc:grpChg>
      </pc:sldChg>
      <pc:sldMasterChg chg="addSp delSp modSp mod modSldLayout">
        <pc:chgData name="Kramer, Bennett" userId="ec88a864-4715-43fb-82af-e2a2d02e8385" providerId="ADAL" clId="{FA80BB17-E18F-4FBD-8F68-4906293A1B83}" dt="2022-05-10T16:07:39.990" v="42" actId="478"/>
        <pc:sldMasterMkLst>
          <pc:docMk/>
          <pc:sldMasterMk cId="104844636" sldId="2147483660"/>
        </pc:sldMasterMkLst>
        <pc:picChg chg="del mod">
          <ac:chgData name="Kramer, Bennett" userId="ec88a864-4715-43fb-82af-e2a2d02e8385" providerId="ADAL" clId="{FA80BB17-E18F-4FBD-8F68-4906293A1B83}" dt="2022-05-10T16:07:39.990" v="42" actId="478"/>
          <ac:picMkLst>
            <pc:docMk/>
            <pc:sldMasterMk cId="104844636" sldId="2147483660"/>
            <ac:picMk id="9" creationId="{400CF63E-BC37-49A3-9B29-903D5C9064C4}"/>
          </ac:picMkLst>
        </pc:picChg>
        <pc:picChg chg="add mod">
          <ac:chgData name="Kramer, Bennett" userId="ec88a864-4715-43fb-82af-e2a2d02e8385" providerId="ADAL" clId="{FA80BB17-E18F-4FBD-8F68-4906293A1B83}" dt="2022-05-10T16:07:38.430" v="41" actId="555"/>
          <ac:picMkLst>
            <pc:docMk/>
            <pc:sldMasterMk cId="104844636" sldId="2147483660"/>
            <ac:picMk id="39" creationId="{13834540-5B73-43B1-BE18-EF3DB4E98014}"/>
          </ac:picMkLst>
        </pc:picChg>
        <pc:sldLayoutChg chg="addSp delSp modSp mod">
          <pc:chgData name="Kramer, Bennett" userId="ec88a864-4715-43fb-82af-e2a2d02e8385" providerId="ADAL" clId="{FA80BB17-E18F-4FBD-8F68-4906293A1B83}" dt="2022-05-10T16:07:08.085" v="14" actId="478"/>
          <pc:sldLayoutMkLst>
            <pc:docMk/>
            <pc:sldMasterMk cId="104844636" sldId="2147483660"/>
            <pc:sldLayoutMk cId="1771861855" sldId="2147484220"/>
          </pc:sldLayoutMkLst>
          <pc:picChg chg="del mod">
            <ac:chgData name="Kramer, Bennett" userId="ec88a864-4715-43fb-82af-e2a2d02e8385" providerId="ADAL" clId="{FA80BB17-E18F-4FBD-8F68-4906293A1B83}" dt="2022-05-10T16:07:08.085" v="14" actId="478"/>
            <ac:picMkLst>
              <pc:docMk/>
              <pc:sldMasterMk cId="104844636" sldId="2147483660"/>
              <pc:sldLayoutMk cId="1771861855" sldId="2147484220"/>
              <ac:picMk id="29" creationId="{67ADF597-E560-453A-906A-F1B2783269A7}"/>
            </ac:picMkLst>
          </pc:picChg>
          <pc:picChg chg="add mod">
            <ac:chgData name="Kramer, Bennett" userId="ec88a864-4715-43fb-82af-e2a2d02e8385" providerId="ADAL" clId="{FA80BB17-E18F-4FBD-8F68-4906293A1B83}" dt="2022-05-10T16:07:06.243" v="13" actId="555"/>
            <ac:picMkLst>
              <pc:docMk/>
              <pc:sldMasterMk cId="104844636" sldId="2147483660"/>
              <pc:sldLayoutMk cId="1771861855" sldId="2147484220"/>
              <ac:picMk id="30" creationId="{38702D77-B842-458C-93D2-5AA1BA8A93F7}"/>
            </ac:picMkLst>
          </pc:picChg>
        </pc:sldLayoutChg>
      </pc:sldMasterChg>
    </pc:docChg>
  </pc:docChgLst>
  <pc:docChgLst>
    <pc:chgData name="Kramer, Bennett" userId="ec88a864-4715-43fb-82af-e2a2d02e8385" providerId="ADAL" clId="{C617FB89-A2A9-4546-9729-B696970338F5}"/>
    <pc:docChg chg="undo custSel modSld sldOrd">
      <pc:chgData name="Kramer, Bennett" userId="ec88a864-4715-43fb-82af-e2a2d02e8385" providerId="ADAL" clId="{C617FB89-A2A9-4546-9729-B696970338F5}" dt="2022-05-11T23:49:15.827" v="391"/>
      <pc:docMkLst>
        <pc:docMk/>
      </pc:docMkLst>
      <pc:sldChg chg="addSp modSp">
        <pc:chgData name="Kramer, Bennett" userId="ec88a864-4715-43fb-82af-e2a2d02e8385" providerId="ADAL" clId="{C617FB89-A2A9-4546-9729-B696970338F5}" dt="2022-05-11T23:36:31.437" v="381"/>
        <pc:sldMkLst>
          <pc:docMk/>
          <pc:sldMk cId="1582277618" sldId="7270"/>
        </pc:sldMkLst>
        <pc:spChg chg="add mod">
          <ac:chgData name="Kramer, Bennett" userId="ec88a864-4715-43fb-82af-e2a2d02e8385" providerId="ADAL" clId="{C617FB89-A2A9-4546-9729-B696970338F5}" dt="2022-05-11T23:36:31.437" v="381"/>
          <ac:spMkLst>
            <pc:docMk/>
            <pc:sldMk cId="1582277618" sldId="7270"/>
            <ac:spMk id="13" creationId="{50D8A2D5-14DE-4CEE-B4B8-1FAD60AD9472}"/>
          </ac:spMkLst>
        </pc:spChg>
      </pc:sldChg>
      <pc:sldChg chg="modSp mod">
        <pc:chgData name="Kramer, Bennett" userId="ec88a864-4715-43fb-82af-e2a2d02e8385" providerId="ADAL" clId="{C617FB89-A2A9-4546-9729-B696970338F5}" dt="2022-05-11T23:27:01.813" v="46" actId="552"/>
        <pc:sldMkLst>
          <pc:docMk/>
          <pc:sldMk cId="3793555454" sldId="7271"/>
        </pc:sldMkLst>
        <pc:graphicFrameChg chg="modGraphic">
          <ac:chgData name="Kramer, Bennett" userId="ec88a864-4715-43fb-82af-e2a2d02e8385" providerId="ADAL" clId="{C617FB89-A2A9-4546-9729-B696970338F5}" dt="2022-05-11T23:26:47.841" v="8" actId="20577"/>
          <ac:graphicFrameMkLst>
            <pc:docMk/>
            <pc:sldMk cId="3793555454" sldId="7271"/>
            <ac:graphicFrameMk id="3" creationId="{EA39B9EA-9521-418A-B1AB-96E8E3C63CE6}"/>
          </ac:graphicFrameMkLst>
        </pc:graphicFrameChg>
        <pc:picChg chg="mod">
          <ac:chgData name="Kramer, Bennett" userId="ec88a864-4715-43fb-82af-e2a2d02e8385" providerId="ADAL" clId="{C617FB89-A2A9-4546-9729-B696970338F5}" dt="2022-05-11T23:27:01.813" v="46" actId="552"/>
          <ac:picMkLst>
            <pc:docMk/>
            <pc:sldMk cId="3793555454" sldId="7271"/>
            <ac:picMk id="1025" creationId="{3201D9F9-4D37-4C27-9819-1B910A9FF9C9}"/>
          </ac:picMkLst>
        </pc:picChg>
        <pc:picChg chg="mod">
          <ac:chgData name="Kramer, Bennett" userId="ec88a864-4715-43fb-82af-e2a2d02e8385" providerId="ADAL" clId="{C617FB89-A2A9-4546-9729-B696970338F5}" dt="2022-05-11T23:27:01.813" v="46" actId="552"/>
          <ac:picMkLst>
            <pc:docMk/>
            <pc:sldMk cId="3793555454" sldId="7271"/>
            <ac:picMk id="1026" creationId="{09E699C1-5D13-4345-83FF-A1E4BCBC95A0}"/>
          </ac:picMkLst>
        </pc:picChg>
        <pc:picChg chg="mod">
          <ac:chgData name="Kramer, Bennett" userId="ec88a864-4715-43fb-82af-e2a2d02e8385" providerId="ADAL" clId="{C617FB89-A2A9-4546-9729-B696970338F5}" dt="2022-05-11T23:27:01.813" v="46" actId="552"/>
          <ac:picMkLst>
            <pc:docMk/>
            <pc:sldMk cId="3793555454" sldId="7271"/>
            <ac:picMk id="1027" creationId="{451B71AD-3CC6-4C63-85F4-64F3DF7AD6BE}"/>
          </ac:picMkLst>
        </pc:picChg>
      </pc:sldChg>
      <pc:sldChg chg="modSp mod">
        <pc:chgData name="Kramer, Bennett" userId="ec88a864-4715-43fb-82af-e2a2d02e8385" providerId="ADAL" clId="{C617FB89-A2A9-4546-9729-B696970338F5}" dt="2022-05-11T23:31:22.066" v="94" actId="20577"/>
        <pc:sldMkLst>
          <pc:docMk/>
          <pc:sldMk cId="1111070955" sldId="7272"/>
        </pc:sldMkLst>
        <pc:spChg chg="mod">
          <ac:chgData name="Kramer, Bennett" userId="ec88a864-4715-43fb-82af-e2a2d02e8385" providerId="ADAL" clId="{C617FB89-A2A9-4546-9729-B696970338F5}" dt="2022-05-11T23:30:53.638" v="64" actId="20577"/>
          <ac:spMkLst>
            <pc:docMk/>
            <pc:sldMk cId="1111070955" sldId="7272"/>
            <ac:spMk id="18" creationId="{6BEEAFAD-9DDB-48C4-A963-A09391F48623}"/>
          </ac:spMkLst>
        </pc:spChg>
        <pc:spChg chg="mod">
          <ac:chgData name="Kramer, Bennett" userId="ec88a864-4715-43fb-82af-e2a2d02e8385" providerId="ADAL" clId="{C617FB89-A2A9-4546-9729-B696970338F5}" dt="2022-05-11T23:31:22.066" v="94" actId="20577"/>
          <ac:spMkLst>
            <pc:docMk/>
            <pc:sldMk cId="1111070955" sldId="7272"/>
            <ac:spMk id="26" creationId="{F8C121BF-2D97-4924-A4A1-788566A97315}"/>
          </ac:spMkLst>
        </pc:spChg>
      </pc:sldChg>
      <pc:sldChg chg="ord">
        <pc:chgData name="Kramer, Bennett" userId="ec88a864-4715-43fb-82af-e2a2d02e8385" providerId="ADAL" clId="{C617FB89-A2A9-4546-9729-B696970338F5}" dt="2022-05-11T23:49:15.827" v="391"/>
        <pc:sldMkLst>
          <pc:docMk/>
          <pc:sldMk cId="613832132" sldId="7273"/>
        </pc:sldMkLst>
      </pc:sldChg>
      <pc:sldChg chg="addSp delSp modSp mod">
        <pc:chgData name="Kramer, Bennett" userId="ec88a864-4715-43fb-82af-e2a2d02e8385" providerId="ADAL" clId="{C617FB89-A2A9-4546-9729-B696970338F5}" dt="2022-05-11T23:36:03.064" v="380" actId="1076"/>
        <pc:sldMkLst>
          <pc:docMk/>
          <pc:sldMk cId="2634811863" sldId="7278"/>
        </pc:sldMkLst>
        <pc:spChg chg="add mod">
          <ac:chgData name="Kramer, Bennett" userId="ec88a864-4715-43fb-82af-e2a2d02e8385" providerId="ADAL" clId="{C617FB89-A2A9-4546-9729-B696970338F5}" dt="2022-05-11T23:36:03.064" v="380" actId="1076"/>
          <ac:spMkLst>
            <pc:docMk/>
            <pc:sldMk cId="2634811863" sldId="7278"/>
            <ac:spMk id="4" creationId="{87C2C1D7-BC68-40FD-9E19-1262232C862B}"/>
          </ac:spMkLst>
        </pc:spChg>
        <pc:spChg chg="mod">
          <ac:chgData name="Kramer, Bennett" userId="ec88a864-4715-43fb-82af-e2a2d02e8385" providerId="ADAL" clId="{C617FB89-A2A9-4546-9729-B696970338F5}" dt="2022-05-11T23:34:46.312" v="313" actId="553"/>
          <ac:spMkLst>
            <pc:docMk/>
            <pc:sldMk cId="2634811863" sldId="7278"/>
            <ac:spMk id="7" creationId="{A15B9359-8B5B-4ADD-8A45-AC4B03851C16}"/>
          </ac:spMkLst>
        </pc:spChg>
        <pc:spChg chg="mod">
          <ac:chgData name="Kramer, Bennett" userId="ec88a864-4715-43fb-82af-e2a2d02e8385" providerId="ADAL" clId="{C617FB89-A2A9-4546-9729-B696970338F5}" dt="2022-05-11T23:34:42.384" v="312" actId="554"/>
          <ac:spMkLst>
            <pc:docMk/>
            <pc:sldMk cId="2634811863" sldId="7278"/>
            <ac:spMk id="8" creationId="{93112E2A-E449-4342-88D6-1A2C2B641396}"/>
          </ac:spMkLst>
        </pc:spChg>
        <pc:spChg chg="mod">
          <ac:chgData name="Kramer, Bennett" userId="ec88a864-4715-43fb-82af-e2a2d02e8385" providerId="ADAL" clId="{C617FB89-A2A9-4546-9729-B696970338F5}" dt="2022-05-11T23:35:13.113" v="328" actId="1035"/>
          <ac:spMkLst>
            <pc:docMk/>
            <pc:sldMk cId="2634811863" sldId="7278"/>
            <ac:spMk id="9" creationId="{348E064B-D979-445F-8954-44D1EC61C592}"/>
          </ac:spMkLst>
        </pc:spChg>
        <pc:spChg chg="del">
          <ac:chgData name="Kramer, Bennett" userId="ec88a864-4715-43fb-82af-e2a2d02e8385" providerId="ADAL" clId="{C617FB89-A2A9-4546-9729-B696970338F5}" dt="2022-05-11T23:34:13.913" v="209" actId="478"/>
          <ac:spMkLst>
            <pc:docMk/>
            <pc:sldMk cId="2634811863" sldId="7278"/>
            <ac:spMk id="10" creationId="{13D700BC-36AD-466D-AF7C-8CFEA117E582}"/>
          </ac:spMkLst>
        </pc:spChg>
        <pc:spChg chg="del">
          <ac:chgData name="Kramer, Bennett" userId="ec88a864-4715-43fb-82af-e2a2d02e8385" providerId="ADAL" clId="{C617FB89-A2A9-4546-9729-B696970338F5}" dt="2022-05-11T23:34:13.913" v="209" actId="478"/>
          <ac:spMkLst>
            <pc:docMk/>
            <pc:sldMk cId="2634811863" sldId="7278"/>
            <ac:spMk id="11" creationId="{B5916C46-0461-4259-8F92-27E912849BA7}"/>
          </ac:spMkLst>
        </pc:spChg>
        <pc:spChg chg="del">
          <ac:chgData name="Kramer, Bennett" userId="ec88a864-4715-43fb-82af-e2a2d02e8385" providerId="ADAL" clId="{C617FB89-A2A9-4546-9729-B696970338F5}" dt="2022-05-11T23:34:10.500" v="208" actId="478"/>
          <ac:spMkLst>
            <pc:docMk/>
            <pc:sldMk cId="2634811863" sldId="7278"/>
            <ac:spMk id="14" creationId="{9D9B8435-5986-4EFA-AAE7-DCF0EA94C194}"/>
          </ac:spMkLst>
        </pc:spChg>
        <pc:spChg chg="del">
          <ac:chgData name="Kramer, Bennett" userId="ec88a864-4715-43fb-82af-e2a2d02e8385" providerId="ADAL" clId="{C617FB89-A2A9-4546-9729-B696970338F5}" dt="2022-05-11T23:34:10.500" v="208" actId="478"/>
          <ac:spMkLst>
            <pc:docMk/>
            <pc:sldMk cId="2634811863" sldId="7278"/>
            <ac:spMk id="15" creationId="{5700C859-4968-4EE0-B0B4-010590AAA7C7}"/>
          </ac:spMkLst>
        </pc:spChg>
        <pc:spChg chg="mod">
          <ac:chgData name="Kramer, Bennett" userId="ec88a864-4715-43fb-82af-e2a2d02e8385" providerId="ADAL" clId="{C617FB89-A2A9-4546-9729-B696970338F5}" dt="2022-05-11T23:34:29.177" v="311" actId="164"/>
          <ac:spMkLst>
            <pc:docMk/>
            <pc:sldMk cId="2634811863" sldId="7278"/>
            <ac:spMk id="18" creationId="{1424D9CB-FE9A-4BD0-A540-4ED9E17E7D10}"/>
          </ac:spMkLst>
        </pc:spChg>
        <pc:spChg chg="mod">
          <ac:chgData name="Kramer, Bennett" userId="ec88a864-4715-43fb-82af-e2a2d02e8385" providerId="ADAL" clId="{C617FB89-A2A9-4546-9729-B696970338F5}" dt="2022-05-11T23:34:29.177" v="311" actId="164"/>
          <ac:spMkLst>
            <pc:docMk/>
            <pc:sldMk cId="2634811863" sldId="7278"/>
            <ac:spMk id="19" creationId="{74EF1FE8-4537-45E8-BD60-0C8443526BFD}"/>
          </ac:spMkLst>
        </pc:spChg>
        <pc:grpChg chg="add mod ord">
          <ac:chgData name="Kramer, Bennett" userId="ec88a864-4715-43fb-82af-e2a2d02e8385" providerId="ADAL" clId="{C617FB89-A2A9-4546-9729-B696970338F5}" dt="2022-05-11T23:34:49.882" v="314" actId="167"/>
          <ac:grpSpMkLst>
            <pc:docMk/>
            <pc:sldMk cId="2634811863" sldId="7278"/>
            <ac:grpSpMk id="3" creationId="{6C21E743-E5C0-4118-A066-0FBFA4456349}"/>
          </ac:grpSpMkLst>
        </pc:grpChg>
        <pc:picChg chg="add mod">
          <ac:chgData name="Kramer, Bennett" userId="ec88a864-4715-43fb-82af-e2a2d02e8385" providerId="ADAL" clId="{C617FB89-A2A9-4546-9729-B696970338F5}" dt="2022-05-11T23:34:04.193" v="207" actId="167"/>
          <ac:picMkLst>
            <pc:docMk/>
            <pc:sldMk cId="2634811863" sldId="7278"/>
            <ac:picMk id="1026" creationId="{0FBEE3E6-DBAB-462D-A5BC-4B54898470D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AAC5B9-DE58-0542-8695-7AA7A4D017FF}"/>
              </a:ext>
            </a:extLst>
          </p:cNvPr>
          <p:cNvSpPr>
            <a:spLocks noGrp="1"/>
          </p:cNvSpPr>
          <p:nvPr>
            <p:ph type="hdr" sz="quarter"/>
          </p:nvPr>
        </p:nvSpPr>
        <p:spPr>
          <a:xfrm>
            <a:off x="0" y="0"/>
            <a:ext cx="3038372" cy="465774"/>
          </a:xfrm>
          <a:prstGeom prst="rect">
            <a:avLst/>
          </a:prstGeom>
        </p:spPr>
        <p:txBody>
          <a:bodyPr vert="horz" lIns="91650" tIns="45825" rIns="91650" bIns="45825" rtlCol="0"/>
          <a:lstStyle>
            <a:lvl1pPr algn="l">
              <a:defRPr sz="1200"/>
            </a:lvl1pPr>
          </a:lstStyle>
          <a:p>
            <a:endParaRPr lang="en-US"/>
          </a:p>
        </p:txBody>
      </p:sp>
      <p:sp>
        <p:nvSpPr>
          <p:cNvPr id="3" name="Date Placeholder 2">
            <a:extLst>
              <a:ext uri="{FF2B5EF4-FFF2-40B4-BE49-F238E27FC236}">
                <a16:creationId xmlns:a16="http://schemas.microsoft.com/office/drawing/2014/main" id="{D7C704D5-4DE4-314B-99A8-299DA37CD55A}"/>
              </a:ext>
            </a:extLst>
          </p:cNvPr>
          <p:cNvSpPr>
            <a:spLocks noGrp="1"/>
          </p:cNvSpPr>
          <p:nvPr>
            <p:ph type="dt" sz="quarter" idx="1"/>
          </p:nvPr>
        </p:nvSpPr>
        <p:spPr>
          <a:xfrm>
            <a:off x="3970436" y="0"/>
            <a:ext cx="3038372" cy="465774"/>
          </a:xfrm>
          <a:prstGeom prst="rect">
            <a:avLst/>
          </a:prstGeom>
        </p:spPr>
        <p:txBody>
          <a:bodyPr vert="horz" lIns="91650" tIns="45825" rIns="91650" bIns="45825" rtlCol="0"/>
          <a:lstStyle>
            <a:lvl1pPr algn="r">
              <a:defRPr sz="1200"/>
            </a:lvl1pPr>
          </a:lstStyle>
          <a:p>
            <a:fld id="{46CCF26E-77EB-1040-ABCE-6A4498DB26EB}" type="datetimeFigureOut">
              <a:rPr lang="en-US" smtClean="0"/>
              <a:t>5/14/2022</a:t>
            </a:fld>
            <a:endParaRPr lang="en-US"/>
          </a:p>
        </p:txBody>
      </p:sp>
      <p:sp>
        <p:nvSpPr>
          <p:cNvPr id="4" name="Footer Placeholder 3">
            <a:extLst>
              <a:ext uri="{FF2B5EF4-FFF2-40B4-BE49-F238E27FC236}">
                <a16:creationId xmlns:a16="http://schemas.microsoft.com/office/drawing/2014/main" id="{FD6CC07A-8FA4-8844-9E97-7FD301375E86}"/>
              </a:ext>
            </a:extLst>
          </p:cNvPr>
          <p:cNvSpPr>
            <a:spLocks noGrp="1"/>
          </p:cNvSpPr>
          <p:nvPr>
            <p:ph type="ftr" sz="quarter" idx="2"/>
          </p:nvPr>
        </p:nvSpPr>
        <p:spPr>
          <a:xfrm>
            <a:off x="0" y="8830627"/>
            <a:ext cx="3038372" cy="465773"/>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AA2-77FC-CD4E-818E-C0F47E770C2B}"/>
              </a:ext>
            </a:extLst>
          </p:cNvPr>
          <p:cNvSpPr>
            <a:spLocks noGrp="1"/>
          </p:cNvSpPr>
          <p:nvPr>
            <p:ph type="sldNum" sz="quarter" idx="3"/>
          </p:nvPr>
        </p:nvSpPr>
        <p:spPr>
          <a:xfrm>
            <a:off x="3970436" y="8830627"/>
            <a:ext cx="3038372" cy="465773"/>
          </a:xfrm>
          <a:prstGeom prst="rect">
            <a:avLst/>
          </a:prstGeom>
        </p:spPr>
        <p:txBody>
          <a:bodyPr vert="horz" lIns="91650" tIns="45825" rIns="91650" bIns="45825" rtlCol="0" anchor="b"/>
          <a:lstStyle>
            <a:lvl1pPr algn="r">
              <a:defRPr sz="1200"/>
            </a:lvl1pPr>
          </a:lstStyle>
          <a:p>
            <a:fld id="{77C24F82-D83B-D14E-BD00-C65DE751D959}" type="slidenum">
              <a:rPr lang="en-US" smtClean="0"/>
              <a:t>‹#›</a:t>
            </a:fld>
            <a:endParaRPr lang="en-US"/>
          </a:p>
        </p:txBody>
      </p:sp>
    </p:spTree>
    <p:extLst>
      <p:ext uri="{BB962C8B-B14F-4D97-AF65-F5344CB8AC3E}">
        <p14:creationId xmlns:p14="http://schemas.microsoft.com/office/powerpoint/2010/main" val="3667660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200"/>
            </a:lvl1pPr>
          </a:lstStyle>
          <a:p>
            <a:fld id="{CA48354D-0982-9347-A7B4-6E0B0B97D3F2}" type="datetimeFigureOut">
              <a:rPr lang="en-US" smtClean="0"/>
              <a:t>5/14/2022</a:t>
            </a:fld>
            <a:endParaRPr lang="en-US"/>
          </a:p>
        </p:txBody>
      </p:sp>
      <p:sp>
        <p:nvSpPr>
          <p:cNvPr id="4" name="Slide Image Placeholder 3"/>
          <p:cNvSpPr>
            <a:spLocks noGrp="1" noRot="1" noChangeAspect="1"/>
          </p:cNvSpPr>
          <p:nvPr>
            <p:ph type="sldImg" idx="2"/>
          </p:nvPr>
        </p:nvSpPr>
        <p:spPr>
          <a:xfrm>
            <a:off x="1474788" y="1162050"/>
            <a:ext cx="4060825" cy="3138488"/>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200"/>
            </a:lvl1pPr>
          </a:lstStyle>
          <a:p>
            <a:fld id="{7F5E8505-6558-224D-9615-31D9F8AEFE81}" type="slidenum">
              <a:rPr lang="en-US" smtClean="0"/>
              <a:t>‹#›</a:t>
            </a:fld>
            <a:endParaRPr lang="en-US"/>
          </a:p>
        </p:txBody>
      </p:sp>
    </p:spTree>
    <p:extLst>
      <p:ext uri="{BB962C8B-B14F-4D97-AF65-F5344CB8AC3E}">
        <p14:creationId xmlns:p14="http://schemas.microsoft.com/office/powerpoint/2010/main" val="178572871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y Cover with Picture">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57200" y="5416611"/>
            <a:ext cx="9144000" cy="679827"/>
          </a:xfrm>
        </p:spPr>
        <p:txBody>
          <a:bodyPr>
            <a:noAutofit/>
          </a:bodyPr>
          <a:lstStyle>
            <a:lvl1pPr marL="0" indent="0">
              <a:buNone/>
              <a:defRPr sz="1500">
                <a:solidFill>
                  <a:srgbClr val="43474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sp>
        <p:nvSpPr>
          <p:cNvPr id="15" name="Picture Placeholder 14"/>
          <p:cNvSpPr>
            <a:spLocks noGrp="1"/>
          </p:cNvSpPr>
          <p:nvPr>
            <p:ph type="pic" sz="quarter" idx="11"/>
          </p:nvPr>
        </p:nvSpPr>
        <p:spPr>
          <a:xfrm>
            <a:off x="-4044" y="7350"/>
            <a:ext cx="10062447" cy="4781204"/>
          </a:xfrm>
          <a:solidFill>
            <a:srgbClr val="43474F"/>
          </a:solidFill>
        </p:spPr>
        <p:txBody>
          <a:bodyPr lIns="457200" tIns="274320"/>
          <a:lstStyle>
            <a:lvl1pPr marL="0" indent="0">
              <a:buNone/>
              <a:defRPr>
                <a:solidFill>
                  <a:schemeClr val="bg2">
                    <a:lumMod val="75000"/>
                  </a:schemeClr>
                </a:solidFill>
              </a:defRPr>
            </a:lvl1pPr>
          </a:lstStyle>
          <a:p>
            <a:endParaRPr lang="en-US" dirty="0"/>
          </a:p>
        </p:txBody>
      </p:sp>
      <p:sp>
        <p:nvSpPr>
          <p:cNvPr id="3" name="Subtitle 2"/>
          <p:cNvSpPr>
            <a:spLocks noGrp="1"/>
          </p:cNvSpPr>
          <p:nvPr>
            <p:ph type="subTitle" idx="1"/>
          </p:nvPr>
        </p:nvSpPr>
        <p:spPr>
          <a:xfrm>
            <a:off x="457200" y="5071852"/>
            <a:ext cx="9144000" cy="306022"/>
          </a:xfrm>
        </p:spPr>
        <p:txBody>
          <a:bodyPr>
            <a:noAutofit/>
          </a:bodyPr>
          <a:lstStyle>
            <a:lvl1pPr marL="0" indent="0" algn="l">
              <a:buNone/>
              <a:defRPr sz="2400">
                <a:solidFill>
                  <a:srgbClr val="43474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1"/>
          <p:cNvSpPr>
            <a:spLocks noGrp="1"/>
          </p:cNvSpPr>
          <p:nvPr>
            <p:ph type="pic" sz="quarter" idx="10" hasCustomPrompt="1"/>
          </p:nvPr>
        </p:nvSpPr>
        <p:spPr>
          <a:xfrm>
            <a:off x="6987541" y="6587541"/>
            <a:ext cx="2613659" cy="839419"/>
          </a:xfrm>
          <a:noFill/>
        </p:spPr>
        <p:txBody>
          <a:bodyPr anchor="ctr">
            <a:normAutofit/>
          </a:bodyPr>
          <a:lstStyle>
            <a:lvl1pPr marL="0" indent="0" algn="ctr">
              <a:buNone/>
              <a:defRPr sz="1000">
                <a:solidFill>
                  <a:schemeClr val="bg2">
                    <a:lumMod val="75000"/>
                  </a:schemeClr>
                </a:solidFill>
              </a:defRPr>
            </a:lvl1pPr>
          </a:lstStyle>
          <a:p>
            <a:r>
              <a:rPr lang="en-US" dirty="0"/>
              <a:t>Client Prospect Logo</a:t>
            </a:r>
          </a:p>
        </p:txBody>
      </p:sp>
      <p:sp>
        <p:nvSpPr>
          <p:cNvPr id="2" name="Title 1"/>
          <p:cNvSpPr>
            <a:spLocks noGrp="1"/>
          </p:cNvSpPr>
          <p:nvPr>
            <p:ph type="ctrTitle"/>
          </p:nvPr>
        </p:nvSpPr>
        <p:spPr>
          <a:xfrm>
            <a:off x="-4044" y="4136925"/>
            <a:ext cx="10062444" cy="644279"/>
          </a:xfrm>
          <a:gradFill>
            <a:gsLst>
              <a:gs pos="0">
                <a:schemeClr val="tx1"/>
              </a:gs>
              <a:gs pos="100000">
                <a:schemeClr val="tx1">
                  <a:alpha val="0"/>
                </a:schemeClr>
              </a:gs>
            </a:gsLst>
            <a:lin ang="16200000" scaled="1"/>
          </a:gradFill>
        </p:spPr>
        <p:txBody>
          <a:bodyPr lIns="457200" bIns="155448" anchor="b"/>
          <a:lstStyle>
            <a:lvl1pPr algn="l">
              <a:lnSpc>
                <a:spcPts val="3800"/>
              </a:lnSpc>
              <a:defRPr sz="3400">
                <a:solidFill>
                  <a:schemeClr val="bg1"/>
                </a:solidFill>
              </a:defRPr>
            </a:lvl1pPr>
          </a:lstStyle>
          <a:p>
            <a:r>
              <a:rPr lang="en-US" dirty="0"/>
              <a:t>Click to edit Master title style</a:t>
            </a:r>
          </a:p>
        </p:txBody>
      </p:sp>
      <p:pic>
        <p:nvPicPr>
          <p:cNvPr id="16" name="Picture 15">
            <a:extLst>
              <a:ext uri="{FF2B5EF4-FFF2-40B4-BE49-F238E27FC236}">
                <a16:creationId xmlns:a16="http://schemas.microsoft.com/office/drawing/2014/main" id="{1A8575CF-16B3-4044-81C4-DBF1D90AC724}"/>
              </a:ext>
            </a:extLst>
          </p:cNvPr>
          <p:cNvPicPr>
            <a:picLocks noChangeAspect="1"/>
          </p:cNvPicPr>
          <p:nvPr userDrawn="1"/>
        </p:nvPicPr>
        <p:blipFill>
          <a:blip r:embed="rId2"/>
          <a:stretch>
            <a:fillRect/>
          </a:stretch>
        </p:blipFill>
        <p:spPr>
          <a:xfrm>
            <a:off x="457200" y="6868668"/>
            <a:ext cx="1990005" cy="558292"/>
          </a:xfrm>
          <a:prstGeom prst="rect">
            <a:avLst/>
          </a:prstGeom>
        </p:spPr>
      </p:pic>
      <p:sp>
        <p:nvSpPr>
          <p:cNvPr id="8" name="Rectangle 7">
            <a:extLst>
              <a:ext uri="{FF2B5EF4-FFF2-40B4-BE49-F238E27FC236}">
                <a16:creationId xmlns:a16="http://schemas.microsoft.com/office/drawing/2014/main" id="{650B71F0-4CE6-44AD-B807-F886204FF571}"/>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9" name="Rectangle 8">
            <a:extLst>
              <a:ext uri="{FF2B5EF4-FFF2-40B4-BE49-F238E27FC236}">
                <a16:creationId xmlns:a16="http://schemas.microsoft.com/office/drawing/2014/main" id="{06A9837C-E490-4BB5-84C3-F336754E85C8}"/>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0" name="Rectangle 9">
            <a:extLst>
              <a:ext uri="{FF2B5EF4-FFF2-40B4-BE49-F238E27FC236}">
                <a16:creationId xmlns:a16="http://schemas.microsoft.com/office/drawing/2014/main" id="{A7834A3F-5D7A-49E9-B591-13AC6320DF14}"/>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1" name="Rectangle 10">
            <a:extLst>
              <a:ext uri="{FF2B5EF4-FFF2-40B4-BE49-F238E27FC236}">
                <a16:creationId xmlns:a16="http://schemas.microsoft.com/office/drawing/2014/main" id="{DE346E82-1127-4CBB-833C-8EC10BFEAAF2}"/>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DF55CD09-C7EC-470F-BB9A-424505DD7A8E}"/>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4" name="Rectangle 13">
            <a:extLst>
              <a:ext uri="{FF2B5EF4-FFF2-40B4-BE49-F238E27FC236}">
                <a16:creationId xmlns:a16="http://schemas.microsoft.com/office/drawing/2014/main" id="{2FF5A8CF-F123-42F7-8781-E6710EDFA620}"/>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8" name="Left Brace 17">
            <a:extLst>
              <a:ext uri="{FF2B5EF4-FFF2-40B4-BE49-F238E27FC236}">
                <a16:creationId xmlns:a16="http://schemas.microsoft.com/office/drawing/2014/main" id="{06177F39-0351-4DA0-BC57-DB2B58A701AD}"/>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93E55F4F-6BB5-491E-8DF8-F32E2AB022F3}"/>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20" name="Rectangle 19">
            <a:extLst>
              <a:ext uri="{FF2B5EF4-FFF2-40B4-BE49-F238E27FC236}">
                <a16:creationId xmlns:a16="http://schemas.microsoft.com/office/drawing/2014/main" id="{EDF79750-E8F4-4556-98F4-0CD47A50D206}"/>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1" name="Rectangle 20">
            <a:extLst>
              <a:ext uri="{FF2B5EF4-FFF2-40B4-BE49-F238E27FC236}">
                <a16:creationId xmlns:a16="http://schemas.microsoft.com/office/drawing/2014/main" id="{ED049B53-E4E4-4CF2-8D22-2C7EEC7AF6EE}"/>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2" name="Left Brace 21">
            <a:extLst>
              <a:ext uri="{FF2B5EF4-FFF2-40B4-BE49-F238E27FC236}">
                <a16:creationId xmlns:a16="http://schemas.microsoft.com/office/drawing/2014/main" id="{B0DF341A-9516-40D0-874A-8265E45123F9}"/>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TextBox 22">
            <a:extLst>
              <a:ext uri="{FF2B5EF4-FFF2-40B4-BE49-F238E27FC236}">
                <a16:creationId xmlns:a16="http://schemas.microsoft.com/office/drawing/2014/main" id="{5634B204-672B-425C-B701-03A84C76DFD5}"/>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4" name="Group 23">
            <a:extLst>
              <a:ext uri="{FF2B5EF4-FFF2-40B4-BE49-F238E27FC236}">
                <a16:creationId xmlns:a16="http://schemas.microsoft.com/office/drawing/2014/main" id="{484B1BDB-0193-42B7-B44B-28616E4A43A3}"/>
              </a:ext>
            </a:extLst>
          </p:cNvPr>
          <p:cNvGrpSpPr>
            <a:grpSpLocks noChangeAspect="1"/>
          </p:cNvGrpSpPr>
          <p:nvPr userDrawn="1"/>
        </p:nvGrpSpPr>
        <p:grpSpPr>
          <a:xfrm>
            <a:off x="-1708653" y="6718043"/>
            <a:ext cx="1594353" cy="1054357"/>
            <a:chOff x="2495419" y="4139559"/>
            <a:chExt cx="2122084" cy="1403349"/>
          </a:xfrm>
        </p:grpSpPr>
        <p:sp>
          <p:nvSpPr>
            <p:cNvPr id="25" name="Rectangle 24">
              <a:extLst>
                <a:ext uri="{FF2B5EF4-FFF2-40B4-BE49-F238E27FC236}">
                  <a16:creationId xmlns:a16="http://schemas.microsoft.com/office/drawing/2014/main" id="{4CC0BAD2-DC4A-43D1-8546-54AC738BD349}"/>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6" name="Rectangle 25">
              <a:extLst>
                <a:ext uri="{FF2B5EF4-FFF2-40B4-BE49-F238E27FC236}">
                  <a16:creationId xmlns:a16="http://schemas.microsoft.com/office/drawing/2014/main" id="{7ABF9381-D688-4AA0-AF7E-93B2360A2714}"/>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7" name="Rectangle 26">
              <a:extLst>
                <a:ext uri="{FF2B5EF4-FFF2-40B4-BE49-F238E27FC236}">
                  <a16:creationId xmlns:a16="http://schemas.microsoft.com/office/drawing/2014/main" id="{A70CD68A-A5C9-4AAA-BAAA-1FF373E6DD74}"/>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8" name="Rectangle 27">
              <a:extLst>
                <a:ext uri="{FF2B5EF4-FFF2-40B4-BE49-F238E27FC236}">
                  <a16:creationId xmlns:a16="http://schemas.microsoft.com/office/drawing/2014/main" id="{75F8F10C-918E-4689-8500-B6EF24F0D682}"/>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9" name="Rectangle 28">
              <a:extLst>
                <a:ext uri="{FF2B5EF4-FFF2-40B4-BE49-F238E27FC236}">
                  <a16:creationId xmlns:a16="http://schemas.microsoft.com/office/drawing/2014/main" id="{656C114E-5E49-4F09-AA58-CDC77576F937}"/>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30" name="Rectangle 29">
              <a:extLst>
                <a:ext uri="{FF2B5EF4-FFF2-40B4-BE49-F238E27FC236}">
                  <a16:creationId xmlns:a16="http://schemas.microsoft.com/office/drawing/2014/main" id="{CE5A5B7E-333A-444F-BD08-A554AAB2B7A5}"/>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1" name="TextBox 30">
            <a:extLst>
              <a:ext uri="{FF2B5EF4-FFF2-40B4-BE49-F238E27FC236}">
                <a16:creationId xmlns:a16="http://schemas.microsoft.com/office/drawing/2014/main" id="{6F9622E3-C84E-4E60-8B4F-D3759DC029D3}"/>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_ 1 &amp; 2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3"/>
            <a:ext cx="4343400" cy="5106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4360816"/>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4794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_2 &amp; 1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3"/>
            <a:ext cx="4343400" cy="51067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46079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ntent (Text &amp; 2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3159509"/>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2954722"/>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3325297"/>
            <a:ext cx="4343400"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3159509"/>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2954722"/>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3325297"/>
            <a:ext cx="4343400"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8">
            <a:extLst>
              <a:ext uri="{FF2B5EF4-FFF2-40B4-BE49-F238E27FC236}">
                <a16:creationId xmlns:a16="http://schemas.microsoft.com/office/drawing/2014/main" id="{BC70D7FA-A546-4121-A16C-0A781330F3B3}"/>
              </a:ext>
            </a:extLst>
          </p:cNvPr>
          <p:cNvSpPr>
            <a:spLocks noGrp="1"/>
          </p:cNvSpPr>
          <p:nvPr>
            <p:ph sz="quarter" idx="13"/>
          </p:nvPr>
        </p:nvSpPr>
        <p:spPr>
          <a:xfrm>
            <a:off x="457200" y="1885102"/>
            <a:ext cx="9144000" cy="91440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5">
            <a:extLst>
              <a:ext uri="{FF2B5EF4-FFF2-40B4-BE49-F238E27FC236}">
                <a16:creationId xmlns:a16="http://schemas.microsoft.com/office/drawing/2014/main" id="{7A998A77-8382-4A39-A78B-CA611B0D57A8}"/>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329890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D0B0-DE31-4FE2-A7D5-DF0E0F85592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D77091C0-59F5-4B71-B7A8-95F778A0D77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50997127-A102-46D3-AB50-4A86FA8003AE}"/>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15" name="Content Placeholder 8">
            <a:extLst>
              <a:ext uri="{FF2B5EF4-FFF2-40B4-BE49-F238E27FC236}">
                <a16:creationId xmlns:a16="http://schemas.microsoft.com/office/drawing/2014/main" id="{4679C85C-4A58-4250-87DB-7BB717076E5E}"/>
              </a:ext>
            </a:extLst>
          </p:cNvPr>
          <p:cNvSpPr>
            <a:spLocks noGrp="1"/>
          </p:cNvSpPr>
          <p:nvPr>
            <p:ph sz="quarter" idx="13"/>
          </p:nvPr>
        </p:nvSpPr>
        <p:spPr>
          <a:xfrm>
            <a:off x="457200"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010279F-0060-4D5E-BF58-35656934FCA8}"/>
              </a:ext>
            </a:extLst>
          </p:cNvPr>
          <p:cNvCxnSpPr/>
          <p:nvPr userDrawn="1"/>
        </p:nvCxnSpPr>
        <p:spPr>
          <a:xfrm>
            <a:off x="457200"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4A511410-B8AD-4A8C-979B-BDA62B665F82}"/>
              </a:ext>
            </a:extLst>
          </p:cNvPr>
          <p:cNvSpPr>
            <a:spLocks noGrp="1"/>
          </p:cNvSpPr>
          <p:nvPr>
            <p:ph type="body" sz="quarter" idx="15"/>
          </p:nvPr>
        </p:nvSpPr>
        <p:spPr>
          <a:xfrm>
            <a:off x="457200" y="1540049"/>
            <a:ext cx="2743200" cy="204787"/>
          </a:xfrm>
        </p:spPr>
        <p:txBody>
          <a:bodyPr anchor="b"/>
          <a:lstStyle>
            <a:lvl1pPr marL="0" indent="0">
              <a:buNone/>
              <a:defRPr sz="1300" b="1">
                <a:solidFill>
                  <a:schemeClr val="tx1"/>
                </a:solidFill>
              </a:defRPr>
            </a:lvl1pPr>
          </a:lstStyle>
          <a:p>
            <a:pPr lvl="0"/>
            <a:endParaRPr lang="en-US" dirty="0"/>
          </a:p>
        </p:txBody>
      </p:sp>
      <p:sp>
        <p:nvSpPr>
          <p:cNvPr id="18" name="Content Placeholder 8">
            <a:extLst>
              <a:ext uri="{FF2B5EF4-FFF2-40B4-BE49-F238E27FC236}">
                <a16:creationId xmlns:a16="http://schemas.microsoft.com/office/drawing/2014/main" id="{E487C064-DDDD-469C-A3CA-1846EF9465F8}"/>
              </a:ext>
            </a:extLst>
          </p:cNvPr>
          <p:cNvSpPr>
            <a:spLocks noGrp="1"/>
          </p:cNvSpPr>
          <p:nvPr>
            <p:ph sz="quarter" idx="16"/>
          </p:nvPr>
        </p:nvSpPr>
        <p:spPr>
          <a:xfrm>
            <a:off x="6858002"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8">
            <a:extLst>
              <a:ext uri="{FF2B5EF4-FFF2-40B4-BE49-F238E27FC236}">
                <a16:creationId xmlns:a16="http://schemas.microsoft.com/office/drawing/2014/main" id="{1812405A-4DEF-4E66-9D45-40C81942CFE4}"/>
              </a:ext>
            </a:extLst>
          </p:cNvPr>
          <p:cNvCxnSpPr/>
          <p:nvPr userDrawn="1"/>
        </p:nvCxnSpPr>
        <p:spPr>
          <a:xfrm>
            <a:off x="6858002"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5">
            <a:extLst>
              <a:ext uri="{FF2B5EF4-FFF2-40B4-BE49-F238E27FC236}">
                <a16:creationId xmlns:a16="http://schemas.microsoft.com/office/drawing/2014/main" id="{07E12B9C-9033-42F0-857C-B42F7643DCFB}"/>
              </a:ext>
            </a:extLst>
          </p:cNvPr>
          <p:cNvSpPr>
            <a:spLocks noGrp="1"/>
          </p:cNvSpPr>
          <p:nvPr>
            <p:ph type="body" sz="quarter" idx="17"/>
          </p:nvPr>
        </p:nvSpPr>
        <p:spPr>
          <a:xfrm>
            <a:off x="6858002" y="1540049"/>
            <a:ext cx="2743200" cy="204787"/>
          </a:xfrm>
        </p:spPr>
        <p:txBody>
          <a:bodyPr anchor="b"/>
          <a:lstStyle>
            <a:lvl1pPr marL="0" indent="0">
              <a:buNone/>
              <a:defRPr sz="1300" b="1">
                <a:solidFill>
                  <a:schemeClr val="tx1"/>
                </a:solidFill>
              </a:defRPr>
            </a:lvl1pPr>
          </a:lstStyle>
          <a:p>
            <a:pPr lvl="0"/>
            <a:endParaRPr lang="en-US" dirty="0"/>
          </a:p>
        </p:txBody>
      </p:sp>
      <p:sp>
        <p:nvSpPr>
          <p:cNvPr id="21" name="Content Placeholder 8">
            <a:extLst>
              <a:ext uri="{FF2B5EF4-FFF2-40B4-BE49-F238E27FC236}">
                <a16:creationId xmlns:a16="http://schemas.microsoft.com/office/drawing/2014/main" id="{BA80A677-E265-4E1D-96EB-483A1D7ACD3E}"/>
              </a:ext>
            </a:extLst>
          </p:cNvPr>
          <p:cNvSpPr>
            <a:spLocks noGrp="1"/>
          </p:cNvSpPr>
          <p:nvPr>
            <p:ph sz="quarter" idx="18"/>
          </p:nvPr>
        </p:nvSpPr>
        <p:spPr>
          <a:xfrm>
            <a:off x="3657600" y="1910624"/>
            <a:ext cx="2743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2" name="Straight Connector 21">
            <a:extLst>
              <a:ext uri="{FF2B5EF4-FFF2-40B4-BE49-F238E27FC236}">
                <a16:creationId xmlns:a16="http://schemas.microsoft.com/office/drawing/2014/main" id="{A05F07D5-FEC6-4339-98BE-9C62A3D5029A}"/>
              </a:ext>
            </a:extLst>
          </p:cNvPr>
          <p:cNvCxnSpPr/>
          <p:nvPr userDrawn="1"/>
        </p:nvCxnSpPr>
        <p:spPr>
          <a:xfrm>
            <a:off x="3657600" y="1744836"/>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91F12881-AC5E-44BA-9971-B355E1C534F4}"/>
              </a:ext>
            </a:extLst>
          </p:cNvPr>
          <p:cNvSpPr>
            <a:spLocks noGrp="1"/>
          </p:cNvSpPr>
          <p:nvPr>
            <p:ph type="body" sz="quarter" idx="19"/>
          </p:nvPr>
        </p:nvSpPr>
        <p:spPr>
          <a:xfrm>
            <a:off x="3657600" y="1540049"/>
            <a:ext cx="2743200" cy="204787"/>
          </a:xfrm>
        </p:spPr>
        <p:txBody>
          <a:bodyPr anchor="b"/>
          <a:lstStyle>
            <a:lvl1pPr marL="0" indent="0">
              <a:buNone/>
              <a:defRPr sz="1300" b="1">
                <a:solidFill>
                  <a:schemeClr val="tx1"/>
                </a:solidFill>
              </a:defRPr>
            </a:lvl1pPr>
          </a:lstStyle>
          <a:p>
            <a:pPr lvl="0"/>
            <a:endParaRPr lang="en-US" dirty="0"/>
          </a:p>
        </p:txBody>
      </p:sp>
      <p:sp>
        <p:nvSpPr>
          <p:cNvPr id="24" name="Text Placeholder 5">
            <a:extLst>
              <a:ext uri="{FF2B5EF4-FFF2-40B4-BE49-F238E27FC236}">
                <a16:creationId xmlns:a16="http://schemas.microsoft.com/office/drawing/2014/main" id="{4FAE3174-2088-4F7B-A38B-32693BE0C4BB}"/>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40667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13" name="Do not remove" hidden="1">
            <a:extLst>
              <a:ext uri="{FF2B5EF4-FFF2-40B4-BE49-F238E27FC236}">
                <a16:creationId xmlns:a16="http://schemas.microsoft.com/office/drawing/2014/main" id="{12489DF7-EE24-409D-BBEB-1FAA8D12E92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19A35-7CC6-4D16-971E-94FE4E69B3C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564B6AE-069E-4B79-8E81-3E036C2597E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340BEB9-C006-49F4-8DC3-08D2F5C2BFB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F50F258E-9F1F-44ED-A7F2-4769F300DD0E}"/>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solidFill>
                  <a:srgbClr val="41464E"/>
                </a:solidFill>
              </a:defRPr>
            </a:lvl1pPr>
          </a:lstStyle>
          <a:p>
            <a:pPr lvl="0"/>
            <a:r>
              <a:rPr lang="en-US" dirty="0"/>
              <a:t>Subtitle</a:t>
            </a:r>
          </a:p>
        </p:txBody>
      </p:sp>
    </p:spTree>
    <p:extLst>
      <p:ext uri="{BB962C8B-B14F-4D97-AF65-F5344CB8AC3E}">
        <p14:creationId xmlns:p14="http://schemas.microsoft.com/office/powerpoint/2010/main" val="2624032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9A35-7CC6-4D16-971E-94FE4E69B3C9}"/>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7564B6AE-069E-4B79-8E81-3E036C2597E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E340BEB9-C006-49F4-8DC3-08D2F5C2BFB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Tree>
    <p:extLst>
      <p:ext uri="{BB962C8B-B14F-4D97-AF65-F5344CB8AC3E}">
        <p14:creationId xmlns:p14="http://schemas.microsoft.com/office/powerpoint/2010/main" val="242375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94B8A7-F427-4917-9AC6-C3B9D0BDD3CD}"/>
              </a:ext>
            </a:extLst>
          </p:cNvPr>
          <p:cNvSpPr>
            <a:spLocks noGrp="1"/>
          </p:cNvSpPr>
          <p:nvPr>
            <p:ph type="ftr" sz="quarter" idx="10"/>
          </p:nvPr>
        </p:nvSpPr>
        <p:spPr/>
        <p:txBody>
          <a:bodyPr/>
          <a:lstStyle/>
          <a:p>
            <a:endParaRPr lang="en-US" dirty="0"/>
          </a:p>
        </p:txBody>
      </p:sp>
      <p:sp>
        <p:nvSpPr>
          <p:cNvPr id="5" name="Title 4">
            <a:extLst>
              <a:ext uri="{FF2B5EF4-FFF2-40B4-BE49-F238E27FC236}">
                <a16:creationId xmlns:a16="http://schemas.microsoft.com/office/drawing/2014/main" id="{03FB5D29-2558-4E12-8697-EFD339A54DD3}"/>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F1AECEA8-854C-4137-946C-855609BBA97B}"/>
              </a:ext>
            </a:extLst>
          </p:cNvPr>
          <p:cNvSpPr>
            <a:spLocks noGrp="1"/>
          </p:cNvSpPr>
          <p:nvPr>
            <p:ph type="body" sz="quarter" idx="11"/>
          </p:nvPr>
        </p:nvSpPr>
        <p:spPr>
          <a:xfrm>
            <a:off x="457200" y="2502572"/>
            <a:ext cx="9144000" cy="192360"/>
          </a:xfrm>
        </p:spPr>
        <p:txBody>
          <a:bodyPr>
            <a:spAutoFit/>
          </a:bodyPr>
          <a:lstStyle>
            <a:lvl1pPr marL="0" indent="0">
              <a:buNone/>
              <a:defRPr sz="1300" b="1"/>
            </a:lvl1pPr>
          </a:lstStyle>
          <a:p>
            <a:pPr lvl="0"/>
            <a:endParaRPr lang="en-US" dirty="0"/>
          </a:p>
        </p:txBody>
      </p:sp>
      <p:sp>
        <p:nvSpPr>
          <p:cNvPr id="9" name="Text Placeholder 8">
            <a:extLst>
              <a:ext uri="{FF2B5EF4-FFF2-40B4-BE49-F238E27FC236}">
                <a16:creationId xmlns:a16="http://schemas.microsoft.com/office/drawing/2014/main" id="{30718622-CCB0-4D3A-BD94-2FB21F99DA41}"/>
              </a:ext>
            </a:extLst>
          </p:cNvPr>
          <p:cNvSpPr>
            <a:spLocks noGrp="1"/>
          </p:cNvSpPr>
          <p:nvPr>
            <p:ph type="body" sz="quarter" idx="12"/>
          </p:nvPr>
        </p:nvSpPr>
        <p:spPr>
          <a:xfrm>
            <a:off x="457200" y="2878602"/>
            <a:ext cx="9144000" cy="4114800"/>
          </a:xfrm>
        </p:spPr>
        <p:txBody>
          <a:bodyPr>
            <a:normAutofit/>
          </a:bodyPr>
          <a:lstStyle>
            <a:lvl1pPr marL="0" indent="0">
              <a:buNone/>
              <a:defRPr sz="900"/>
            </a:lvl1pPr>
          </a:lstStyle>
          <a:p>
            <a:pPr lvl="0"/>
            <a:endParaRPr lang="en-US" dirty="0"/>
          </a:p>
        </p:txBody>
      </p:sp>
    </p:spTree>
    <p:extLst>
      <p:ext uri="{BB962C8B-B14F-4D97-AF65-F5344CB8AC3E}">
        <p14:creationId xmlns:p14="http://schemas.microsoft.com/office/powerpoint/2010/main" val="387504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D931-8644-4037-A793-08445241612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7C208EB-9B55-4734-BE87-3B32BE4168BC}"/>
              </a:ext>
            </a:extLst>
          </p:cNvPr>
          <p:cNvSpPr>
            <a:spLocks noGrp="1"/>
          </p:cNvSpPr>
          <p:nvPr>
            <p:ph type="ftr" sz="quarter" idx="10"/>
          </p:nvPr>
        </p:nvSpPr>
        <p:spPr/>
        <p:txBody>
          <a:bodyPr/>
          <a:lstStyle/>
          <a:p>
            <a:endParaRPr lang="en-US" dirty="0"/>
          </a:p>
        </p:txBody>
      </p:sp>
      <p:sp>
        <p:nvSpPr>
          <p:cNvPr id="9" name="Content Placeholder 8">
            <a:extLst>
              <a:ext uri="{FF2B5EF4-FFF2-40B4-BE49-F238E27FC236}">
                <a16:creationId xmlns:a16="http://schemas.microsoft.com/office/drawing/2014/main" id="{8190EA5C-4A05-4BC2-803F-DFB3377E30B6}"/>
              </a:ext>
            </a:extLst>
          </p:cNvPr>
          <p:cNvSpPr>
            <a:spLocks noGrp="1"/>
          </p:cNvSpPr>
          <p:nvPr>
            <p:ph sz="quarter" idx="13"/>
          </p:nvPr>
        </p:nvSpPr>
        <p:spPr>
          <a:xfrm>
            <a:off x="457200" y="1540049"/>
            <a:ext cx="9144000" cy="5486400"/>
          </a:xfrm>
        </p:spPr>
        <p:txBody>
          <a:bodyPr/>
          <a:lstStyle>
            <a:lvl1pPr marL="285750" indent="-285750">
              <a:buClr>
                <a:srgbClr val="CC0000"/>
              </a:buClr>
              <a:buFont typeface="+mj-lt"/>
              <a:buAutoNum type="romanUcPeriod"/>
              <a:defRPr sz="1200"/>
            </a:lvl1pPr>
          </a:lstStyle>
          <a:p>
            <a:pPr lvl="0"/>
            <a:r>
              <a:rPr lang="en-US" dirty="0"/>
              <a:t>Edit Master text styles</a:t>
            </a:r>
          </a:p>
        </p:txBody>
      </p:sp>
    </p:spTree>
    <p:extLst>
      <p:ext uri="{BB962C8B-B14F-4D97-AF65-F5344CB8AC3E}">
        <p14:creationId xmlns:p14="http://schemas.microsoft.com/office/powerpoint/2010/main" val="2827455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48" name="Text Placeholder 7">
            <a:extLst>
              <a:ext uri="{FF2B5EF4-FFF2-40B4-BE49-F238E27FC236}">
                <a16:creationId xmlns:a16="http://schemas.microsoft.com/office/drawing/2014/main" id="{2A0B38BE-F85E-4649-AA3E-E3B7A95734E3}"/>
              </a:ext>
            </a:extLst>
          </p:cNvPr>
          <p:cNvSpPr txBox="1">
            <a:spLocks/>
          </p:cNvSpPr>
          <p:nvPr/>
        </p:nvSpPr>
        <p:spPr>
          <a:xfrm>
            <a:off x="8208869"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88" name="Text Placeholder 7">
            <a:extLst>
              <a:ext uri="{FF2B5EF4-FFF2-40B4-BE49-F238E27FC236}">
                <a16:creationId xmlns:a16="http://schemas.microsoft.com/office/drawing/2014/main" id="{60E16FC6-B13A-441A-8A32-EE5AF4C0D5CA}"/>
              </a:ext>
            </a:extLst>
          </p:cNvPr>
          <p:cNvSpPr txBox="1">
            <a:spLocks/>
          </p:cNvSpPr>
          <p:nvPr/>
        </p:nvSpPr>
        <p:spPr>
          <a:xfrm>
            <a:off x="8208869"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147" name="Text Placeholder 7">
            <a:extLst>
              <a:ext uri="{FF2B5EF4-FFF2-40B4-BE49-F238E27FC236}">
                <a16:creationId xmlns:a16="http://schemas.microsoft.com/office/drawing/2014/main" id="{8B997B0F-3919-489B-9907-E126196CBAEC}"/>
              </a:ext>
            </a:extLst>
          </p:cNvPr>
          <p:cNvSpPr txBox="1">
            <a:spLocks/>
          </p:cNvSpPr>
          <p:nvPr/>
        </p:nvSpPr>
        <p:spPr>
          <a:xfrm>
            <a:off x="8208869"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8" name="Text Placeholder 7">
            <a:extLst>
              <a:ext uri="{FF2B5EF4-FFF2-40B4-BE49-F238E27FC236}">
                <a16:creationId xmlns:a16="http://schemas.microsoft.com/office/drawing/2014/main" id="{C39780D6-AD6E-4646-BAFD-481AB84848E6}"/>
              </a:ext>
            </a:extLst>
          </p:cNvPr>
          <p:cNvSpPr txBox="1">
            <a:spLocks/>
          </p:cNvSpPr>
          <p:nvPr/>
        </p:nvSpPr>
        <p:spPr>
          <a:xfrm>
            <a:off x="467590"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77" name="Text Placeholder 7">
            <a:extLst>
              <a:ext uri="{FF2B5EF4-FFF2-40B4-BE49-F238E27FC236}">
                <a16:creationId xmlns:a16="http://schemas.microsoft.com/office/drawing/2014/main" id="{E0300B30-C994-4BAC-8724-89A0FF76747B}"/>
              </a:ext>
            </a:extLst>
          </p:cNvPr>
          <p:cNvSpPr txBox="1">
            <a:spLocks/>
          </p:cNvSpPr>
          <p:nvPr/>
        </p:nvSpPr>
        <p:spPr>
          <a:xfrm>
            <a:off x="5112358"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64" name="Text Placeholder 7">
            <a:extLst>
              <a:ext uri="{FF2B5EF4-FFF2-40B4-BE49-F238E27FC236}">
                <a16:creationId xmlns:a16="http://schemas.microsoft.com/office/drawing/2014/main" id="{EF0EBB88-6C8C-45EF-8B0A-3FFAF3CBE7E3}"/>
              </a:ext>
            </a:extLst>
          </p:cNvPr>
          <p:cNvSpPr txBox="1">
            <a:spLocks/>
          </p:cNvSpPr>
          <p:nvPr/>
        </p:nvSpPr>
        <p:spPr>
          <a:xfrm>
            <a:off x="2013558"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75" name="Text Placeholder 7">
            <a:extLst>
              <a:ext uri="{FF2B5EF4-FFF2-40B4-BE49-F238E27FC236}">
                <a16:creationId xmlns:a16="http://schemas.microsoft.com/office/drawing/2014/main" id="{49DF68BA-8DC3-469A-9E3D-89C28B70F54C}"/>
              </a:ext>
            </a:extLst>
          </p:cNvPr>
          <p:cNvSpPr txBox="1">
            <a:spLocks/>
          </p:cNvSpPr>
          <p:nvPr/>
        </p:nvSpPr>
        <p:spPr>
          <a:xfrm>
            <a:off x="3564102"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1" name="Text Placeholder 7">
            <a:extLst>
              <a:ext uri="{FF2B5EF4-FFF2-40B4-BE49-F238E27FC236}">
                <a16:creationId xmlns:a16="http://schemas.microsoft.com/office/drawing/2014/main" id="{1F60DECD-3ABD-4C94-A1BE-35679E55DB4D}"/>
              </a:ext>
            </a:extLst>
          </p:cNvPr>
          <p:cNvSpPr txBox="1">
            <a:spLocks/>
          </p:cNvSpPr>
          <p:nvPr userDrawn="1"/>
        </p:nvSpPr>
        <p:spPr>
          <a:xfrm>
            <a:off x="6660614"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4" name="Text Placeholder 7">
            <a:extLst>
              <a:ext uri="{FF2B5EF4-FFF2-40B4-BE49-F238E27FC236}">
                <a16:creationId xmlns:a16="http://schemas.microsoft.com/office/drawing/2014/main" id="{875B50EF-DF39-4241-9D9E-0C73F4751580}"/>
              </a:ext>
            </a:extLst>
          </p:cNvPr>
          <p:cNvSpPr txBox="1">
            <a:spLocks/>
          </p:cNvSpPr>
          <p:nvPr/>
        </p:nvSpPr>
        <p:spPr>
          <a:xfrm>
            <a:off x="467590"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88" name="Text Placeholder 7">
            <a:extLst>
              <a:ext uri="{FF2B5EF4-FFF2-40B4-BE49-F238E27FC236}">
                <a16:creationId xmlns:a16="http://schemas.microsoft.com/office/drawing/2014/main" id="{B78C5A06-5AB4-40F0-996E-A162EE968A8B}"/>
              </a:ext>
            </a:extLst>
          </p:cNvPr>
          <p:cNvSpPr txBox="1">
            <a:spLocks/>
          </p:cNvSpPr>
          <p:nvPr userDrawn="1"/>
        </p:nvSpPr>
        <p:spPr>
          <a:xfrm>
            <a:off x="5112358"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0" name="Text Placeholder 7">
            <a:extLst>
              <a:ext uri="{FF2B5EF4-FFF2-40B4-BE49-F238E27FC236}">
                <a16:creationId xmlns:a16="http://schemas.microsoft.com/office/drawing/2014/main" id="{DCF17D63-75B1-4F4C-A8C8-E64729F76DEA}"/>
              </a:ext>
            </a:extLst>
          </p:cNvPr>
          <p:cNvSpPr txBox="1">
            <a:spLocks/>
          </p:cNvSpPr>
          <p:nvPr/>
        </p:nvSpPr>
        <p:spPr>
          <a:xfrm>
            <a:off x="2013558"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7" name="Text Placeholder 7">
            <a:extLst>
              <a:ext uri="{FF2B5EF4-FFF2-40B4-BE49-F238E27FC236}">
                <a16:creationId xmlns:a16="http://schemas.microsoft.com/office/drawing/2014/main" id="{413A4045-AE96-4084-A852-0249ECBE3D1C}"/>
              </a:ext>
            </a:extLst>
          </p:cNvPr>
          <p:cNvSpPr txBox="1">
            <a:spLocks/>
          </p:cNvSpPr>
          <p:nvPr/>
        </p:nvSpPr>
        <p:spPr>
          <a:xfrm>
            <a:off x="3564102"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1" name="Text Placeholder 7">
            <a:extLst>
              <a:ext uri="{FF2B5EF4-FFF2-40B4-BE49-F238E27FC236}">
                <a16:creationId xmlns:a16="http://schemas.microsoft.com/office/drawing/2014/main" id="{B6AA2FB8-DC42-4513-AE41-FB5F7E576112}"/>
              </a:ext>
            </a:extLst>
          </p:cNvPr>
          <p:cNvSpPr txBox="1">
            <a:spLocks/>
          </p:cNvSpPr>
          <p:nvPr userDrawn="1"/>
        </p:nvSpPr>
        <p:spPr>
          <a:xfrm>
            <a:off x="6660614"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3" name="Text Placeholder 7">
            <a:extLst>
              <a:ext uri="{FF2B5EF4-FFF2-40B4-BE49-F238E27FC236}">
                <a16:creationId xmlns:a16="http://schemas.microsoft.com/office/drawing/2014/main" id="{B3183FE4-3AC2-4F28-B39F-67E99B26233B}"/>
              </a:ext>
            </a:extLst>
          </p:cNvPr>
          <p:cNvSpPr txBox="1">
            <a:spLocks/>
          </p:cNvSpPr>
          <p:nvPr/>
        </p:nvSpPr>
        <p:spPr>
          <a:xfrm>
            <a:off x="467590"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07" name="Text Placeholder 7">
            <a:extLst>
              <a:ext uri="{FF2B5EF4-FFF2-40B4-BE49-F238E27FC236}">
                <a16:creationId xmlns:a16="http://schemas.microsoft.com/office/drawing/2014/main" id="{7534CAB8-3607-4CD1-A863-A20B3728D967}"/>
              </a:ext>
            </a:extLst>
          </p:cNvPr>
          <p:cNvSpPr txBox="1">
            <a:spLocks/>
          </p:cNvSpPr>
          <p:nvPr userDrawn="1"/>
        </p:nvSpPr>
        <p:spPr>
          <a:xfrm>
            <a:off x="5112358"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09" name="Text Placeholder 7">
            <a:extLst>
              <a:ext uri="{FF2B5EF4-FFF2-40B4-BE49-F238E27FC236}">
                <a16:creationId xmlns:a16="http://schemas.microsoft.com/office/drawing/2014/main" id="{70C99CB5-CE08-452F-999F-C9F26434E4B8}"/>
              </a:ext>
            </a:extLst>
          </p:cNvPr>
          <p:cNvSpPr txBox="1">
            <a:spLocks/>
          </p:cNvSpPr>
          <p:nvPr/>
        </p:nvSpPr>
        <p:spPr>
          <a:xfrm>
            <a:off x="2013558"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16" name="Text Placeholder 7">
            <a:extLst>
              <a:ext uri="{FF2B5EF4-FFF2-40B4-BE49-F238E27FC236}">
                <a16:creationId xmlns:a16="http://schemas.microsoft.com/office/drawing/2014/main" id="{1D0CC569-8EDE-4935-8604-A99507C6D125}"/>
              </a:ext>
            </a:extLst>
          </p:cNvPr>
          <p:cNvSpPr txBox="1">
            <a:spLocks/>
          </p:cNvSpPr>
          <p:nvPr/>
        </p:nvSpPr>
        <p:spPr>
          <a:xfrm>
            <a:off x="3564102"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0" name="Text Placeholder 7">
            <a:extLst>
              <a:ext uri="{FF2B5EF4-FFF2-40B4-BE49-F238E27FC236}">
                <a16:creationId xmlns:a16="http://schemas.microsoft.com/office/drawing/2014/main" id="{7AA591C9-815E-4A2E-8ACA-8B2CF2CC0BA1}"/>
              </a:ext>
            </a:extLst>
          </p:cNvPr>
          <p:cNvSpPr txBox="1">
            <a:spLocks/>
          </p:cNvSpPr>
          <p:nvPr userDrawn="1"/>
        </p:nvSpPr>
        <p:spPr>
          <a:xfrm>
            <a:off x="6660614"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dirty="0"/>
              <a:t>Click to edit Master title style</a:t>
            </a:r>
          </a:p>
        </p:txBody>
      </p:sp>
      <p:sp>
        <p:nvSpPr>
          <p:cNvPr id="8" name="Text Placeholder 7">
            <a:extLst>
              <a:ext uri="{FF2B5EF4-FFF2-40B4-BE49-F238E27FC236}">
                <a16:creationId xmlns:a16="http://schemas.microsoft.com/office/drawing/2014/main" id="{1A26DAE1-E1E5-449F-A5A4-0CDDD2721159}"/>
              </a:ext>
            </a:extLst>
          </p:cNvPr>
          <p:cNvSpPr>
            <a:spLocks noGrp="1"/>
          </p:cNvSpPr>
          <p:nvPr>
            <p:ph type="body" sz="quarter" idx="14" hasCustomPrompt="1"/>
          </p:nvPr>
        </p:nvSpPr>
        <p:spPr>
          <a:xfrm>
            <a:off x="468578"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20" name="Text Placeholder 7">
            <a:extLst>
              <a:ext uri="{FF2B5EF4-FFF2-40B4-BE49-F238E27FC236}">
                <a16:creationId xmlns:a16="http://schemas.microsoft.com/office/drawing/2014/main" id="{C3676D79-07B2-4ED0-81F4-12C1B8912E9C}"/>
              </a:ext>
            </a:extLst>
          </p:cNvPr>
          <p:cNvSpPr>
            <a:spLocks noGrp="1"/>
          </p:cNvSpPr>
          <p:nvPr>
            <p:ph type="body" sz="quarter" idx="15" hasCustomPrompt="1"/>
          </p:nvPr>
        </p:nvSpPr>
        <p:spPr>
          <a:xfrm>
            <a:off x="465147"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22" name="Text Placeholder 7">
            <a:extLst>
              <a:ext uri="{FF2B5EF4-FFF2-40B4-BE49-F238E27FC236}">
                <a16:creationId xmlns:a16="http://schemas.microsoft.com/office/drawing/2014/main" id="{897942D5-0E65-4EAF-9519-CB1427EE4355}"/>
              </a:ext>
            </a:extLst>
          </p:cNvPr>
          <p:cNvSpPr>
            <a:spLocks noGrp="1"/>
          </p:cNvSpPr>
          <p:nvPr>
            <p:ph type="body" sz="quarter" idx="16" hasCustomPrompt="1"/>
          </p:nvPr>
        </p:nvSpPr>
        <p:spPr>
          <a:xfrm>
            <a:off x="46759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27" name="Text Placeholder 7">
            <a:extLst>
              <a:ext uri="{FF2B5EF4-FFF2-40B4-BE49-F238E27FC236}">
                <a16:creationId xmlns:a16="http://schemas.microsoft.com/office/drawing/2014/main" id="{D69CAB49-F6D4-4BD1-A247-38AB4C09A050}"/>
              </a:ext>
            </a:extLst>
          </p:cNvPr>
          <p:cNvSpPr>
            <a:spLocks noGrp="1"/>
          </p:cNvSpPr>
          <p:nvPr>
            <p:ph type="body" sz="quarter" idx="17" hasCustomPrompt="1"/>
          </p:nvPr>
        </p:nvSpPr>
        <p:spPr>
          <a:xfrm>
            <a:off x="465979" y="3436455"/>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28" name="Text Placeholder 7">
            <a:extLst>
              <a:ext uri="{FF2B5EF4-FFF2-40B4-BE49-F238E27FC236}">
                <a16:creationId xmlns:a16="http://schemas.microsoft.com/office/drawing/2014/main" id="{25CDCCB2-9A76-41FD-AE2B-51A1573CC690}"/>
              </a:ext>
            </a:extLst>
          </p:cNvPr>
          <p:cNvSpPr>
            <a:spLocks noGrp="1"/>
          </p:cNvSpPr>
          <p:nvPr>
            <p:ph type="body" sz="quarter" idx="18" hasCustomPrompt="1"/>
          </p:nvPr>
        </p:nvSpPr>
        <p:spPr>
          <a:xfrm>
            <a:off x="462548" y="4853775"/>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29" name="Text Placeholder 7">
            <a:extLst>
              <a:ext uri="{FF2B5EF4-FFF2-40B4-BE49-F238E27FC236}">
                <a16:creationId xmlns:a16="http://schemas.microsoft.com/office/drawing/2014/main" id="{FC14F624-F7DB-410F-BFCF-F36E60A30F0A}"/>
              </a:ext>
            </a:extLst>
          </p:cNvPr>
          <p:cNvSpPr>
            <a:spLocks noGrp="1"/>
          </p:cNvSpPr>
          <p:nvPr>
            <p:ph type="body" sz="quarter" idx="19" hasCustomPrompt="1"/>
          </p:nvPr>
        </p:nvSpPr>
        <p:spPr>
          <a:xfrm>
            <a:off x="464991"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30" name="Text Placeholder 7">
            <a:extLst>
              <a:ext uri="{FF2B5EF4-FFF2-40B4-BE49-F238E27FC236}">
                <a16:creationId xmlns:a16="http://schemas.microsoft.com/office/drawing/2014/main" id="{BB4CA47E-5369-4573-8BFD-FAD815F51D5A}"/>
              </a:ext>
            </a:extLst>
          </p:cNvPr>
          <p:cNvSpPr>
            <a:spLocks noGrp="1"/>
          </p:cNvSpPr>
          <p:nvPr>
            <p:ph type="body" sz="quarter" idx="20" hasCustomPrompt="1"/>
          </p:nvPr>
        </p:nvSpPr>
        <p:spPr>
          <a:xfrm>
            <a:off x="46759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1" name="Text Placeholder 7">
            <a:extLst>
              <a:ext uri="{FF2B5EF4-FFF2-40B4-BE49-F238E27FC236}">
                <a16:creationId xmlns:a16="http://schemas.microsoft.com/office/drawing/2014/main" id="{F66AD7F0-4F3F-473B-B3D3-7A80D04DB3F8}"/>
              </a:ext>
            </a:extLst>
          </p:cNvPr>
          <p:cNvSpPr>
            <a:spLocks noGrp="1"/>
          </p:cNvSpPr>
          <p:nvPr>
            <p:ph type="body" sz="quarter" idx="21" hasCustomPrompt="1"/>
          </p:nvPr>
        </p:nvSpPr>
        <p:spPr>
          <a:xfrm>
            <a:off x="46759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32" name="Text Placeholder 7">
            <a:extLst>
              <a:ext uri="{FF2B5EF4-FFF2-40B4-BE49-F238E27FC236}">
                <a16:creationId xmlns:a16="http://schemas.microsoft.com/office/drawing/2014/main" id="{47ACB3D0-AED0-4035-AA0F-B36B3335E909}"/>
              </a:ext>
            </a:extLst>
          </p:cNvPr>
          <p:cNvSpPr>
            <a:spLocks noGrp="1"/>
          </p:cNvSpPr>
          <p:nvPr>
            <p:ph type="body" sz="quarter" idx="22" hasCustomPrompt="1"/>
          </p:nvPr>
        </p:nvSpPr>
        <p:spPr>
          <a:xfrm>
            <a:off x="46857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2" name="Rectangle 1">
            <a:extLst>
              <a:ext uri="{FF2B5EF4-FFF2-40B4-BE49-F238E27FC236}">
                <a16:creationId xmlns:a16="http://schemas.microsoft.com/office/drawing/2014/main" id="{331B88D7-AD58-413D-890D-71715E70338B}"/>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133" name="Text Placeholder 7">
            <a:extLst>
              <a:ext uri="{FF2B5EF4-FFF2-40B4-BE49-F238E27FC236}">
                <a16:creationId xmlns:a16="http://schemas.microsoft.com/office/drawing/2014/main" id="{EC74B447-AD9E-4784-821D-382537AFB648}"/>
              </a:ext>
            </a:extLst>
          </p:cNvPr>
          <p:cNvSpPr>
            <a:spLocks noGrp="1"/>
          </p:cNvSpPr>
          <p:nvPr>
            <p:ph type="body" sz="quarter" idx="23" hasCustomPrompt="1"/>
          </p:nvPr>
        </p:nvSpPr>
        <p:spPr>
          <a:xfrm>
            <a:off x="2015535"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4" name="Text Placeholder 7">
            <a:extLst>
              <a:ext uri="{FF2B5EF4-FFF2-40B4-BE49-F238E27FC236}">
                <a16:creationId xmlns:a16="http://schemas.microsoft.com/office/drawing/2014/main" id="{744DCB75-1D8E-40EC-B1C9-2887C1888D8D}"/>
              </a:ext>
            </a:extLst>
          </p:cNvPr>
          <p:cNvSpPr>
            <a:spLocks noGrp="1"/>
          </p:cNvSpPr>
          <p:nvPr>
            <p:ph type="body" sz="quarter" idx="24" hasCustomPrompt="1"/>
          </p:nvPr>
        </p:nvSpPr>
        <p:spPr>
          <a:xfrm>
            <a:off x="3564102"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5" name="Text Placeholder 7">
            <a:extLst>
              <a:ext uri="{FF2B5EF4-FFF2-40B4-BE49-F238E27FC236}">
                <a16:creationId xmlns:a16="http://schemas.microsoft.com/office/drawing/2014/main" id="{0135B7B9-8499-4B5D-A21A-005581E1E73C}"/>
              </a:ext>
            </a:extLst>
          </p:cNvPr>
          <p:cNvSpPr>
            <a:spLocks noGrp="1"/>
          </p:cNvSpPr>
          <p:nvPr>
            <p:ph type="body" sz="quarter" idx="25" hasCustomPrompt="1"/>
          </p:nvPr>
        </p:nvSpPr>
        <p:spPr>
          <a:xfrm>
            <a:off x="5114335"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6" name="Text Placeholder 7">
            <a:extLst>
              <a:ext uri="{FF2B5EF4-FFF2-40B4-BE49-F238E27FC236}">
                <a16:creationId xmlns:a16="http://schemas.microsoft.com/office/drawing/2014/main" id="{0C397251-42F1-4585-BB79-21CB96967985}"/>
              </a:ext>
            </a:extLst>
          </p:cNvPr>
          <p:cNvSpPr>
            <a:spLocks noGrp="1"/>
          </p:cNvSpPr>
          <p:nvPr>
            <p:ph type="body" sz="quarter" idx="26" hasCustomPrompt="1"/>
          </p:nvPr>
        </p:nvSpPr>
        <p:spPr>
          <a:xfrm>
            <a:off x="6662591"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7" name="Text Placeholder 7">
            <a:extLst>
              <a:ext uri="{FF2B5EF4-FFF2-40B4-BE49-F238E27FC236}">
                <a16:creationId xmlns:a16="http://schemas.microsoft.com/office/drawing/2014/main" id="{E3288182-025E-4370-80BC-F737547165B4}"/>
              </a:ext>
            </a:extLst>
          </p:cNvPr>
          <p:cNvSpPr>
            <a:spLocks noGrp="1"/>
          </p:cNvSpPr>
          <p:nvPr>
            <p:ph type="body" sz="quarter" idx="27" hasCustomPrompt="1"/>
          </p:nvPr>
        </p:nvSpPr>
        <p:spPr>
          <a:xfrm>
            <a:off x="8208869"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38" name="Text Placeholder 7">
            <a:extLst>
              <a:ext uri="{FF2B5EF4-FFF2-40B4-BE49-F238E27FC236}">
                <a16:creationId xmlns:a16="http://schemas.microsoft.com/office/drawing/2014/main" id="{39CB2A83-6EAF-47EC-AE39-D28537C59581}"/>
              </a:ext>
            </a:extLst>
          </p:cNvPr>
          <p:cNvSpPr>
            <a:spLocks noGrp="1"/>
          </p:cNvSpPr>
          <p:nvPr>
            <p:ph type="body" sz="quarter" idx="28" hasCustomPrompt="1"/>
          </p:nvPr>
        </p:nvSpPr>
        <p:spPr>
          <a:xfrm>
            <a:off x="2015535"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39" name="Text Placeholder 7">
            <a:extLst>
              <a:ext uri="{FF2B5EF4-FFF2-40B4-BE49-F238E27FC236}">
                <a16:creationId xmlns:a16="http://schemas.microsoft.com/office/drawing/2014/main" id="{93DF16C6-F374-4393-A9F0-449AFA300DB0}"/>
              </a:ext>
            </a:extLst>
          </p:cNvPr>
          <p:cNvSpPr>
            <a:spLocks noGrp="1"/>
          </p:cNvSpPr>
          <p:nvPr>
            <p:ph type="body" sz="quarter" idx="29" hasCustomPrompt="1"/>
          </p:nvPr>
        </p:nvSpPr>
        <p:spPr>
          <a:xfrm>
            <a:off x="3564102"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0" name="Text Placeholder 7">
            <a:extLst>
              <a:ext uri="{FF2B5EF4-FFF2-40B4-BE49-F238E27FC236}">
                <a16:creationId xmlns:a16="http://schemas.microsoft.com/office/drawing/2014/main" id="{0C8D6F92-5A87-44BD-B604-D60469F70D37}"/>
              </a:ext>
            </a:extLst>
          </p:cNvPr>
          <p:cNvSpPr>
            <a:spLocks noGrp="1"/>
          </p:cNvSpPr>
          <p:nvPr>
            <p:ph type="body" sz="quarter" idx="30" hasCustomPrompt="1"/>
          </p:nvPr>
        </p:nvSpPr>
        <p:spPr>
          <a:xfrm>
            <a:off x="5114335"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1" name="Text Placeholder 7">
            <a:extLst>
              <a:ext uri="{FF2B5EF4-FFF2-40B4-BE49-F238E27FC236}">
                <a16:creationId xmlns:a16="http://schemas.microsoft.com/office/drawing/2014/main" id="{7CDE1B3C-4EF5-48A9-824A-00C5C6F5D475}"/>
              </a:ext>
            </a:extLst>
          </p:cNvPr>
          <p:cNvSpPr>
            <a:spLocks noGrp="1"/>
          </p:cNvSpPr>
          <p:nvPr>
            <p:ph type="body" sz="quarter" idx="31" hasCustomPrompt="1"/>
          </p:nvPr>
        </p:nvSpPr>
        <p:spPr>
          <a:xfrm>
            <a:off x="6662591"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2" name="Text Placeholder 7">
            <a:extLst>
              <a:ext uri="{FF2B5EF4-FFF2-40B4-BE49-F238E27FC236}">
                <a16:creationId xmlns:a16="http://schemas.microsoft.com/office/drawing/2014/main" id="{77E2C033-8216-4C48-BDAA-44719D720DBA}"/>
              </a:ext>
            </a:extLst>
          </p:cNvPr>
          <p:cNvSpPr>
            <a:spLocks noGrp="1"/>
          </p:cNvSpPr>
          <p:nvPr>
            <p:ph type="body" sz="quarter" idx="32" hasCustomPrompt="1"/>
          </p:nvPr>
        </p:nvSpPr>
        <p:spPr>
          <a:xfrm>
            <a:off x="8208869"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3" name="Text Placeholder 7">
            <a:extLst>
              <a:ext uri="{FF2B5EF4-FFF2-40B4-BE49-F238E27FC236}">
                <a16:creationId xmlns:a16="http://schemas.microsoft.com/office/drawing/2014/main" id="{1F7A2211-93F1-48D0-8A08-720280E68B28}"/>
              </a:ext>
            </a:extLst>
          </p:cNvPr>
          <p:cNvSpPr>
            <a:spLocks noGrp="1"/>
          </p:cNvSpPr>
          <p:nvPr>
            <p:ph type="body" sz="quarter" idx="33" hasCustomPrompt="1"/>
          </p:nvPr>
        </p:nvSpPr>
        <p:spPr>
          <a:xfrm>
            <a:off x="2013558"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4" name="Text Placeholder 7">
            <a:extLst>
              <a:ext uri="{FF2B5EF4-FFF2-40B4-BE49-F238E27FC236}">
                <a16:creationId xmlns:a16="http://schemas.microsoft.com/office/drawing/2014/main" id="{4B8FBF36-DB27-4C74-8C90-0D0B14DBF6F0}"/>
              </a:ext>
            </a:extLst>
          </p:cNvPr>
          <p:cNvSpPr>
            <a:spLocks noGrp="1"/>
          </p:cNvSpPr>
          <p:nvPr>
            <p:ph type="body" sz="quarter" idx="34" hasCustomPrompt="1"/>
          </p:nvPr>
        </p:nvSpPr>
        <p:spPr>
          <a:xfrm>
            <a:off x="3564102"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5" name="Text Placeholder 7">
            <a:extLst>
              <a:ext uri="{FF2B5EF4-FFF2-40B4-BE49-F238E27FC236}">
                <a16:creationId xmlns:a16="http://schemas.microsoft.com/office/drawing/2014/main" id="{26460688-1D3D-4BF7-857A-67D254218080}"/>
              </a:ext>
            </a:extLst>
          </p:cNvPr>
          <p:cNvSpPr>
            <a:spLocks noGrp="1"/>
          </p:cNvSpPr>
          <p:nvPr>
            <p:ph type="body" sz="quarter" idx="35" hasCustomPrompt="1"/>
          </p:nvPr>
        </p:nvSpPr>
        <p:spPr>
          <a:xfrm>
            <a:off x="5112358"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6" name="Text Placeholder 7">
            <a:extLst>
              <a:ext uri="{FF2B5EF4-FFF2-40B4-BE49-F238E27FC236}">
                <a16:creationId xmlns:a16="http://schemas.microsoft.com/office/drawing/2014/main" id="{4405F3AF-7D1C-44FF-B9EB-8E52B16A254C}"/>
              </a:ext>
            </a:extLst>
          </p:cNvPr>
          <p:cNvSpPr>
            <a:spLocks noGrp="1"/>
          </p:cNvSpPr>
          <p:nvPr>
            <p:ph type="body" sz="quarter" idx="36" hasCustomPrompt="1"/>
          </p:nvPr>
        </p:nvSpPr>
        <p:spPr>
          <a:xfrm>
            <a:off x="6660614"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8" name="Text Placeholder 7">
            <a:extLst>
              <a:ext uri="{FF2B5EF4-FFF2-40B4-BE49-F238E27FC236}">
                <a16:creationId xmlns:a16="http://schemas.microsoft.com/office/drawing/2014/main" id="{6D2BC116-08A2-47C9-A699-1ED6B90BAF95}"/>
              </a:ext>
            </a:extLst>
          </p:cNvPr>
          <p:cNvSpPr>
            <a:spLocks noGrp="1"/>
          </p:cNvSpPr>
          <p:nvPr>
            <p:ph type="body" sz="quarter" idx="37" hasCustomPrompt="1"/>
          </p:nvPr>
        </p:nvSpPr>
        <p:spPr>
          <a:xfrm>
            <a:off x="8208869"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49" name="Text Placeholder 7">
            <a:extLst>
              <a:ext uri="{FF2B5EF4-FFF2-40B4-BE49-F238E27FC236}">
                <a16:creationId xmlns:a16="http://schemas.microsoft.com/office/drawing/2014/main" id="{A821562A-4F2E-4E5D-826F-6190AD3CEC8F}"/>
              </a:ext>
            </a:extLst>
          </p:cNvPr>
          <p:cNvSpPr>
            <a:spLocks noGrp="1"/>
          </p:cNvSpPr>
          <p:nvPr>
            <p:ph type="body" sz="quarter" idx="38" hasCustomPrompt="1"/>
          </p:nvPr>
        </p:nvSpPr>
        <p:spPr>
          <a:xfrm>
            <a:off x="2013558"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0" name="Text Placeholder 7">
            <a:extLst>
              <a:ext uri="{FF2B5EF4-FFF2-40B4-BE49-F238E27FC236}">
                <a16:creationId xmlns:a16="http://schemas.microsoft.com/office/drawing/2014/main" id="{EC958FBC-AA52-4E3A-AE42-FAD74C4060CC}"/>
              </a:ext>
            </a:extLst>
          </p:cNvPr>
          <p:cNvSpPr>
            <a:spLocks noGrp="1"/>
          </p:cNvSpPr>
          <p:nvPr>
            <p:ph type="body" sz="quarter" idx="39" hasCustomPrompt="1"/>
          </p:nvPr>
        </p:nvSpPr>
        <p:spPr>
          <a:xfrm>
            <a:off x="3564102"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1" name="Text Placeholder 7">
            <a:extLst>
              <a:ext uri="{FF2B5EF4-FFF2-40B4-BE49-F238E27FC236}">
                <a16:creationId xmlns:a16="http://schemas.microsoft.com/office/drawing/2014/main" id="{D99723F4-6DF6-499C-8ACC-F60A098A03CE}"/>
              </a:ext>
            </a:extLst>
          </p:cNvPr>
          <p:cNvSpPr>
            <a:spLocks noGrp="1"/>
          </p:cNvSpPr>
          <p:nvPr>
            <p:ph type="body" sz="quarter" idx="40" hasCustomPrompt="1"/>
          </p:nvPr>
        </p:nvSpPr>
        <p:spPr>
          <a:xfrm>
            <a:off x="5112358"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2" name="Text Placeholder 7">
            <a:extLst>
              <a:ext uri="{FF2B5EF4-FFF2-40B4-BE49-F238E27FC236}">
                <a16:creationId xmlns:a16="http://schemas.microsoft.com/office/drawing/2014/main" id="{917110C2-7A40-447A-8723-84F5CC6CECCB}"/>
              </a:ext>
            </a:extLst>
          </p:cNvPr>
          <p:cNvSpPr>
            <a:spLocks noGrp="1"/>
          </p:cNvSpPr>
          <p:nvPr>
            <p:ph type="body" sz="quarter" idx="41" hasCustomPrompt="1"/>
          </p:nvPr>
        </p:nvSpPr>
        <p:spPr>
          <a:xfrm>
            <a:off x="6660614"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3" name="Text Placeholder 7">
            <a:extLst>
              <a:ext uri="{FF2B5EF4-FFF2-40B4-BE49-F238E27FC236}">
                <a16:creationId xmlns:a16="http://schemas.microsoft.com/office/drawing/2014/main" id="{877F8174-7E05-4724-838D-9E46DED3C07E}"/>
              </a:ext>
            </a:extLst>
          </p:cNvPr>
          <p:cNvSpPr>
            <a:spLocks noGrp="1"/>
          </p:cNvSpPr>
          <p:nvPr>
            <p:ph type="body" sz="quarter" idx="42" hasCustomPrompt="1"/>
          </p:nvPr>
        </p:nvSpPr>
        <p:spPr>
          <a:xfrm>
            <a:off x="8208869"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154" name="Text Placeholder 7">
            <a:extLst>
              <a:ext uri="{FF2B5EF4-FFF2-40B4-BE49-F238E27FC236}">
                <a16:creationId xmlns:a16="http://schemas.microsoft.com/office/drawing/2014/main" id="{30B097B2-E857-4585-85B9-F9F3523FDE64}"/>
              </a:ext>
            </a:extLst>
          </p:cNvPr>
          <p:cNvSpPr>
            <a:spLocks noGrp="1"/>
          </p:cNvSpPr>
          <p:nvPr>
            <p:ph type="body" sz="quarter" idx="43" hasCustomPrompt="1"/>
          </p:nvPr>
        </p:nvSpPr>
        <p:spPr>
          <a:xfrm>
            <a:off x="2015535"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5" name="Text Placeholder 7">
            <a:extLst>
              <a:ext uri="{FF2B5EF4-FFF2-40B4-BE49-F238E27FC236}">
                <a16:creationId xmlns:a16="http://schemas.microsoft.com/office/drawing/2014/main" id="{E0EC5034-6047-4745-BBBE-C64F50A48E74}"/>
              </a:ext>
            </a:extLst>
          </p:cNvPr>
          <p:cNvSpPr>
            <a:spLocks noGrp="1"/>
          </p:cNvSpPr>
          <p:nvPr>
            <p:ph type="body" sz="quarter" idx="44" hasCustomPrompt="1"/>
          </p:nvPr>
        </p:nvSpPr>
        <p:spPr>
          <a:xfrm>
            <a:off x="3564102"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6" name="Text Placeholder 7">
            <a:extLst>
              <a:ext uri="{FF2B5EF4-FFF2-40B4-BE49-F238E27FC236}">
                <a16:creationId xmlns:a16="http://schemas.microsoft.com/office/drawing/2014/main" id="{AED9214A-0F97-4B3A-B962-0394510DB72C}"/>
              </a:ext>
            </a:extLst>
          </p:cNvPr>
          <p:cNvSpPr>
            <a:spLocks noGrp="1"/>
          </p:cNvSpPr>
          <p:nvPr>
            <p:ph type="body" sz="quarter" idx="45" hasCustomPrompt="1"/>
          </p:nvPr>
        </p:nvSpPr>
        <p:spPr>
          <a:xfrm>
            <a:off x="5114335"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7" name="Text Placeholder 7">
            <a:extLst>
              <a:ext uri="{FF2B5EF4-FFF2-40B4-BE49-F238E27FC236}">
                <a16:creationId xmlns:a16="http://schemas.microsoft.com/office/drawing/2014/main" id="{FA8DD532-CFE5-46DF-933C-7DACFD855312}"/>
              </a:ext>
            </a:extLst>
          </p:cNvPr>
          <p:cNvSpPr>
            <a:spLocks noGrp="1"/>
          </p:cNvSpPr>
          <p:nvPr>
            <p:ph type="body" sz="quarter" idx="46" hasCustomPrompt="1"/>
          </p:nvPr>
        </p:nvSpPr>
        <p:spPr>
          <a:xfrm>
            <a:off x="6662591"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8" name="Text Placeholder 7">
            <a:extLst>
              <a:ext uri="{FF2B5EF4-FFF2-40B4-BE49-F238E27FC236}">
                <a16:creationId xmlns:a16="http://schemas.microsoft.com/office/drawing/2014/main" id="{A120DF1C-8E1A-433C-B887-D29F3E1A36F2}"/>
              </a:ext>
            </a:extLst>
          </p:cNvPr>
          <p:cNvSpPr>
            <a:spLocks noGrp="1"/>
          </p:cNvSpPr>
          <p:nvPr>
            <p:ph type="body" sz="quarter" idx="47" hasCustomPrompt="1"/>
          </p:nvPr>
        </p:nvSpPr>
        <p:spPr>
          <a:xfrm>
            <a:off x="8208869"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59" name="Text Placeholder 7">
            <a:extLst>
              <a:ext uri="{FF2B5EF4-FFF2-40B4-BE49-F238E27FC236}">
                <a16:creationId xmlns:a16="http://schemas.microsoft.com/office/drawing/2014/main" id="{EE91AA13-0F21-4830-89FB-671F07FAC9C9}"/>
              </a:ext>
            </a:extLst>
          </p:cNvPr>
          <p:cNvSpPr>
            <a:spLocks noGrp="1"/>
          </p:cNvSpPr>
          <p:nvPr>
            <p:ph type="body" sz="quarter" idx="48" hasCustomPrompt="1"/>
          </p:nvPr>
        </p:nvSpPr>
        <p:spPr>
          <a:xfrm>
            <a:off x="2015535"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0" name="Text Placeholder 7">
            <a:extLst>
              <a:ext uri="{FF2B5EF4-FFF2-40B4-BE49-F238E27FC236}">
                <a16:creationId xmlns:a16="http://schemas.microsoft.com/office/drawing/2014/main" id="{BAD511C1-18BA-4D11-9824-1016767C6530}"/>
              </a:ext>
            </a:extLst>
          </p:cNvPr>
          <p:cNvSpPr>
            <a:spLocks noGrp="1"/>
          </p:cNvSpPr>
          <p:nvPr>
            <p:ph type="body" sz="quarter" idx="49" hasCustomPrompt="1"/>
          </p:nvPr>
        </p:nvSpPr>
        <p:spPr>
          <a:xfrm>
            <a:off x="3564102"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1" name="Text Placeholder 7">
            <a:extLst>
              <a:ext uri="{FF2B5EF4-FFF2-40B4-BE49-F238E27FC236}">
                <a16:creationId xmlns:a16="http://schemas.microsoft.com/office/drawing/2014/main" id="{BD6783DB-88BD-4582-8FF5-947081120FB1}"/>
              </a:ext>
            </a:extLst>
          </p:cNvPr>
          <p:cNvSpPr>
            <a:spLocks noGrp="1"/>
          </p:cNvSpPr>
          <p:nvPr>
            <p:ph type="body" sz="quarter" idx="50" hasCustomPrompt="1"/>
          </p:nvPr>
        </p:nvSpPr>
        <p:spPr>
          <a:xfrm>
            <a:off x="5114335"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2" name="Text Placeholder 7">
            <a:extLst>
              <a:ext uri="{FF2B5EF4-FFF2-40B4-BE49-F238E27FC236}">
                <a16:creationId xmlns:a16="http://schemas.microsoft.com/office/drawing/2014/main" id="{F18D09AA-D522-442B-8D5C-00FD5F18F2BF}"/>
              </a:ext>
            </a:extLst>
          </p:cNvPr>
          <p:cNvSpPr>
            <a:spLocks noGrp="1"/>
          </p:cNvSpPr>
          <p:nvPr>
            <p:ph type="body" sz="quarter" idx="51" hasCustomPrompt="1"/>
          </p:nvPr>
        </p:nvSpPr>
        <p:spPr>
          <a:xfrm>
            <a:off x="6662591"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3" name="Text Placeholder 7">
            <a:extLst>
              <a:ext uri="{FF2B5EF4-FFF2-40B4-BE49-F238E27FC236}">
                <a16:creationId xmlns:a16="http://schemas.microsoft.com/office/drawing/2014/main" id="{1C148AEB-4C3A-4176-82D6-DECD1CB2C5CF}"/>
              </a:ext>
            </a:extLst>
          </p:cNvPr>
          <p:cNvSpPr>
            <a:spLocks noGrp="1"/>
          </p:cNvSpPr>
          <p:nvPr>
            <p:ph type="body" sz="quarter" idx="52" hasCustomPrompt="1"/>
          </p:nvPr>
        </p:nvSpPr>
        <p:spPr>
          <a:xfrm>
            <a:off x="8208869"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164" name="Text Placeholder 7">
            <a:extLst>
              <a:ext uri="{FF2B5EF4-FFF2-40B4-BE49-F238E27FC236}">
                <a16:creationId xmlns:a16="http://schemas.microsoft.com/office/drawing/2014/main" id="{AE41DD7C-FDA8-4AD7-A4AB-99E472FA669F}"/>
              </a:ext>
            </a:extLst>
          </p:cNvPr>
          <p:cNvSpPr>
            <a:spLocks noGrp="1"/>
          </p:cNvSpPr>
          <p:nvPr>
            <p:ph type="body" sz="quarter" idx="53" hasCustomPrompt="1"/>
          </p:nvPr>
        </p:nvSpPr>
        <p:spPr>
          <a:xfrm>
            <a:off x="2015535"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5" name="Text Placeholder 7">
            <a:extLst>
              <a:ext uri="{FF2B5EF4-FFF2-40B4-BE49-F238E27FC236}">
                <a16:creationId xmlns:a16="http://schemas.microsoft.com/office/drawing/2014/main" id="{5B28DB12-27F3-4D3E-A1DD-D1A91816F7CD}"/>
              </a:ext>
            </a:extLst>
          </p:cNvPr>
          <p:cNvSpPr>
            <a:spLocks noGrp="1"/>
          </p:cNvSpPr>
          <p:nvPr>
            <p:ph type="body" sz="quarter" idx="54" hasCustomPrompt="1"/>
          </p:nvPr>
        </p:nvSpPr>
        <p:spPr>
          <a:xfrm>
            <a:off x="2013558"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6" name="Text Placeholder 7">
            <a:extLst>
              <a:ext uri="{FF2B5EF4-FFF2-40B4-BE49-F238E27FC236}">
                <a16:creationId xmlns:a16="http://schemas.microsoft.com/office/drawing/2014/main" id="{293C4CB9-BFE0-4350-BD3F-1F0B650F586E}"/>
              </a:ext>
            </a:extLst>
          </p:cNvPr>
          <p:cNvSpPr>
            <a:spLocks noGrp="1"/>
          </p:cNvSpPr>
          <p:nvPr>
            <p:ph type="body" sz="quarter" idx="55" hasCustomPrompt="1"/>
          </p:nvPr>
        </p:nvSpPr>
        <p:spPr>
          <a:xfrm>
            <a:off x="201355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67" name="Text Placeholder 7">
            <a:extLst>
              <a:ext uri="{FF2B5EF4-FFF2-40B4-BE49-F238E27FC236}">
                <a16:creationId xmlns:a16="http://schemas.microsoft.com/office/drawing/2014/main" id="{199CCFD8-CE35-4C53-A26D-C484E59FEAA8}"/>
              </a:ext>
            </a:extLst>
          </p:cNvPr>
          <p:cNvSpPr>
            <a:spLocks noGrp="1"/>
          </p:cNvSpPr>
          <p:nvPr>
            <p:ph type="body" sz="quarter" idx="56" hasCustomPrompt="1"/>
          </p:nvPr>
        </p:nvSpPr>
        <p:spPr>
          <a:xfrm>
            <a:off x="2013558" y="2737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68" name="Text Placeholder 7">
            <a:extLst>
              <a:ext uri="{FF2B5EF4-FFF2-40B4-BE49-F238E27FC236}">
                <a16:creationId xmlns:a16="http://schemas.microsoft.com/office/drawing/2014/main" id="{6BBA9CFB-F94C-4E0B-9AEA-1895D2910757}"/>
              </a:ext>
            </a:extLst>
          </p:cNvPr>
          <p:cNvSpPr>
            <a:spLocks noGrp="1"/>
          </p:cNvSpPr>
          <p:nvPr>
            <p:ph type="body" sz="quarter" idx="57" hasCustomPrompt="1"/>
          </p:nvPr>
        </p:nvSpPr>
        <p:spPr>
          <a:xfrm>
            <a:off x="2013558" y="202914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69" name="Text Placeholder 7">
            <a:extLst>
              <a:ext uri="{FF2B5EF4-FFF2-40B4-BE49-F238E27FC236}">
                <a16:creationId xmlns:a16="http://schemas.microsoft.com/office/drawing/2014/main" id="{7904E5A4-E520-4627-A7F4-7D3980DB1558}"/>
              </a:ext>
            </a:extLst>
          </p:cNvPr>
          <p:cNvSpPr>
            <a:spLocks noGrp="1"/>
          </p:cNvSpPr>
          <p:nvPr>
            <p:ph type="body" sz="quarter" idx="58" hasCustomPrompt="1"/>
          </p:nvPr>
        </p:nvSpPr>
        <p:spPr>
          <a:xfrm>
            <a:off x="2013558" y="379387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0" name="Text Placeholder 7">
            <a:extLst>
              <a:ext uri="{FF2B5EF4-FFF2-40B4-BE49-F238E27FC236}">
                <a16:creationId xmlns:a16="http://schemas.microsoft.com/office/drawing/2014/main" id="{0E323E3E-A76E-48EC-A05C-D8F1AAF6C8F8}"/>
              </a:ext>
            </a:extLst>
          </p:cNvPr>
          <p:cNvSpPr>
            <a:spLocks noGrp="1"/>
          </p:cNvSpPr>
          <p:nvPr>
            <p:ph type="body" sz="quarter" idx="59" hasCustomPrompt="1"/>
          </p:nvPr>
        </p:nvSpPr>
        <p:spPr>
          <a:xfrm>
            <a:off x="2013558" y="450253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1" name="Text Placeholder 7">
            <a:extLst>
              <a:ext uri="{FF2B5EF4-FFF2-40B4-BE49-F238E27FC236}">
                <a16:creationId xmlns:a16="http://schemas.microsoft.com/office/drawing/2014/main" id="{EB39D522-3307-48CF-ADB4-4CD053A9F22F}"/>
              </a:ext>
            </a:extLst>
          </p:cNvPr>
          <p:cNvSpPr>
            <a:spLocks noGrp="1"/>
          </p:cNvSpPr>
          <p:nvPr>
            <p:ph type="body" sz="quarter" idx="60" hasCustomPrompt="1"/>
          </p:nvPr>
        </p:nvSpPr>
        <p:spPr>
          <a:xfrm>
            <a:off x="2013558" y="5559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2" name="Text Placeholder 7">
            <a:extLst>
              <a:ext uri="{FF2B5EF4-FFF2-40B4-BE49-F238E27FC236}">
                <a16:creationId xmlns:a16="http://schemas.microsoft.com/office/drawing/2014/main" id="{0C71D256-8A70-45C9-B80B-CD2008A6384A}"/>
              </a:ext>
            </a:extLst>
          </p:cNvPr>
          <p:cNvSpPr>
            <a:spLocks noGrp="1"/>
          </p:cNvSpPr>
          <p:nvPr>
            <p:ph type="body" sz="quarter" idx="61" hasCustomPrompt="1"/>
          </p:nvPr>
        </p:nvSpPr>
        <p:spPr>
          <a:xfrm>
            <a:off x="2013558" y="626846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3" name="Text Placeholder 7">
            <a:extLst>
              <a:ext uri="{FF2B5EF4-FFF2-40B4-BE49-F238E27FC236}">
                <a16:creationId xmlns:a16="http://schemas.microsoft.com/office/drawing/2014/main" id="{7E76E228-1196-4C25-AA20-32F3D6EF99A1}"/>
              </a:ext>
            </a:extLst>
          </p:cNvPr>
          <p:cNvSpPr>
            <a:spLocks noGrp="1"/>
          </p:cNvSpPr>
          <p:nvPr>
            <p:ph type="body" sz="quarter" idx="62" hasCustomPrompt="1"/>
          </p:nvPr>
        </p:nvSpPr>
        <p:spPr>
          <a:xfrm>
            <a:off x="3564102" y="2618158"/>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75" name="Text Placeholder 7">
            <a:extLst>
              <a:ext uri="{FF2B5EF4-FFF2-40B4-BE49-F238E27FC236}">
                <a16:creationId xmlns:a16="http://schemas.microsoft.com/office/drawing/2014/main" id="{EF784FA1-05AF-4A29-A627-764C1D0FACC6}"/>
              </a:ext>
            </a:extLst>
          </p:cNvPr>
          <p:cNvSpPr>
            <a:spLocks noGrp="1"/>
          </p:cNvSpPr>
          <p:nvPr>
            <p:ph type="body" sz="quarter" idx="64" hasCustomPrompt="1"/>
          </p:nvPr>
        </p:nvSpPr>
        <p:spPr>
          <a:xfrm>
            <a:off x="3564102" y="2146486"/>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6" name="Text Placeholder 7">
            <a:extLst>
              <a:ext uri="{FF2B5EF4-FFF2-40B4-BE49-F238E27FC236}">
                <a16:creationId xmlns:a16="http://schemas.microsoft.com/office/drawing/2014/main" id="{E62A0D6E-3EB1-49BF-BDDC-24D48A7E9E82}"/>
              </a:ext>
            </a:extLst>
          </p:cNvPr>
          <p:cNvSpPr>
            <a:spLocks noGrp="1"/>
          </p:cNvSpPr>
          <p:nvPr>
            <p:ph type="body" sz="quarter" idx="65" hasCustomPrompt="1"/>
          </p:nvPr>
        </p:nvSpPr>
        <p:spPr>
          <a:xfrm>
            <a:off x="3564102" y="4385195"/>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78" name="Text Placeholder 7">
            <a:extLst>
              <a:ext uri="{FF2B5EF4-FFF2-40B4-BE49-F238E27FC236}">
                <a16:creationId xmlns:a16="http://schemas.microsoft.com/office/drawing/2014/main" id="{4AFD760D-3EF0-4BA2-8EBF-CD3EAC764DB2}"/>
              </a:ext>
            </a:extLst>
          </p:cNvPr>
          <p:cNvSpPr>
            <a:spLocks noGrp="1"/>
          </p:cNvSpPr>
          <p:nvPr>
            <p:ph type="body" sz="quarter" idx="66" hasCustomPrompt="1"/>
          </p:nvPr>
        </p:nvSpPr>
        <p:spPr>
          <a:xfrm>
            <a:off x="3564102" y="3913523"/>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79" name="Text Placeholder 7">
            <a:extLst>
              <a:ext uri="{FF2B5EF4-FFF2-40B4-BE49-F238E27FC236}">
                <a16:creationId xmlns:a16="http://schemas.microsoft.com/office/drawing/2014/main" id="{B0FC7C2E-54A0-4F10-8356-0A14F21E6F83}"/>
              </a:ext>
            </a:extLst>
          </p:cNvPr>
          <p:cNvSpPr>
            <a:spLocks noGrp="1"/>
          </p:cNvSpPr>
          <p:nvPr>
            <p:ph type="body" sz="quarter" idx="67" hasCustomPrompt="1"/>
          </p:nvPr>
        </p:nvSpPr>
        <p:spPr>
          <a:xfrm>
            <a:off x="3564102" y="6151122"/>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0" name="Text Placeholder 7">
            <a:extLst>
              <a:ext uri="{FF2B5EF4-FFF2-40B4-BE49-F238E27FC236}">
                <a16:creationId xmlns:a16="http://schemas.microsoft.com/office/drawing/2014/main" id="{733AD974-B1AC-4391-B393-62E71B552A09}"/>
              </a:ext>
            </a:extLst>
          </p:cNvPr>
          <p:cNvSpPr>
            <a:spLocks noGrp="1"/>
          </p:cNvSpPr>
          <p:nvPr>
            <p:ph type="body" sz="quarter" idx="68" hasCustomPrompt="1"/>
          </p:nvPr>
        </p:nvSpPr>
        <p:spPr>
          <a:xfrm>
            <a:off x="3564102" y="5679450"/>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1" name="Text Placeholder 7">
            <a:extLst>
              <a:ext uri="{FF2B5EF4-FFF2-40B4-BE49-F238E27FC236}">
                <a16:creationId xmlns:a16="http://schemas.microsoft.com/office/drawing/2014/main" id="{DF6127E2-1132-40FB-A799-24DD57699B3D}"/>
              </a:ext>
            </a:extLst>
          </p:cNvPr>
          <p:cNvSpPr>
            <a:spLocks noGrp="1"/>
          </p:cNvSpPr>
          <p:nvPr>
            <p:ph type="body" sz="quarter" idx="69" hasCustomPrompt="1"/>
          </p:nvPr>
        </p:nvSpPr>
        <p:spPr>
          <a:xfrm>
            <a:off x="5114335" y="214725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2" name="Text Placeholder 7">
            <a:extLst>
              <a:ext uri="{FF2B5EF4-FFF2-40B4-BE49-F238E27FC236}">
                <a16:creationId xmlns:a16="http://schemas.microsoft.com/office/drawing/2014/main" id="{9BE7994F-0D2E-47DB-BD2D-8DBC0AAA360B}"/>
              </a:ext>
            </a:extLst>
          </p:cNvPr>
          <p:cNvSpPr>
            <a:spLocks noGrp="1"/>
          </p:cNvSpPr>
          <p:nvPr>
            <p:ph type="body" sz="quarter" idx="70" hasCustomPrompt="1"/>
          </p:nvPr>
        </p:nvSpPr>
        <p:spPr>
          <a:xfrm>
            <a:off x="5114335" y="261969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3" name="Text Placeholder 7">
            <a:extLst>
              <a:ext uri="{FF2B5EF4-FFF2-40B4-BE49-F238E27FC236}">
                <a16:creationId xmlns:a16="http://schemas.microsoft.com/office/drawing/2014/main" id="{D300E2B6-DD88-4361-9AB9-835D9B39941A}"/>
              </a:ext>
            </a:extLst>
          </p:cNvPr>
          <p:cNvSpPr>
            <a:spLocks noGrp="1"/>
          </p:cNvSpPr>
          <p:nvPr>
            <p:ph type="body" sz="quarter" idx="71" hasCustomPrompt="1"/>
          </p:nvPr>
        </p:nvSpPr>
        <p:spPr>
          <a:xfrm>
            <a:off x="5112358" y="391198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4" name="Text Placeholder 7">
            <a:extLst>
              <a:ext uri="{FF2B5EF4-FFF2-40B4-BE49-F238E27FC236}">
                <a16:creationId xmlns:a16="http://schemas.microsoft.com/office/drawing/2014/main" id="{1F3EBA8A-D3E7-45DB-8359-AFDB82F26BC6}"/>
              </a:ext>
            </a:extLst>
          </p:cNvPr>
          <p:cNvSpPr>
            <a:spLocks noGrp="1"/>
          </p:cNvSpPr>
          <p:nvPr>
            <p:ph type="body" sz="quarter" idx="72" hasCustomPrompt="1"/>
          </p:nvPr>
        </p:nvSpPr>
        <p:spPr>
          <a:xfrm>
            <a:off x="5112358" y="438442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5" name="Text Placeholder 7">
            <a:extLst>
              <a:ext uri="{FF2B5EF4-FFF2-40B4-BE49-F238E27FC236}">
                <a16:creationId xmlns:a16="http://schemas.microsoft.com/office/drawing/2014/main" id="{D9533397-F0B9-4A7F-89BC-E3B50E87BE07}"/>
              </a:ext>
            </a:extLst>
          </p:cNvPr>
          <p:cNvSpPr>
            <a:spLocks noGrp="1"/>
          </p:cNvSpPr>
          <p:nvPr>
            <p:ph type="body" sz="quarter" idx="73" hasCustomPrompt="1"/>
          </p:nvPr>
        </p:nvSpPr>
        <p:spPr>
          <a:xfrm>
            <a:off x="5112358" y="567791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86" name="Text Placeholder 7">
            <a:extLst>
              <a:ext uri="{FF2B5EF4-FFF2-40B4-BE49-F238E27FC236}">
                <a16:creationId xmlns:a16="http://schemas.microsoft.com/office/drawing/2014/main" id="{78C2DF79-7AB5-4C2B-B781-56852A779B20}"/>
              </a:ext>
            </a:extLst>
          </p:cNvPr>
          <p:cNvSpPr>
            <a:spLocks noGrp="1"/>
          </p:cNvSpPr>
          <p:nvPr>
            <p:ph type="body" sz="quarter" idx="74" hasCustomPrompt="1"/>
          </p:nvPr>
        </p:nvSpPr>
        <p:spPr>
          <a:xfrm>
            <a:off x="5112358" y="615035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87" name="Text Placeholder 7">
            <a:extLst>
              <a:ext uri="{FF2B5EF4-FFF2-40B4-BE49-F238E27FC236}">
                <a16:creationId xmlns:a16="http://schemas.microsoft.com/office/drawing/2014/main" id="{0B1E5AE9-3F3B-4DFE-B402-E8D64858A699}"/>
              </a:ext>
            </a:extLst>
          </p:cNvPr>
          <p:cNvSpPr>
            <a:spLocks noGrp="1"/>
          </p:cNvSpPr>
          <p:nvPr>
            <p:ph type="body" sz="quarter" idx="75" hasCustomPrompt="1"/>
          </p:nvPr>
        </p:nvSpPr>
        <p:spPr>
          <a:xfrm>
            <a:off x="6662591" y="238347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88" name="Text Placeholder 7">
            <a:extLst>
              <a:ext uri="{FF2B5EF4-FFF2-40B4-BE49-F238E27FC236}">
                <a16:creationId xmlns:a16="http://schemas.microsoft.com/office/drawing/2014/main" id="{D03B9219-E6D0-4431-9FDC-ADEADA89B31A}"/>
              </a:ext>
            </a:extLst>
          </p:cNvPr>
          <p:cNvSpPr>
            <a:spLocks noGrp="1"/>
          </p:cNvSpPr>
          <p:nvPr>
            <p:ph type="body" sz="quarter" idx="76" hasCustomPrompt="1"/>
          </p:nvPr>
        </p:nvSpPr>
        <p:spPr>
          <a:xfrm>
            <a:off x="6660614" y="4148207"/>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89" name="Text Placeholder 7">
            <a:extLst>
              <a:ext uri="{FF2B5EF4-FFF2-40B4-BE49-F238E27FC236}">
                <a16:creationId xmlns:a16="http://schemas.microsoft.com/office/drawing/2014/main" id="{90620B42-3230-4936-9B35-895A20AA7609}"/>
              </a:ext>
            </a:extLst>
          </p:cNvPr>
          <p:cNvSpPr>
            <a:spLocks noGrp="1"/>
          </p:cNvSpPr>
          <p:nvPr>
            <p:ph type="body" sz="quarter" idx="77" hasCustomPrompt="1"/>
          </p:nvPr>
        </p:nvSpPr>
        <p:spPr>
          <a:xfrm>
            <a:off x="6660614" y="591413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90" name="Text Placeholder 7">
            <a:extLst>
              <a:ext uri="{FF2B5EF4-FFF2-40B4-BE49-F238E27FC236}">
                <a16:creationId xmlns:a16="http://schemas.microsoft.com/office/drawing/2014/main" id="{894AE086-5C2C-4DEE-9EC0-7CC9C94A3636}"/>
              </a:ext>
            </a:extLst>
          </p:cNvPr>
          <p:cNvSpPr>
            <a:spLocks noGrp="1"/>
          </p:cNvSpPr>
          <p:nvPr>
            <p:ph type="body" sz="quarter" idx="78" hasCustomPrompt="1"/>
          </p:nvPr>
        </p:nvSpPr>
        <p:spPr>
          <a:xfrm>
            <a:off x="8208869" y="2382322"/>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191" name="Text Placeholder 7">
            <a:extLst>
              <a:ext uri="{FF2B5EF4-FFF2-40B4-BE49-F238E27FC236}">
                <a16:creationId xmlns:a16="http://schemas.microsoft.com/office/drawing/2014/main" id="{E3381271-B699-4616-8B03-9ACE9FD6E7A6}"/>
              </a:ext>
            </a:extLst>
          </p:cNvPr>
          <p:cNvSpPr>
            <a:spLocks noGrp="1"/>
          </p:cNvSpPr>
          <p:nvPr>
            <p:ph type="body" sz="quarter" idx="79" hasCustomPrompt="1"/>
          </p:nvPr>
        </p:nvSpPr>
        <p:spPr>
          <a:xfrm>
            <a:off x="8208869" y="4149359"/>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192" name="Text Placeholder 7">
            <a:extLst>
              <a:ext uri="{FF2B5EF4-FFF2-40B4-BE49-F238E27FC236}">
                <a16:creationId xmlns:a16="http://schemas.microsoft.com/office/drawing/2014/main" id="{F1D16E4D-1ADA-4793-A6EC-0600E52FE3C1}"/>
              </a:ext>
            </a:extLst>
          </p:cNvPr>
          <p:cNvSpPr>
            <a:spLocks noGrp="1"/>
          </p:cNvSpPr>
          <p:nvPr>
            <p:ph type="body" sz="quarter" idx="80" hasCustomPrompt="1"/>
          </p:nvPr>
        </p:nvSpPr>
        <p:spPr>
          <a:xfrm>
            <a:off x="8208869" y="5915286"/>
            <a:ext cx="1371600" cy="182880"/>
          </a:xfrm>
        </p:spPr>
        <p:txBody>
          <a:bodyPr anchor="ctr">
            <a:noAutofit/>
          </a:bodyPr>
          <a:lstStyle>
            <a:lvl1pPr marL="0" indent="0" algn="ctr">
              <a:lnSpc>
                <a:spcPct val="100000"/>
              </a:lnSpc>
              <a:spcAft>
                <a:spcPts val="0"/>
              </a:spcAft>
              <a:buNone/>
              <a:defRPr sz="700"/>
            </a:lvl1pPr>
          </a:lstStyle>
          <a:p>
            <a:pPr lvl="0"/>
            <a:r>
              <a:rPr lang="en-US" dirty="0"/>
              <a:t>has agreed to be acquired by</a:t>
            </a:r>
          </a:p>
        </p:txBody>
      </p:sp>
      <p:sp>
        <p:nvSpPr>
          <p:cNvPr id="91" name="Text Placeholder 5">
            <a:extLst>
              <a:ext uri="{FF2B5EF4-FFF2-40B4-BE49-F238E27FC236}">
                <a16:creationId xmlns:a16="http://schemas.microsoft.com/office/drawing/2014/main" id="{2E486DD1-F4B0-4A27-9A58-25183C612A49}"/>
              </a:ext>
            </a:extLst>
          </p:cNvPr>
          <p:cNvSpPr>
            <a:spLocks noGrp="1"/>
          </p:cNvSpPr>
          <p:nvPr>
            <p:ph type="body" sz="quarter" idx="81"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92" name="Text Placeholder 10">
            <a:extLst>
              <a:ext uri="{FF2B5EF4-FFF2-40B4-BE49-F238E27FC236}">
                <a16:creationId xmlns:a16="http://schemas.microsoft.com/office/drawing/2014/main" id="{6698171A-0307-467F-A178-413E3CCDE834}"/>
              </a:ext>
            </a:extLst>
          </p:cNvPr>
          <p:cNvSpPr>
            <a:spLocks noGrp="1"/>
          </p:cNvSpPr>
          <p:nvPr>
            <p:ph type="body" sz="quarter" idx="82"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873180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a:t>Click to edit Master title style</a:t>
            </a:r>
          </a:p>
        </p:txBody>
      </p:sp>
      <p:sp>
        <p:nvSpPr>
          <p:cNvPr id="24" name="Text Placeholder 7">
            <a:extLst>
              <a:ext uri="{FF2B5EF4-FFF2-40B4-BE49-F238E27FC236}">
                <a16:creationId xmlns:a16="http://schemas.microsoft.com/office/drawing/2014/main" id="{136185E3-91D7-474B-A5FA-C78FBA859A19}"/>
              </a:ext>
            </a:extLst>
          </p:cNvPr>
          <p:cNvSpPr txBox="1">
            <a:spLocks/>
          </p:cNvSpPr>
          <p:nvPr userDrawn="1"/>
        </p:nvSpPr>
        <p:spPr>
          <a:xfrm>
            <a:off x="467590"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5" name="Text Placeholder 7">
            <a:extLst>
              <a:ext uri="{FF2B5EF4-FFF2-40B4-BE49-F238E27FC236}">
                <a16:creationId xmlns:a16="http://schemas.microsoft.com/office/drawing/2014/main" id="{0A2CD5BA-1A09-4D76-9083-B5CCCBA8498B}"/>
              </a:ext>
            </a:extLst>
          </p:cNvPr>
          <p:cNvSpPr txBox="1">
            <a:spLocks/>
          </p:cNvSpPr>
          <p:nvPr userDrawn="1"/>
        </p:nvSpPr>
        <p:spPr>
          <a:xfrm>
            <a:off x="6287122"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6" name="Text Placeholder 7">
            <a:extLst>
              <a:ext uri="{FF2B5EF4-FFF2-40B4-BE49-F238E27FC236}">
                <a16:creationId xmlns:a16="http://schemas.microsoft.com/office/drawing/2014/main" id="{E2EDBB72-79FD-4640-A53E-A0220E033479}"/>
              </a:ext>
            </a:extLst>
          </p:cNvPr>
          <p:cNvSpPr txBox="1">
            <a:spLocks/>
          </p:cNvSpPr>
          <p:nvPr userDrawn="1"/>
        </p:nvSpPr>
        <p:spPr>
          <a:xfrm>
            <a:off x="2408093"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7" name="Text Placeholder 7">
            <a:extLst>
              <a:ext uri="{FF2B5EF4-FFF2-40B4-BE49-F238E27FC236}">
                <a16:creationId xmlns:a16="http://schemas.microsoft.com/office/drawing/2014/main" id="{A060B526-94AA-430C-ADB8-B8F71A4F8977}"/>
              </a:ext>
            </a:extLst>
          </p:cNvPr>
          <p:cNvSpPr txBox="1">
            <a:spLocks/>
          </p:cNvSpPr>
          <p:nvPr userDrawn="1"/>
        </p:nvSpPr>
        <p:spPr>
          <a:xfrm>
            <a:off x="4348596" y="1674814"/>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8" name="Text Placeholder 7">
            <a:extLst>
              <a:ext uri="{FF2B5EF4-FFF2-40B4-BE49-F238E27FC236}">
                <a16:creationId xmlns:a16="http://schemas.microsoft.com/office/drawing/2014/main" id="{E37CDC04-57F8-42F1-8BE8-AB8A6378F32D}"/>
              </a:ext>
            </a:extLst>
          </p:cNvPr>
          <p:cNvSpPr txBox="1">
            <a:spLocks/>
          </p:cNvSpPr>
          <p:nvPr userDrawn="1"/>
        </p:nvSpPr>
        <p:spPr>
          <a:xfrm>
            <a:off x="8227623" y="167481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29" name="Text Placeholder 7">
            <a:extLst>
              <a:ext uri="{FF2B5EF4-FFF2-40B4-BE49-F238E27FC236}">
                <a16:creationId xmlns:a16="http://schemas.microsoft.com/office/drawing/2014/main" id="{5F378456-30F6-41A6-873F-FF4B62F854D2}"/>
              </a:ext>
            </a:extLst>
          </p:cNvPr>
          <p:cNvSpPr txBox="1">
            <a:spLocks/>
          </p:cNvSpPr>
          <p:nvPr userDrawn="1"/>
        </p:nvSpPr>
        <p:spPr>
          <a:xfrm>
            <a:off x="467590"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0" name="Text Placeholder 7">
            <a:extLst>
              <a:ext uri="{FF2B5EF4-FFF2-40B4-BE49-F238E27FC236}">
                <a16:creationId xmlns:a16="http://schemas.microsoft.com/office/drawing/2014/main" id="{BCBF8EFF-1452-46D1-9D0C-C6CBF46C337A}"/>
              </a:ext>
            </a:extLst>
          </p:cNvPr>
          <p:cNvSpPr txBox="1">
            <a:spLocks/>
          </p:cNvSpPr>
          <p:nvPr userDrawn="1"/>
        </p:nvSpPr>
        <p:spPr>
          <a:xfrm>
            <a:off x="6287122"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1" name="Text Placeholder 7">
            <a:extLst>
              <a:ext uri="{FF2B5EF4-FFF2-40B4-BE49-F238E27FC236}">
                <a16:creationId xmlns:a16="http://schemas.microsoft.com/office/drawing/2014/main" id="{36E498DC-8324-448A-84BA-918F24C8284C}"/>
              </a:ext>
            </a:extLst>
          </p:cNvPr>
          <p:cNvSpPr txBox="1">
            <a:spLocks/>
          </p:cNvSpPr>
          <p:nvPr userDrawn="1"/>
        </p:nvSpPr>
        <p:spPr>
          <a:xfrm>
            <a:off x="2408093"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2" name="Text Placeholder 7">
            <a:extLst>
              <a:ext uri="{FF2B5EF4-FFF2-40B4-BE49-F238E27FC236}">
                <a16:creationId xmlns:a16="http://schemas.microsoft.com/office/drawing/2014/main" id="{82FD74ED-EC99-47D6-BE01-0ED068B395D0}"/>
              </a:ext>
            </a:extLst>
          </p:cNvPr>
          <p:cNvSpPr txBox="1">
            <a:spLocks/>
          </p:cNvSpPr>
          <p:nvPr userDrawn="1"/>
        </p:nvSpPr>
        <p:spPr>
          <a:xfrm>
            <a:off x="4348596" y="3441851"/>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3" name="Text Placeholder 7">
            <a:extLst>
              <a:ext uri="{FF2B5EF4-FFF2-40B4-BE49-F238E27FC236}">
                <a16:creationId xmlns:a16="http://schemas.microsoft.com/office/drawing/2014/main" id="{4726FEA4-6799-42FD-8FA2-0FCB276F4D83}"/>
              </a:ext>
            </a:extLst>
          </p:cNvPr>
          <p:cNvSpPr txBox="1">
            <a:spLocks/>
          </p:cNvSpPr>
          <p:nvPr userDrawn="1"/>
        </p:nvSpPr>
        <p:spPr>
          <a:xfrm>
            <a:off x="8227623" y="3439547"/>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4" name="Text Placeholder 7">
            <a:extLst>
              <a:ext uri="{FF2B5EF4-FFF2-40B4-BE49-F238E27FC236}">
                <a16:creationId xmlns:a16="http://schemas.microsoft.com/office/drawing/2014/main" id="{C10BF34E-A8CD-4EE5-A066-5DFC5804C898}"/>
              </a:ext>
            </a:extLst>
          </p:cNvPr>
          <p:cNvSpPr txBox="1">
            <a:spLocks/>
          </p:cNvSpPr>
          <p:nvPr userDrawn="1"/>
        </p:nvSpPr>
        <p:spPr>
          <a:xfrm>
            <a:off x="467590"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5" name="Text Placeholder 7">
            <a:extLst>
              <a:ext uri="{FF2B5EF4-FFF2-40B4-BE49-F238E27FC236}">
                <a16:creationId xmlns:a16="http://schemas.microsoft.com/office/drawing/2014/main" id="{55FCF95F-C31D-4E3E-8702-B3743C8621F1}"/>
              </a:ext>
            </a:extLst>
          </p:cNvPr>
          <p:cNvSpPr txBox="1">
            <a:spLocks/>
          </p:cNvSpPr>
          <p:nvPr userDrawn="1"/>
        </p:nvSpPr>
        <p:spPr>
          <a:xfrm>
            <a:off x="6287122"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6" name="Text Placeholder 7">
            <a:extLst>
              <a:ext uri="{FF2B5EF4-FFF2-40B4-BE49-F238E27FC236}">
                <a16:creationId xmlns:a16="http://schemas.microsoft.com/office/drawing/2014/main" id="{DCF95698-7D88-44A2-9ACC-A45ED107FB58}"/>
              </a:ext>
            </a:extLst>
          </p:cNvPr>
          <p:cNvSpPr txBox="1">
            <a:spLocks/>
          </p:cNvSpPr>
          <p:nvPr userDrawn="1"/>
        </p:nvSpPr>
        <p:spPr>
          <a:xfrm>
            <a:off x="2408093"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7" name="Text Placeholder 7">
            <a:extLst>
              <a:ext uri="{FF2B5EF4-FFF2-40B4-BE49-F238E27FC236}">
                <a16:creationId xmlns:a16="http://schemas.microsoft.com/office/drawing/2014/main" id="{97DC94D3-151C-4A06-B395-39CCE9F70330}"/>
              </a:ext>
            </a:extLst>
          </p:cNvPr>
          <p:cNvSpPr txBox="1">
            <a:spLocks/>
          </p:cNvSpPr>
          <p:nvPr userDrawn="1"/>
        </p:nvSpPr>
        <p:spPr>
          <a:xfrm>
            <a:off x="4348596" y="5207778"/>
            <a:ext cx="1371600" cy="1597896"/>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8" name="Text Placeholder 7">
            <a:extLst>
              <a:ext uri="{FF2B5EF4-FFF2-40B4-BE49-F238E27FC236}">
                <a16:creationId xmlns:a16="http://schemas.microsoft.com/office/drawing/2014/main" id="{91ADDDDC-26B0-4930-8551-2F73F37FE837}"/>
              </a:ext>
            </a:extLst>
          </p:cNvPr>
          <p:cNvSpPr txBox="1">
            <a:spLocks/>
          </p:cNvSpPr>
          <p:nvPr userDrawn="1"/>
        </p:nvSpPr>
        <p:spPr>
          <a:xfrm>
            <a:off x="8227623" y="5205474"/>
            <a:ext cx="1373577" cy="1600200"/>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a:p>
            <a:pPr>
              <a:spcAft>
                <a:spcPts val="0"/>
              </a:spcAft>
            </a:pPr>
            <a:endParaRPr lang="en-US" dirty="0">
              <a:solidFill>
                <a:srgbClr val="41464E"/>
              </a:solidFill>
              <a:latin typeface="+mj-lt"/>
            </a:endParaRPr>
          </a:p>
        </p:txBody>
      </p:sp>
      <p:sp>
        <p:nvSpPr>
          <p:cNvPr id="39" name="Text Placeholder 7">
            <a:extLst>
              <a:ext uri="{FF2B5EF4-FFF2-40B4-BE49-F238E27FC236}">
                <a16:creationId xmlns:a16="http://schemas.microsoft.com/office/drawing/2014/main" id="{7A101F8C-791C-4BFC-9498-3476E3FC2C8F}"/>
              </a:ext>
            </a:extLst>
          </p:cNvPr>
          <p:cNvSpPr>
            <a:spLocks noGrp="1"/>
          </p:cNvSpPr>
          <p:nvPr>
            <p:ph type="body" sz="quarter" idx="14" hasCustomPrompt="1"/>
          </p:nvPr>
        </p:nvSpPr>
        <p:spPr>
          <a:xfrm>
            <a:off x="468578"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0" name="Text Placeholder 7">
            <a:extLst>
              <a:ext uri="{FF2B5EF4-FFF2-40B4-BE49-F238E27FC236}">
                <a16:creationId xmlns:a16="http://schemas.microsoft.com/office/drawing/2014/main" id="{4DBCC287-5038-4F9C-A874-3BF09E781F09}"/>
              </a:ext>
            </a:extLst>
          </p:cNvPr>
          <p:cNvSpPr>
            <a:spLocks noGrp="1"/>
          </p:cNvSpPr>
          <p:nvPr>
            <p:ph type="body" sz="quarter" idx="15" hasCustomPrompt="1"/>
          </p:nvPr>
        </p:nvSpPr>
        <p:spPr>
          <a:xfrm>
            <a:off x="465147"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1" name="Text Placeholder 7">
            <a:extLst>
              <a:ext uri="{FF2B5EF4-FFF2-40B4-BE49-F238E27FC236}">
                <a16:creationId xmlns:a16="http://schemas.microsoft.com/office/drawing/2014/main" id="{EB02BABF-CBB9-4745-B0EC-C0764A2E60EF}"/>
              </a:ext>
            </a:extLst>
          </p:cNvPr>
          <p:cNvSpPr>
            <a:spLocks noGrp="1"/>
          </p:cNvSpPr>
          <p:nvPr>
            <p:ph type="body" sz="quarter" idx="16" hasCustomPrompt="1"/>
          </p:nvPr>
        </p:nvSpPr>
        <p:spPr>
          <a:xfrm>
            <a:off x="46759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2" name="Text Placeholder 7">
            <a:extLst>
              <a:ext uri="{FF2B5EF4-FFF2-40B4-BE49-F238E27FC236}">
                <a16:creationId xmlns:a16="http://schemas.microsoft.com/office/drawing/2014/main" id="{5D120CA4-66C4-4D14-B7BE-ED243F6AA985}"/>
              </a:ext>
            </a:extLst>
          </p:cNvPr>
          <p:cNvSpPr>
            <a:spLocks noGrp="1"/>
          </p:cNvSpPr>
          <p:nvPr>
            <p:ph type="body" sz="quarter" idx="17" hasCustomPrompt="1"/>
          </p:nvPr>
        </p:nvSpPr>
        <p:spPr>
          <a:xfrm>
            <a:off x="465979" y="3436455"/>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3" name="Text Placeholder 7">
            <a:extLst>
              <a:ext uri="{FF2B5EF4-FFF2-40B4-BE49-F238E27FC236}">
                <a16:creationId xmlns:a16="http://schemas.microsoft.com/office/drawing/2014/main" id="{6CFCD816-4C46-4C7C-8553-C3A4AD89C969}"/>
              </a:ext>
            </a:extLst>
          </p:cNvPr>
          <p:cNvSpPr>
            <a:spLocks noGrp="1"/>
          </p:cNvSpPr>
          <p:nvPr>
            <p:ph type="body" sz="quarter" idx="18" hasCustomPrompt="1"/>
          </p:nvPr>
        </p:nvSpPr>
        <p:spPr>
          <a:xfrm>
            <a:off x="462548" y="4853775"/>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4" name="Text Placeholder 7">
            <a:extLst>
              <a:ext uri="{FF2B5EF4-FFF2-40B4-BE49-F238E27FC236}">
                <a16:creationId xmlns:a16="http://schemas.microsoft.com/office/drawing/2014/main" id="{8CCB44A4-863C-452E-86FD-637897D11F73}"/>
              </a:ext>
            </a:extLst>
          </p:cNvPr>
          <p:cNvSpPr>
            <a:spLocks noGrp="1"/>
          </p:cNvSpPr>
          <p:nvPr>
            <p:ph type="body" sz="quarter" idx="19" hasCustomPrompt="1"/>
          </p:nvPr>
        </p:nvSpPr>
        <p:spPr>
          <a:xfrm>
            <a:off x="464991"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5" name="Text Placeholder 7">
            <a:extLst>
              <a:ext uri="{FF2B5EF4-FFF2-40B4-BE49-F238E27FC236}">
                <a16:creationId xmlns:a16="http://schemas.microsoft.com/office/drawing/2014/main" id="{432D3B8E-5CD6-4A96-88D5-330B9AFC0208}"/>
              </a:ext>
            </a:extLst>
          </p:cNvPr>
          <p:cNvSpPr>
            <a:spLocks noGrp="1"/>
          </p:cNvSpPr>
          <p:nvPr>
            <p:ph type="body" sz="quarter" idx="20" hasCustomPrompt="1"/>
          </p:nvPr>
        </p:nvSpPr>
        <p:spPr>
          <a:xfrm>
            <a:off x="46759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46" name="Text Placeholder 7">
            <a:extLst>
              <a:ext uri="{FF2B5EF4-FFF2-40B4-BE49-F238E27FC236}">
                <a16:creationId xmlns:a16="http://schemas.microsoft.com/office/drawing/2014/main" id="{EB1F60A6-3AED-4936-85DC-3DD69FE3C8C4}"/>
              </a:ext>
            </a:extLst>
          </p:cNvPr>
          <p:cNvSpPr>
            <a:spLocks noGrp="1"/>
          </p:cNvSpPr>
          <p:nvPr>
            <p:ph type="body" sz="quarter" idx="21" hasCustomPrompt="1"/>
          </p:nvPr>
        </p:nvSpPr>
        <p:spPr>
          <a:xfrm>
            <a:off x="46759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47" name="Text Placeholder 7">
            <a:extLst>
              <a:ext uri="{FF2B5EF4-FFF2-40B4-BE49-F238E27FC236}">
                <a16:creationId xmlns:a16="http://schemas.microsoft.com/office/drawing/2014/main" id="{56FC28EA-26A3-4D3B-A25D-588D33D3436B}"/>
              </a:ext>
            </a:extLst>
          </p:cNvPr>
          <p:cNvSpPr>
            <a:spLocks noGrp="1"/>
          </p:cNvSpPr>
          <p:nvPr>
            <p:ph type="body" sz="quarter" idx="22" hasCustomPrompt="1"/>
          </p:nvPr>
        </p:nvSpPr>
        <p:spPr>
          <a:xfrm>
            <a:off x="468578"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49" name="Text Placeholder 7">
            <a:extLst>
              <a:ext uri="{FF2B5EF4-FFF2-40B4-BE49-F238E27FC236}">
                <a16:creationId xmlns:a16="http://schemas.microsoft.com/office/drawing/2014/main" id="{BDB5EEA8-4D84-48D0-A0ED-C509A409B784}"/>
              </a:ext>
            </a:extLst>
          </p:cNvPr>
          <p:cNvSpPr>
            <a:spLocks noGrp="1"/>
          </p:cNvSpPr>
          <p:nvPr>
            <p:ph type="body" sz="quarter" idx="23" hasCustomPrompt="1"/>
          </p:nvPr>
        </p:nvSpPr>
        <p:spPr>
          <a:xfrm>
            <a:off x="2408834"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0" name="Text Placeholder 7">
            <a:extLst>
              <a:ext uri="{FF2B5EF4-FFF2-40B4-BE49-F238E27FC236}">
                <a16:creationId xmlns:a16="http://schemas.microsoft.com/office/drawing/2014/main" id="{F372546E-EED8-4A8C-A99B-08EE72238C0E}"/>
              </a:ext>
            </a:extLst>
          </p:cNvPr>
          <p:cNvSpPr>
            <a:spLocks noGrp="1"/>
          </p:cNvSpPr>
          <p:nvPr>
            <p:ph type="body" sz="quarter" idx="24" hasCustomPrompt="1"/>
          </p:nvPr>
        </p:nvSpPr>
        <p:spPr>
          <a:xfrm>
            <a:off x="4349090"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1" name="Text Placeholder 7">
            <a:extLst>
              <a:ext uri="{FF2B5EF4-FFF2-40B4-BE49-F238E27FC236}">
                <a16:creationId xmlns:a16="http://schemas.microsoft.com/office/drawing/2014/main" id="{E8C02D2D-8D98-4700-AEC2-7BA516D454FD}"/>
              </a:ext>
            </a:extLst>
          </p:cNvPr>
          <p:cNvSpPr>
            <a:spLocks noGrp="1"/>
          </p:cNvSpPr>
          <p:nvPr>
            <p:ph type="body" sz="quarter" idx="25" hasCustomPrompt="1"/>
          </p:nvPr>
        </p:nvSpPr>
        <p:spPr>
          <a:xfrm>
            <a:off x="6289346"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2" name="Text Placeholder 7">
            <a:extLst>
              <a:ext uri="{FF2B5EF4-FFF2-40B4-BE49-F238E27FC236}">
                <a16:creationId xmlns:a16="http://schemas.microsoft.com/office/drawing/2014/main" id="{7B3DD004-8BAA-4DC1-BB39-62ED8145543B}"/>
              </a:ext>
            </a:extLst>
          </p:cNvPr>
          <p:cNvSpPr>
            <a:spLocks noGrp="1"/>
          </p:cNvSpPr>
          <p:nvPr>
            <p:ph type="body" sz="quarter" idx="26" hasCustomPrompt="1"/>
          </p:nvPr>
        </p:nvSpPr>
        <p:spPr>
          <a:xfrm>
            <a:off x="8229600" y="167481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54" name="Text Placeholder 7">
            <a:extLst>
              <a:ext uri="{FF2B5EF4-FFF2-40B4-BE49-F238E27FC236}">
                <a16:creationId xmlns:a16="http://schemas.microsoft.com/office/drawing/2014/main" id="{59736E35-296E-4068-A8C0-A551738A4D8A}"/>
              </a:ext>
            </a:extLst>
          </p:cNvPr>
          <p:cNvSpPr>
            <a:spLocks noGrp="1"/>
          </p:cNvSpPr>
          <p:nvPr>
            <p:ph type="body" sz="quarter" idx="28" hasCustomPrompt="1"/>
          </p:nvPr>
        </p:nvSpPr>
        <p:spPr>
          <a:xfrm>
            <a:off x="2410070"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5" name="Text Placeholder 7">
            <a:extLst>
              <a:ext uri="{FF2B5EF4-FFF2-40B4-BE49-F238E27FC236}">
                <a16:creationId xmlns:a16="http://schemas.microsoft.com/office/drawing/2014/main" id="{3597FDC1-7369-4D8E-8EB5-8A750A71124F}"/>
              </a:ext>
            </a:extLst>
          </p:cNvPr>
          <p:cNvSpPr>
            <a:spLocks noGrp="1"/>
          </p:cNvSpPr>
          <p:nvPr>
            <p:ph type="body" sz="quarter" idx="29" hasCustomPrompt="1"/>
          </p:nvPr>
        </p:nvSpPr>
        <p:spPr>
          <a:xfrm>
            <a:off x="4348596" y="3089830"/>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6" name="Text Placeholder 7">
            <a:extLst>
              <a:ext uri="{FF2B5EF4-FFF2-40B4-BE49-F238E27FC236}">
                <a16:creationId xmlns:a16="http://schemas.microsoft.com/office/drawing/2014/main" id="{807513C2-3D4C-4FBD-942D-74FD4D4CAC97}"/>
              </a:ext>
            </a:extLst>
          </p:cNvPr>
          <p:cNvSpPr>
            <a:spLocks noGrp="1"/>
          </p:cNvSpPr>
          <p:nvPr>
            <p:ph type="body" sz="quarter" idx="30" hasCustomPrompt="1"/>
          </p:nvPr>
        </p:nvSpPr>
        <p:spPr>
          <a:xfrm>
            <a:off x="6289099"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7" name="Text Placeholder 7">
            <a:extLst>
              <a:ext uri="{FF2B5EF4-FFF2-40B4-BE49-F238E27FC236}">
                <a16:creationId xmlns:a16="http://schemas.microsoft.com/office/drawing/2014/main" id="{CF894AC5-6375-4D34-BC55-561352FA10FB}"/>
              </a:ext>
            </a:extLst>
          </p:cNvPr>
          <p:cNvSpPr>
            <a:spLocks noGrp="1"/>
          </p:cNvSpPr>
          <p:nvPr>
            <p:ph type="body" sz="quarter" idx="31" hasCustomPrompt="1"/>
          </p:nvPr>
        </p:nvSpPr>
        <p:spPr>
          <a:xfrm>
            <a:off x="8229600" y="309213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59" name="Text Placeholder 7">
            <a:extLst>
              <a:ext uri="{FF2B5EF4-FFF2-40B4-BE49-F238E27FC236}">
                <a16:creationId xmlns:a16="http://schemas.microsoft.com/office/drawing/2014/main" id="{49E0F370-BFD8-44D8-A9FF-BE6583C2199D}"/>
              </a:ext>
            </a:extLst>
          </p:cNvPr>
          <p:cNvSpPr>
            <a:spLocks noGrp="1"/>
          </p:cNvSpPr>
          <p:nvPr>
            <p:ph type="body" sz="quarter" idx="33" hasCustomPrompt="1"/>
          </p:nvPr>
        </p:nvSpPr>
        <p:spPr>
          <a:xfrm>
            <a:off x="2410070"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0" name="Text Placeholder 7">
            <a:extLst>
              <a:ext uri="{FF2B5EF4-FFF2-40B4-BE49-F238E27FC236}">
                <a16:creationId xmlns:a16="http://schemas.microsoft.com/office/drawing/2014/main" id="{47EEDD49-E590-4F7A-AF72-129FC0CC79EB}"/>
              </a:ext>
            </a:extLst>
          </p:cNvPr>
          <p:cNvSpPr>
            <a:spLocks noGrp="1"/>
          </p:cNvSpPr>
          <p:nvPr>
            <p:ph type="body" sz="quarter" idx="34" hasCustomPrompt="1"/>
          </p:nvPr>
        </p:nvSpPr>
        <p:spPr>
          <a:xfrm>
            <a:off x="4348596"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1" name="Text Placeholder 7">
            <a:extLst>
              <a:ext uri="{FF2B5EF4-FFF2-40B4-BE49-F238E27FC236}">
                <a16:creationId xmlns:a16="http://schemas.microsoft.com/office/drawing/2014/main" id="{A9CD599B-DE55-43DC-A76C-0A6DF8F8CEDB}"/>
              </a:ext>
            </a:extLst>
          </p:cNvPr>
          <p:cNvSpPr>
            <a:spLocks noGrp="1"/>
          </p:cNvSpPr>
          <p:nvPr>
            <p:ph type="body" sz="quarter" idx="35" hasCustomPrompt="1"/>
          </p:nvPr>
        </p:nvSpPr>
        <p:spPr>
          <a:xfrm>
            <a:off x="6289099"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2" name="Text Placeholder 7">
            <a:extLst>
              <a:ext uri="{FF2B5EF4-FFF2-40B4-BE49-F238E27FC236}">
                <a16:creationId xmlns:a16="http://schemas.microsoft.com/office/drawing/2014/main" id="{041A07E3-B736-4970-899D-37488BE99C30}"/>
              </a:ext>
            </a:extLst>
          </p:cNvPr>
          <p:cNvSpPr>
            <a:spLocks noGrp="1"/>
          </p:cNvSpPr>
          <p:nvPr>
            <p:ph type="body" sz="quarter" idx="36" hasCustomPrompt="1"/>
          </p:nvPr>
        </p:nvSpPr>
        <p:spPr>
          <a:xfrm>
            <a:off x="8229600" y="4856867"/>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4" name="Text Placeholder 7">
            <a:extLst>
              <a:ext uri="{FF2B5EF4-FFF2-40B4-BE49-F238E27FC236}">
                <a16:creationId xmlns:a16="http://schemas.microsoft.com/office/drawing/2014/main" id="{808ECFA8-E28E-42D3-87E9-238EB6731417}"/>
              </a:ext>
            </a:extLst>
          </p:cNvPr>
          <p:cNvSpPr>
            <a:spLocks noGrp="1"/>
          </p:cNvSpPr>
          <p:nvPr>
            <p:ph type="body" sz="quarter" idx="38" hasCustomPrompt="1"/>
          </p:nvPr>
        </p:nvSpPr>
        <p:spPr>
          <a:xfrm>
            <a:off x="241007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5" name="Text Placeholder 7">
            <a:extLst>
              <a:ext uri="{FF2B5EF4-FFF2-40B4-BE49-F238E27FC236}">
                <a16:creationId xmlns:a16="http://schemas.microsoft.com/office/drawing/2014/main" id="{81EA9202-4A81-412B-8B31-86CE424556F5}"/>
              </a:ext>
            </a:extLst>
          </p:cNvPr>
          <p:cNvSpPr>
            <a:spLocks noGrp="1"/>
          </p:cNvSpPr>
          <p:nvPr>
            <p:ph type="body" sz="quarter" idx="39" hasCustomPrompt="1"/>
          </p:nvPr>
        </p:nvSpPr>
        <p:spPr>
          <a:xfrm>
            <a:off x="4348596"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6" name="Text Placeholder 7">
            <a:extLst>
              <a:ext uri="{FF2B5EF4-FFF2-40B4-BE49-F238E27FC236}">
                <a16:creationId xmlns:a16="http://schemas.microsoft.com/office/drawing/2014/main" id="{530183AB-371C-418A-95BF-84C3486C8491}"/>
              </a:ext>
            </a:extLst>
          </p:cNvPr>
          <p:cNvSpPr>
            <a:spLocks noGrp="1"/>
          </p:cNvSpPr>
          <p:nvPr>
            <p:ph type="body" sz="quarter" idx="40" hasCustomPrompt="1"/>
          </p:nvPr>
        </p:nvSpPr>
        <p:spPr>
          <a:xfrm>
            <a:off x="6289099"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68" name="Text Placeholder 7">
            <a:extLst>
              <a:ext uri="{FF2B5EF4-FFF2-40B4-BE49-F238E27FC236}">
                <a16:creationId xmlns:a16="http://schemas.microsoft.com/office/drawing/2014/main" id="{89DF6F88-A8AF-4603-924E-E74DB85BE138}"/>
              </a:ext>
            </a:extLst>
          </p:cNvPr>
          <p:cNvSpPr>
            <a:spLocks noGrp="1"/>
          </p:cNvSpPr>
          <p:nvPr>
            <p:ph type="body" sz="quarter" idx="41" hasCustomPrompt="1"/>
          </p:nvPr>
        </p:nvSpPr>
        <p:spPr>
          <a:xfrm>
            <a:off x="8229600" y="6622794"/>
            <a:ext cx="1371600" cy="182880"/>
          </a:xfrm>
        </p:spPr>
        <p:txBody>
          <a:bodyPr anchor="ctr">
            <a:noAutofit/>
          </a:bodyPr>
          <a:lstStyle>
            <a:lvl1pPr marL="0" indent="0" algn="ctr">
              <a:lnSpc>
                <a:spcPct val="100000"/>
              </a:lnSpc>
              <a:spcAft>
                <a:spcPts val="0"/>
              </a:spcAft>
              <a:buNone/>
              <a:defRPr sz="700"/>
            </a:lvl1pPr>
          </a:lstStyle>
          <a:p>
            <a:pPr lvl="0"/>
            <a:r>
              <a:rPr lang="en-US" dirty="0"/>
              <a:t>Role</a:t>
            </a:r>
          </a:p>
        </p:txBody>
      </p:sp>
      <p:sp>
        <p:nvSpPr>
          <p:cNvPr id="70" name="Text Placeholder 7">
            <a:extLst>
              <a:ext uri="{FF2B5EF4-FFF2-40B4-BE49-F238E27FC236}">
                <a16:creationId xmlns:a16="http://schemas.microsoft.com/office/drawing/2014/main" id="{5B40F4AB-3F49-49AE-8CBD-AE548C5A35AC}"/>
              </a:ext>
            </a:extLst>
          </p:cNvPr>
          <p:cNvSpPr>
            <a:spLocks noGrp="1"/>
          </p:cNvSpPr>
          <p:nvPr>
            <p:ph type="body" sz="quarter" idx="43" hasCustomPrompt="1"/>
          </p:nvPr>
        </p:nvSpPr>
        <p:spPr>
          <a:xfrm>
            <a:off x="2410070"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1" name="Text Placeholder 7">
            <a:extLst>
              <a:ext uri="{FF2B5EF4-FFF2-40B4-BE49-F238E27FC236}">
                <a16:creationId xmlns:a16="http://schemas.microsoft.com/office/drawing/2014/main" id="{04210714-BCEB-4CCD-999D-FEC09CA54A25}"/>
              </a:ext>
            </a:extLst>
          </p:cNvPr>
          <p:cNvSpPr>
            <a:spLocks noGrp="1"/>
          </p:cNvSpPr>
          <p:nvPr>
            <p:ph type="body" sz="quarter" idx="44" hasCustomPrompt="1"/>
          </p:nvPr>
        </p:nvSpPr>
        <p:spPr>
          <a:xfrm>
            <a:off x="4348596" y="3441851"/>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2" name="Text Placeholder 7">
            <a:extLst>
              <a:ext uri="{FF2B5EF4-FFF2-40B4-BE49-F238E27FC236}">
                <a16:creationId xmlns:a16="http://schemas.microsoft.com/office/drawing/2014/main" id="{F88EA665-6D36-449E-A9E0-2F300D1653C0}"/>
              </a:ext>
            </a:extLst>
          </p:cNvPr>
          <p:cNvSpPr>
            <a:spLocks noGrp="1"/>
          </p:cNvSpPr>
          <p:nvPr>
            <p:ph type="body" sz="quarter" idx="45" hasCustomPrompt="1"/>
          </p:nvPr>
        </p:nvSpPr>
        <p:spPr>
          <a:xfrm>
            <a:off x="6289099"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3" name="Text Placeholder 7">
            <a:extLst>
              <a:ext uri="{FF2B5EF4-FFF2-40B4-BE49-F238E27FC236}">
                <a16:creationId xmlns:a16="http://schemas.microsoft.com/office/drawing/2014/main" id="{1EB30554-0ABB-41EC-816D-ACD56C0E77C6}"/>
              </a:ext>
            </a:extLst>
          </p:cNvPr>
          <p:cNvSpPr>
            <a:spLocks noGrp="1"/>
          </p:cNvSpPr>
          <p:nvPr>
            <p:ph type="body" sz="quarter" idx="46" hasCustomPrompt="1"/>
          </p:nvPr>
        </p:nvSpPr>
        <p:spPr>
          <a:xfrm>
            <a:off x="8229600" y="3439547"/>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5" name="Text Placeholder 7">
            <a:extLst>
              <a:ext uri="{FF2B5EF4-FFF2-40B4-BE49-F238E27FC236}">
                <a16:creationId xmlns:a16="http://schemas.microsoft.com/office/drawing/2014/main" id="{109BEBD9-FF90-4B8E-B1EF-45467E781A7D}"/>
              </a:ext>
            </a:extLst>
          </p:cNvPr>
          <p:cNvSpPr>
            <a:spLocks noGrp="1"/>
          </p:cNvSpPr>
          <p:nvPr>
            <p:ph type="body" sz="quarter" idx="48" hasCustomPrompt="1"/>
          </p:nvPr>
        </p:nvSpPr>
        <p:spPr>
          <a:xfrm>
            <a:off x="241007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6" name="Text Placeholder 7">
            <a:extLst>
              <a:ext uri="{FF2B5EF4-FFF2-40B4-BE49-F238E27FC236}">
                <a16:creationId xmlns:a16="http://schemas.microsoft.com/office/drawing/2014/main" id="{84A3CF65-4B40-4F76-97BB-6707C6E7E473}"/>
              </a:ext>
            </a:extLst>
          </p:cNvPr>
          <p:cNvSpPr>
            <a:spLocks noGrp="1"/>
          </p:cNvSpPr>
          <p:nvPr>
            <p:ph type="body" sz="quarter" idx="49" hasCustomPrompt="1"/>
          </p:nvPr>
        </p:nvSpPr>
        <p:spPr>
          <a:xfrm>
            <a:off x="4348596" y="5207778"/>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7" name="Text Placeholder 7">
            <a:extLst>
              <a:ext uri="{FF2B5EF4-FFF2-40B4-BE49-F238E27FC236}">
                <a16:creationId xmlns:a16="http://schemas.microsoft.com/office/drawing/2014/main" id="{2CE5DE2D-CB02-4631-9567-6087113CDB11}"/>
              </a:ext>
            </a:extLst>
          </p:cNvPr>
          <p:cNvSpPr>
            <a:spLocks noGrp="1"/>
          </p:cNvSpPr>
          <p:nvPr>
            <p:ph type="body" sz="quarter" idx="50" hasCustomPrompt="1"/>
          </p:nvPr>
        </p:nvSpPr>
        <p:spPr>
          <a:xfrm>
            <a:off x="6289099"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78" name="Text Placeholder 7">
            <a:extLst>
              <a:ext uri="{FF2B5EF4-FFF2-40B4-BE49-F238E27FC236}">
                <a16:creationId xmlns:a16="http://schemas.microsoft.com/office/drawing/2014/main" id="{109F74E1-2DC6-4E87-8652-11E951F44A42}"/>
              </a:ext>
            </a:extLst>
          </p:cNvPr>
          <p:cNvSpPr>
            <a:spLocks noGrp="1"/>
          </p:cNvSpPr>
          <p:nvPr>
            <p:ph type="body" sz="quarter" idx="51" hasCustomPrompt="1"/>
          </p:nvPr>
        </p:nvSpPr>
        <p:spPr>
          <a:xfrm>
            <a:off x="8229600" y="5205474"/>
            <a:ext cx="1371600" cy="182880"/>
          </a:xfrm>
        </p:spPr>
        <p:txBody>
          <a:bodyPr anchor="ctr">
            <a:spAutoFit/>
          </a:bodyPr>
          <a:lstStyle>
            <a:lvl1pPr marL="0" indent="0" algn="ctr">
              <a:lnSpc>
                <a:spcPct val="100000"/>
              </a:lnSpc>
              <a:spcAft>
                <a:spcPts val="0"/>
              </a:spcAft>
              <a:buNone/>
              <a:defRPr sz="700"/>
            </a:lvl1pPr>
          </a:lstStyle>
          <a:p>
            <a:pPr lvl="0"/>
            <a:r>
              <a:rPr lang="en-US" dirty="0"/>
              <a:t>Month Year</a:t>
            </a:r>
          </a:p>
        </p:txBody>
      </p:sp>
      <p:sp>
        <p:nvSpPr>
          <p:cNvPr id="80" name="Text Placeholder 7">
            <a:extLst>
              <a:ext uri="{FF2B5EF4-FFF2-40B4-BE49-F238E27FC236}">
                <a16:creationId xmlns:a16="http://schemas.microsoft.com/office/drawing/2014/main" id="{993369F9-5B3F-4622-9E8A-64E4B6766F6B}"/>
              </a:ext>
            </a:extLst>
          </p:cNvPr>
          <p:cNvSpPr>
            <a:spLocks noGrp="1"/>
          </p:cNvSpPr>
          <p:nvPr>
            <p:ph type="body" sz="quarter" idx="53" hasCustomPrompt="1"/>
          </p:nvPr>
        </p:nvSpPr>
        <p:spPr>
          <a:xfrm>
            <a:off x="2410070" y="238347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1" name="Text Placeholder 7">
            <a:extLst>
              <a:ext uri="{FF2B5EF4-FFF2-40B4-BE49-F238E27FC236}">
                <a16:creationId xmlns:a16="http://schemas.microsoft.com/office/drawing/2014/main" id="{2BFF880B-E343-4F35-AB6D-D26014D76271}"/>
              </a:ext>
            </a:extLst>
          </p:cNvPr>
          <p:cNvSpPr>
            <a:spLocks noGrp="1"/>
          </p:cNvSpPr>
          <p:nvPr>
            <p:ph type="body" sz="quarter" idx="54" hasCustomPrompt="1"/>
          </p:nvPr>
        </p:nvSpPr>
        <p:spPr>
          <a:xfrm>
            <a:off x="2410070" y="414820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2" name="Text Placeholder 7">
            <a:extLst>
              <a:ext uri="{FF2B5EF4-FFF2-40B4-BE49-F238E27FC236}">
                <a16:creationId xmlns:a16="http://schemas.microsoft.com/office/drawing/2014/main" id="{39C8087B-2D46-456C-899E-8136D14A41C1}"/>
              </a:ext>
            </a:extLst>
          </p:cNvPr>
          <p:cNvSpPr>
            <a:spLocks noGrp="1"/>
          </p:cNvSpPr>
          <p:nvPr>
            <p:ph type="body" sz="quarter" idx="55" hasCustomPrompt="1"/>
          </p:nvPr>
        </p:nvSpPr>
        <p:spPr>
          <a:xfrm>
            <a:off x="2410070" y="591413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83" name="Text Placeholder 7">
            <a:extLst>
              <a:ext uri="{FF2B5EF4-FFF2-40B4-BE49-F238E27FC236}">
                <a16:creationId xmlns:a16="http://schemas.microsoft.com/office/drawing/2014/main" id="{F7B8E33F-3A9F-4233-B935-1F0D0C97A42D}"/>
              </a:ext>
            </a:extLst>
          </p:cNvPr>
          <p:cNvSpPr>
            <a:spLocks noGrp="1"/>
          </p:cNvSpPr>
          <p:nvPr>
            <p:ph type="body" sz="quarter" idx="56" hasCustomPrompt="1"/>
          </p:nvPr>
        </p:nvSpPr>
        <p:spPr>
          <a:xfrm>
            <a:off x="2410070" y="2737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4" name="Text Placeholder 7">
            <a:extLst>
              <a:ext uri="{FF2B5EF4-FFF2-40B4-BE49-F238E27FC236}">
                <a16:creationId xmlns:a16="http://schemas.microsoft.com/office/drawing/2014/main" id="{297DEA04-0B96-4451-A510-7C61191E5FA3}"/>
              </a:ext>
            </a:extLst>
          </p:cNvPr>
          <p:cNvSpPr>
            <a:spLocks noGrp="1"/>
          </p:cNvSpPr>
          <p:nvPr>
            <p:ph type="body" sz="quarter" idx="57" hasCustomPrompt="1"/>
          </p:nvPr>
        </p:nvSpPr>
        <p:spPr>
          <a:xfrm>
            <a:off x="2410070" y="202914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5" name="Text Placeholder 7">
            <a:extLst>
              <a:ext uri="{FF2B5EF4-FFF2-40B4-BE49-F238E27FC236}">
                <a16:creationId xmlns:a16="http://schemas.microsoft.com/office/drawing/2014/main" id="{DC253ED7-BD7A-493E-8B88-D25DB8DD99AF}"/>
              </a:ext>
            </a:extLst>
          </p:cNvPr>
          <p:cNvSpPr>
            <a:spLocks noGrp="1"/>
          </p:cNvSpPr>
          <p:nvPr>
            <p:ph type="body" sz="quarter" idx="58" hasCustomPrompt="1"/>
          </p:nvPr>
        </p:nvSpPr>
        <p:spPr>
          <a:xfrm>
            <a:off x="2410070" y="379387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6" name="Text Placeholder 7">
            <a:extLst>
              <a:ext uri="{FF2B5EF4-FFF2-40B4-BE49-F238E27FC236}">
                <a16:creationId xmlns:a16="http://schemas.microsoft.com/office/drawing/2014/main" id="{4B5C07CF-D206-47C8-B508-C70ACAAF8E0D}"/>
              </a:ext>
            </a:extLst>
          </p:cNvPr>
          <p:cNvSpPr>
            <a:spLocks noGrp="1"/>
          </p:cNvSpPr>
          <p:nvPr>
            <p:ph type="body" sz="quarter" idx="59" hasCustomPrompt="1"/>
          </p:nvPr>
        </p:nvSpPr>
        <p:spPr>
          <a:xfrm>
            <a:off x="2410070" y="450253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7" name="Text Placeholder 7">
            <a:extLst>
              <a:ext uri="{FF2B5EF4-FFF2-40B4-BE49-F238E27FC236}">
                <a16:creationId xmlns:a16="http://schemas.microsoft.com/office/drawing/2014/main" id="{D76A8CAE-240E-4ACF-BF31-7DF2F0B2FF9D}"/>
              </a:ext>
            </a:extLst>
          </p:cNvPr>
          <p:cNvSpPr>
            <a:spLocks noGrp="1"/>
          </p:cNvSpPr>
          <p:nvPr>
            <p:ph type="body" sz="quarter" idx="60" hasCustomPrompt="1"/>
          </p:nvPr>
        </p:nvSpPr>
        <p:spPr>
          <a:xfrm>
            <a:off x="2410070" y="555980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89" name="Text Placeholder 7">
            <a:extLst>
              <a:ext uri="{FF2B5EF4-FFF2-40B4-BE49-F238E27FC236}">
                <a16:creationId xmlns:a16="http://schemas.microsoft.com/office/drawing/2014/main" id="{6FF6C088-D3C0-4065-AFC0-6E0B2FBC4E02}"/>
              </a:ext>
            </a:extLst>
          </p:cNvPr>
          <p:cNvSpPr>
            <a:spLocks noGrp="1"/>
          </p:cNvSpPr>
          <p:nvPr>
            <p:ph type="body" sz="quarter" idx="61" hasCustomPrompt="1"/>
          </p:nvPr>
        </p:nvSpPr>
        <p:spPr>
          <a:xfrm>
            <a:off x="2410070" y="626846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0" name="Text Placeholder 7">
            <a:extLst>
              <a:ext uri="{FF2B5EF4-FFF2-40B4-BE49-F238E27FC236}">
                <a16:creationId xmlns:a16="http://schemas.microsoft.com/office/drawing/2014/main" id="{4E675083-7120-477E-9ADA-C1EE805D5BE4}"/>
              </a:ext>
            </a:extLst>
          </p:cNvPr>
          <p:cNvSpPr>
            <a:spLocks noGrp="1"/>
          </p:cNvSpPr>
          <p:nvPr>
            <p:ph type="body" sz="quarter" idx="62" hasCustomPrompt="1"/>
          </p:nvPr>
        </p:nvSpPr>
        <p:spPr>
          <a:xfrm>
            <a:off x="4348596" y="2618158"/>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1" name="Text Placeholder 7">
            <a:extLst>
              <a:ext uri="{FF2B5EF4-FFF2-40B4-BE49-F238E27FC236}">
                <a16:creationId xmlns:a16="http://schemas.microsoft.com/office/drawing/2014/main" id="{0B9A488E-664A-4A04-AFE4-E4460CB1D1FD}"/>
              </a:ext>
            </a:extLst>
          </p:cNvPr>
          <p:cNvSpPr>
            <a:spLocks noGrp="1"/>
          </p:cNvSpPr>
          <p:nvPr>
            <p:ph type="body" sz="quarter" idx="64" hasCustomPrompt="1"/>
          </p:nvPr>
        </p:nvSpPr>
        <p:spPr>
          <a:xfrm>
            <a:off x="4348596" y="2146486"/>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2" name="Text Placeholder 7">
            <a:extLst>
              <a:ext uri="{FF2B5EF4-FFF2-40B4-BE49-F238E27FC236}">
                <a16:creationId xmlns:a16="http://schemas.microsoft.com/office/drawing/2014/main" id="{D26A4A9B-B937-41FF-8DFE-2A2E543BBA2B}"/>
              </a:ext>
            </a:extLst>
          </p:cNvPr>
          <p:cNvSpPr>
            <a:spLocks noGrp="1"/>
          </p:cNvSpPr>
          <p:nvPr>
            <p:ph type="body" sz="quarter" idx="65" hasCustomPrompt="1"/>
          </p:nvPr>
        </p:nvSpPr>
        <p:spPr>
          <a:xfrm>
            <a:off x="4348596" y="4385195"/>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3" name="Text Placeholder 7">
            <a:extLst>
              <a:ext uri="{FF2B5EF4-FFF2-40B4-BE49-F238E27FC236}">
                <a16:creationId xmlns:a16="http://schemas.microsoft.com/office/drawing/2014/main" id="{79B873F4-40BF-41BC-B4FF-853104A55617}"/>
              </a:ext>
            </a:extLst>
          </p:cNvPr>
          <p:cNvSpPr>
            <a:spLocks noGrp="1"/>
          </p:cNvSpPr>
          <p:nvPr>
            <p:ph type="body" sz="quarter" idx="66" hasCustomPrompt="1"/>
          </p:nvPr>
        </p:nvSpPr>
        <p:spPr>
          <a:xfrm>
            <a:off x="4348596" y="3913523"/>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4" name="Text Placeholder 7">
            <a:extLst>
              <a:ext uri="{FF2B5EF4-FFF2-40B4-BE49-F238E27FC236}">
                <a16:creationId xmlns:a16="http://schemas.microsoft.com/office/drawing/2014/main" id="{9EDBCA68-78A0-45AA-AE83-86B285709C0B}"/>
              </a:ext>
            </a:extLst>
          </p:cNvPr>
          <p:cNvSpPr>
            <a:spLocks noGrp="1"/>
          </p:cNvSpPr>
          <p:nvPr>
            <p:ph type="body" sz="quarter" idx="67" hasCustomPrompt="1"/>
          </p:nvPr>
        </p:nvSpPr>
        <p:spPr>
          <a:xfrm>
            <a:off x="4348596" y="6151122"/>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5" name="Text Placeholder 7">
            <a:extLst>
              <a:ext uri="{FF2B5EF4-FFF2-40B4-BE49-F238E27FC236}">
                <a16:creationId xmlns:a16="http://schemas.microsoft.com/office/drawing/2014/main" id="{35668B4D-0BC2-4A64-8791-D368ABD65BBF}"/>
              </a:ext>
            </a:extLst>
          </p:cNvPr>
          <p:cNvSpPr>
            <a:spLocks noGrp="1"/>
          </p:cNvSpPr>
          <p:nvPr>
            <p:ph type="body" sz="quarter" idx="68" hasCustomPrompt="1"/>
          </p:nvPr>
        </p:nvSpPr>
        <p:spPr>
          <a:xfrm>
            <a:off x="4348596" y="5679450"/>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6" name="Text Placeholder 7">
            <a:extLst>
              <a:ext uri="{FF2B5EF4-FFF2-40B4-BE49-F238E27FC236}">
                <a16:creationId xmlns:a16="http://schemas.microsoft.com/office/drawing/2014/main" id="{19074E23-7E8C-4362-864E-39326086223B}"/>
              </a:ext>
            </a:extLst>
          </p:cNvPr>
          <p:cNvSpPr>
            <a:spLocks noGrp="1"/>
          </p:cNvSpPr>
          <p:nvPr>
            <p:ph type="body" sz="quarter" idx="69" hasCustomPrompt="1"/>
          </p:nvPr>
        </p:nvSpPr>
        <p:spPr>
          <a:xfrm>
            <a:off x="6289099" y="214725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7" name="Text Placeholder 7">
            <a:extLst>
              <a:ext uri="{FF2B5EF4-FFF2-40B4-BE49-F238E27FC236}">
                <a16:creationId xmlns:a16="http://schemas.microsoft.com/office/drawing/2014/main" id="{260A627E-19AF-493C-8526-D635ED53F309}"/>
              </a:ext>
            </a:extLst>
          </p:cNvPr>
          <p:cNvSpPr>
            <a:spLocks noGrp="1"/>
          </p:cNvSpPr>
          <p:nvPr>
            <p:ph type="body" sz="quarter" idx="70" hasCustomPrompt="1"/>
          </p:nvPr>
        </p:nvSpPr>
        <p:spPr>
          <a:xfrm>
            <a:off x="6289099" y="261969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98" name="Text Placeholder 7">
            <a:extLst>
              <a:ext uri="{FF2B5EF4-FFF2-40B4-BE49-F238E27FC236}">
                <a16:creationId xmlns:a16="http://schemas.microsoft.com/office/drawing/2014/main" id="{66C4A086-3AC5-439F-955C-7ED260A8A8F3}"/>
              </a:ext>
            </a:extLst>
          </p:cNvPr>
          <p:cNvSpPr>
            <a:spLocks noGrp="1"/>
          </p:cNvSpPr>
          <p:nvPr>
            <p:ph type="body" sz="quarter" idx="71" hasCustomPrompt="1"/>
          </p:nvPr>
        </p:nvSpPr>
        <p:spPr>
          <a:xfrm>
            <a:off x="6289099" y="3911987"/>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99" name="Text Placeholder 7">
            <a:extLst>
              <a:ext uri="{FF2B5EF4-FFF2-40B4-BE49-F238E27FC236}">
                <a16:creationId xmlns:a16="http://schemas.microsoft.com/office/drawing/2014/main" id="{421EAE28-EF2B-48F5-96DF-95CFD5BD989A}"/>
              </a:ext>
            </a:extLst>
          </p:cNvPr>
          <p:cNvSpPr>
            <a:spLocks noGrp="1"/>
          </p:cNvSpPr>
          <p:nvPr>
            <p:ph type="body" sz="quarter" idx="72" hasCustomPrompt="1"/>
          </p:nvPr>
        </p:nvSpPr>
        <p:spPr>
          <a:xfrm>
            <a:off x="6289099" y="4384427"/>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00" name="Text Placeholder 7">
            <a:extLst>
              <a:ext uri="{FF2B5EF4-FFF2-40B4-BE49-F238E27FC236}">
                <a16:creationId xmlns:a16="http://schemas.microsoft.com/office/drawing/2014/main" id="{35F5F441-1FA6-433B-BE13-84301CE2056B}"/>
              </a:ext>
            </a:extLst>
          </p:cNvPr>
          <p:cNvSpPr>
            <a:spLocks noGrp="1"/>
          </p:cNvSpPr>
          <p:nvPr>
            <p:ph type="body" sz="quarter" idx="73" hasCustomPrompt="1"/>
          </p:nvPr>
        </p:nvSpPr>
        <p:spPr>
          <a:xfrm>
            <a:off x="6289099" y="5677914"/>
            <a:ext cx="1371600" cy="182880"/>
          </a:xfrm>
        </p:spPr>
        <p:txBody>
          <a:bodyPr anchor="ctr">
            <a:noAutofit/>
          </a:bodyPr>
          <a:lstStyle>
            <a:lvl1pPr marL="0" indent="0" algn="ctr">
              <a:lnSpc>
                <a:spcPct val="100000"/>
              </a:lnSpc>
              <a:spcAft>
                <a:spcPts val="0"/>
              </a:spcAft>
              <a:buNone/>
              <a:defRPr sz="700"/>
            </a:lvl1pPr>
          </a:lstStyle>
          <a:p>
            <a:pPr lvl="0"/>
            <a:r>
              <a:rPr lang="en-US" dirty="0"/>
              <a:t>has been acquired by</a:t>
            </a:r>
          </a:p>
        </p:txBody>
      </p:sp>
      <p:sp>
        <p:nvSpPr>
          <p:cNvPr id="101" name="Text Placeholder 7">
            <a:extLst>
              <a:ext uri="{FF2B5EF4-FFF2-40B4-BE49-F238E27FC236}">
                <a16:creationId xmlns:a16="http://schemas.microsoft.com/office/drawing/2014/main" id="{2F4D098E-43F2-4869-A292-1C6AB3F0BC10}"/>
              </a:ext>
            </a:extLst>
          </p:cNvPr>
          <p:cNvSpPr>
            <a:spLocks noGrp="1"/>
          </p:cNvSpPr>
          <p:nvPr>
            <p:ph type="body" sz="quarter" idx="74" hasCustomPrompt="1"/>
          </p:nvPr>
        </p:nvSpPr>
        <p:spPr>
          <a:xfrm>
            <a:off x="6289099" y="6150354"/>
            <a:ext cx="1371600" cy="182880"/>
          </a:xfrm>
        </p:spPr>
        <p:txBody>
          <a:bodyPr anchor="ctr">
            <a:noAutofit/>
          </a:bodyPr>
          <a:lstStyle>
            <a:lvl1pPr marL="0" indent="0" algn="ctr">
              <a:lnSpc>
                <a:spcPct val="100000"/>
              </a:lnSpc>
              <a:spcAft>
                <a:spcPts val="0"/>
              </a:spcAft>
              <a:buNone/>
              <a:defRPr sz="700"/>
            </a:lvl1pPr>
          </a:lstStyle>
          <a:p>
            <a:pPr lvl="0"/>
            <a:r>
              <a:rPr lang="en-US" dirty="0"/>
              <a:t>a portfolio company of</a:t>
            </a:r>
          </a:p>
        </p:txBody>
      </p:sp>
      <p:sp>
        <p:nvSpPr>
          <p:cNvPr id="102" name="Text Placeholder 7">
            <a:extLst>
              <a:ext uri="{FF2B5EF4-FFF2-40B4-BE49-F238E27FC236}">
                <a16:creationId xmlns:a16="http://schemas.microsoft.com/office/drawing/2014/main" id="{3E73A0A1-DAC5-48D3-9D34-5043BFEB99B0}"/>
              </a:ext>
            </a:extLst>
          </p:cNvPr>
          <p:cNvSpPr>
            <a:spLocks noGrp="1"/>
          </p:cNvSpPr>
          <p:nvPr>
            <p:ph type="body" sz="quarter" idx="75" hasCustomPrompt="1"/>
          </p:nvPr>
        </p:nvSpPr>
        <p:spPr>
          <a:xfrm>
            <a:off x="8229600" y="238347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3" name="Text Placeholder 7">
            <a:extLst>
              <a:ext uri="{FF2B5EF4-FFF2-40B4-BE49-F238E27FC236}">
                <a16:creationId xmlns:a16="http://schemas.microsoft.com/office/drawing/2014/main" id="{3F627D89-BCD6-49D7-A0EC-6F3A01770885}"/>
              </a:ext>
            </a:extLst>
          </p:cNvPr>
          <p:cNvSpPr>
            <a:spLocks noGrp="1"/>
          </p:cNvSpPr>
          <p:nvPr>
            <p:ph type="body" sz="quarter" idx="76" hasCustomPrompt="1"/>
          </p:nvPr>
        </p:nvSpPr>
        <p:spPr>
          <a:xfrm>
            <a:off x="8229600" y="4148207"/>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4" name="Text Placeholder 7">
            <a:extLst>
              <a:ext uri="{FF2B5EF4-FFF2-40B4-BE49-F238E27FC236}">
                <a16:creationId xmlns:a16="http://schemas.microsoft.com/office/drawing/2014/main" id="{80271781-1DCA-41B5-B2DB-4A36A23042D6}"/>
              </a:ext>
            </a:extLst>
          </p:cNvPr>
          <p:cNvSpPr>
            <a:spLocks noGrp="1"/>
          </p:cNvSpPr>
          <p:nvPr>
            <p:ph type="body" sz="quarter" idx="77" hasCustomPrompt="1"/>
          </p:nvPr>
        </p:nvSpPr>
        <p:spPr>
          <a:xfrm>
            <a:off x="8229600" y="5914134"/>
            <a:ext cx="1371600" cy="182880"/>
          </a:xfrm>
        </p:spPr>
        <p:txBody>
          <a:bodyPr anchor="ctr">
            <a:noAutofit/>
          </a:bodyPr>
          <a:lstStyle>
            <a:lvl1pPr marL="0" indent="0" algn="ctr">
              <a:lnSpc>
                <a:spcPct val="100000"/>
              </a:lnSpc>
              <a:spcAft>
                <a:spcPts val="0"/>
              </a:spcAft>
              <a:buNone/>
              <a:defRPr sz="700"/>
            </a:lvl1pPr>
          </a:lstStyle>
          <a:p>
            <a:pPr lvl="0"/>
            <a:r>
              <a:rPr lang="en-US" dirty="0"/>
              <a:t>has acquired</a:t>
            </a:r>
          </a:p>
        </p:txBody>
      </p:sp>
      <p:sp>
        <p:nvSpPr>
          <p:cNvPr id="108" name="Rectangle 107">
            <a:extLst>
              <a:ext uri="{FF2B5EF4-FFF2-40B4-BE49-F238E27FC236}">
                <a16:creationId xmlns:a16="http://schemas.microsoft.com/office/drawing/2014/main" id="{DD7E07B4-C869-418D-88DD-A46A55F1CFAC}"/>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79" name="Text Placeholder 5">
            <a:extLst>
              <a:ext uri="{FF2B5EF4-FFF2-40B4-BE49-F238E27FC236}">
                <a16:creationId xmlns:a16="http://schemas.microsoft.com/office/drawing/2014/main" id="{6846B966-EE5F-422A-9320-C03E76A65D9A}"/>
              </a:ext>
            </a:extLst>
          </p:cNvPr>
          <p:cNvSpPr>
            <a:spLocks noGrp="1"/>
          </p:cNvSpPr>
          <p:nvPr>
            <p:ph type="body" sz="quarter" idx="78"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88" name="Text Placeholder 10">
            <a:extLst>
              <a:ext uri="{FF2B5EF4-FFF2-40B4-BE49-F238E27FC236}">
                <a16:creationId xmlns:a16="http://schemas.microsoft.com/office/drawing/2014/main" id="{EB851C18-6BE4-4994-9830-C2C5B1F52BED}"/>
              </a:ext>
            </a:extLst>
          </p:cNvPr>
          <p:cNvSpPr>
            <a:spLocks noGrp="1"/>
          </p:cNvSpPr>
          <p:nvPr>
            <p:ph type="body" sz="quarter" idx="79"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315943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9F1BD8E9-2BEE-477D-99AF-0D2CFF1D32C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2" hasCustomPrompt="1"/>
          </p:nvPr>
        </p:nvSpPr>
        <p:spPr>
          <a:xfrm>
            <a:off x="457200" y="5416611"/>
            <a:ext cx="9144000" cy="679827"/>
          </a:xfrm>
        </p:spPr>
        <p:txBody>
          <a:bodyPr>
            <a:noAutofit/>
          </a:bodyPr>
          <a:lstStyle>
            <a:lvl1pPr marL="0" indent="0">
              <a:buNone/>
              <a:defRPr sz="1500">
                <a:solidFill>
                  <a:srgbClr val="43474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sp>
        <p:nvSpPr>
          <p:cNvPr id="2" name="Title 1"/>
          <p:cNvSpPr>
            <a:spLocks noGrp="1"/>
          </p:cNvSpPr>
          <p:nvPr>
            <p:ph type="ctrTitle"/>
          </p:nvPr>
        </p:nvSpPr>
        <p:spPr>
          <a:xfrm>
            <a:off x="457200" y="2739969"/>
            <a:ext cx="9144000" cy="1860665"/>
          </a:xfrm>
        </p:spPr>
        <p:txBody>
          <a:bodyPr anchor="b"/>
          <a:lstStyle>
            <a:lvl1pPr algn="l">
              <a:lnSpc>
                <a:spcPts val="3800"/>
              </a:lnSpc>
              <a:defRPr sz="3400">
                <a:solidFill>
                  <a:srgbClr val="43474F"/>
                </a:solidFill>
              </a:defRPr>
            </a:lvl1pPr>
          </a:lstStyle>
          <a:p>
            <a:r>
              <a:rPr lang="en-US" dirty="0"/>
              <a:t>Click to edit Master title style</a:t>
            </a:r>
          </a:p>
        </p:txBody>
      </p:sp>
      <p:sp>
        <p:nvSpPr>
          <p:cNvPr id="3" name="Subtitle 2"/>
          <p:cNvSpPr>
            <a:spLocks noGrp="1"/>
          </p:cNvSpPr>
          <p:nvPr>
            <p:ph type="subTitle" idx="1"/>
          </p:nvPr>
        </p:nvSpPr>
        <p:spPr>
          <a:xfrm>
            <a:off x="457200" y="5071852"/>
            <a:ext cx="9144000" cy="306022"/>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6" name="Straight Connector 5"/>
          <p:cNvCxnSpPr>
            <a:cxnSpLocks/>
          </p:cNvCxnSpPr>
          <p:nvPr userDrawn="1"/>
        </p:nvCxnSpPr>
        <p:spPr>
          <a:xfrm>
            <a:off x="457200" y="4762884"/>
            <a:ext cx="9144000" cy="0"/>
          </a:xfrm>
          <a:prstGeom prst="line">
            <a:avLst/>
          </a:prstGeom>
          <a:ln w="38100">
            <a:solidFill>
              <a:srgbClr val="B4B5B4"/>
            </a:solidFill>
          </a:ln>
        </p:spPr>
        <p:style>
          <a:lnRef idx="1">
            <a:schemeClr val="accent1"/>
          </a:lnRef>
          <a:fillRef idx="0">
            <a:schemeClr val="accent1"/>
          </a:fillRef>
          <a:effectRef idx="0">
            <a:schemeClr val="accent1"/>
          </a:effectRef>
          <a:fontRef idx="minor">
            <a:schemeClr val="tx1"/>
          </a:fontRef>
        </p:style>
      </p:cxnSp>
      <p:sp>
        <p:nvSpPr>
          <p:cNvPr id="9" name="Picture Placeholder 11"/>
          <p:cNvSpPr>
            <a:spLocks noGrp="1"/>
          </p:cNvSpPr>
          <p:nvPr>
            <p:ph type="pic" sz="quarter" idx="10" hasCustomPrompt="1"/>
          </p:nvPr>
        </p:nvSpPr>
        <p:spPr>
          <a:xfrm>
            <a:off x="6987541" y="6587541"/>
            <a:ext cx="2613659" cy="839419"/>
          </a:xfrm>
          <a:noFill/>
        </p:spPr>
        <p:txBody>
          <a:bodyPr anchor="ctr">
            <a:normAutofit/>
          </a:bodyPr>
          <a:lstStyle>
            <a:lvl1pPr marL="0" indent="0" algn="ctr">
              <a:buNone/>
              <a:defRPr sz="1000">
                <a:solidFill>
                  <a:schemeClr val="bg2">
                    <a:lumMod val="75000"/>
                  </a:schemeClr>
                </a:solidFill>
              </a:defRPr>
            </a:lvl1pPr>
          </a:lstStyle>
          <a:p>
            <a:r>
              <a:rPr lang="en-US" dirty="0"/>
              <a:t>Client Prospect Logo</a:t>
            </a:r>
          </a:p>
        </p:txBody>
      </p:sp>
      <p:sp>
        <p:nvSpPr>
          <p:cNvPr id="8" name="Rectangle 7">
            <a:extLst>
              <a:ext uri="{FF2B5EF4-FFF2-40B4-BE49-F238E27FC236}">
                <a16:creationId xmlns:a16="http://schemas.microsoft.com/office/drawing/2014/main" id="{7B81DE3C-096E-4D0F-BBFB-E93148F58138}"/>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10" name="Rectangle 9">
            <a:extLst>
              <a:ext uri="{FF2B5EF4-FFF2-40B4-BE49-F238E27FC236}">
                <a16:creationId xmlns:a16="http://schemas.microsoft.com/office/drawing/2014/main" id="{3D0D33D4-CE57-47A1-9774-BF792FA7C2DB}"/>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1" name="Rectangle 10">
            <a:extLst>
              <a:ext uri="{FF2B5EF4-FFF2-40B4-BE49-F238E27FC236}">
                <a16:creationId xmlns:a16="http://schemas.microsoft.com/office/drawing/2014/main" id="{2F40EA5E-EF5A-4774-BD32-A4DC7EFD3300}"/>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2" name="Rectangle 11">
            <a:extLst>
              <a:ext uri="{FF2B5EF4-FFF2-40B4-BE49-F238E27FC236}">
                <a16:creationId xmlns:a16="http://schemas.microsoft.com/office/drawing/2014/main" id="{DB9B3FF1-476E-4915-89CB-0F6CAF972007}"/>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527604FE-25D0-414B-9EC1-25CB0F1C0AF2}"/>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4" name="Rectangle 13">
            <a:extLst>
              <a:ext uri="{FF2B5EF4-FFF2-40B4-BE49-F238E27FC236}">
                <a16:creationId xmlns:a16="http://schemas.microsoft.com/office/drawing/2014/main" id="{0632D7E5-1846-477C-A6D8-E9907B084928}"/>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5" name="Left Brace 14">
            <a:extLst>
              <a:ext uri="{FF2B5EF4-FFF2-40B4-BE49-F238E27FC236}">
                <a16:creationId xmlns:a16="http://schemas.microsoft.com/office/drawing/2014/main" id="{7CDD53B6-9EE8-4FDD-A735-611BD35B5584}"/>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6B282860-768A-49B5-81E8-E7E06EDC1D10}"/>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19" name="Rectangle 18">
            <a:extLst>
              <a:ext uri="{FF2B5EF4-FFF2-40B4-BE49-F238E27FC236}">
                <a16:creationId xmlns:a16="http://schemas.microsoft.com/office/drawing/2014/main" id="{C5DAD0BC-2CE9-4817-8F1C-D7A9F156B082}"/>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0" name="Rectangle 19">
            <a:extLst>
              <a:ext uri="{FF2B5EF4-FFF2-40B4-BE49-F238E27FC236}">
                <a16:creationId xmlns:a16="http://schemas.microsoft.com/office/drawing/2014/main" id="{47F1207F-79CC-463A-8628-BB5CB0A61B7B}"/>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1" name="Left Brace 20">
            <a:extLst>
              <a:ext uri="{FF2B5EF4-FFF2-40B4-BE49-F238E27FC236}">
                <a16:creationId xmlns:a16="http://schemas.microsoft.com/office/drawing/2014/main" id="{B1896AC4-91A2-4BC3-8143-126AA0120622}"/>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8F8E219B-8129-48D4-9B56-9B1CE8BA2BA1}"/>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3" name="Group 22">
            <a:extLst>
              <a:ext uri="{FF2B5EF4-FFF2-40B4-BE49-F238E27FC236}">
                <a16:creationId xmlns:a16="http://schemas.microsoft.com/office/drawing/2014/main" id="{F55B3605-8815-4601-8DB9-FC3B96F5479B}"/>
              </a:ext>
            </a:extLst>
          </p:cNvPr>
          <p:cNvGrpSpPr>
            <a:grpSpLocks noChangeAspect="1"/>
          </p:cNvGrpSpPr>
          <p:nvPr userDrawn="1"/>
        </p:nvGrpSpPr>
        <p:grpSpPr>
          <a:xfrm>
            <a:off x="-1708653" y="6718043"/>
            <a:ext cx="1594353" cy="1054357"/>
            <a:chOff x="2495419" y="4139559"/>
            <a:chExt cx="2122084" cy="1403349"/>
          </a:xfrm>
        </p:grpSpPr>
        <p:sp>
          <p:nvSpPr>
            <p:cNvPr id="24" name="Rectangle 23">
              <a:extLst>
                <a:ext uri="{FF2B5EF4-FFF2-40B4-BE49-F238E27FC236}">
                  <a16:creationId xmlns:a16="http://schemas.microsoft.com/office/drawing/2014/main" id="{A3033655-D029-4372-8FFA-DA8E14C0A3AC}"/>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5" name="Rectangle 24">
              <a:extLst>
                <a:ext uri="{FF2B5EF4-FFF2-40B4-BE49-F238E27FC236}">
                  <a16:creationId xmlns:a16="http://schemas.microsoft.com/office/drawing/2014/main" id="{E1B8DC12-DBD7-4361-B886-E7DF11B28826}"/>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6" name="Rectangle 25">
              <a:extLst>
                <a:ext uri="{FF2B5EF4-FFF2-40B4-BE49-F238E27FC236}">
                  <a16:creationId xmlns:a16="http://schemas.microsoft.com/office/drawing/2014/main" id="{A09A49F7-64F1-4676-B7B8-CA6D84B6842B}"/>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7" name="Rectangle 26">
              <a:extLst>
                <a:ext uri="{FF2B5EF4-FFF2-40B4-BE49-F238E27FC236}">
                  <a16:creationId xmlns:a16="http://schemas.microsoft.com/office/drawing/2014/main" id="{38DCE97A-C5AB-4D0E-8C05-C76CB1ACE0D7}"/>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8" name="Rectangle 27">
              <a:extLst>
                <a:ext uri="{FF2B5EF4-FFF2-40B4-BE49-F238E27FC236}">
                  <a16:creationId xmlns:a16="http://schemas.microsoft.com/office/drawing/2014/main" id="{215886E5-EB47-4FE7-9778-37F9B9B1FD84}"/>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29" name="Rectangle 28">
              <a:extLst>
                <a:ext uri="{FF2B5EF4-FFF2-40B4-BE49-F238E27FC236}">
                  <a16:creationId xmlns:a16="http://schemas.microsoft.com/office/drawing/2014/main" id="{11F6540A-8202-49FA-A376-F480DC764084}"/>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0" name="TextBox 29">
            <a:extLst>
              <a:ext uri="{FF2B5EF4-FFF2-40B4-BE49-F238E27FC236}">
                <a16:creationId xmlns:a16="http://schemas.microsoft.com/office/drawing/2014/main" id="{5BA6DF17-8A69-436C-9950-066F9005B85A}"/>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1026" name="Picture 2" descr="Columbia University Engineering Hybrid Education Partnership | 2U">
            <a:extLst>
              <a:ext uri="{FF2B5EF4-FFF2-40B4-BE49-F238E27FC236}">
                <a16:creationId xmlns:a16="http://schemas.microsoft.com/office/drawing/2014/main" id="{2C47728C-D820-4F10-9D8F-FAFD20E931D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 y="7015218"/>
            <a:ext cx="3204916" cy="411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2 Tombstone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C5C502-DC93-45DB-8613-C138E1A6E9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C3F306-9ECF-4868-B412-23879AE16456}"/>
              </a:ext>
            </a:extLst>
          </p:cNvPr>
          <p:cNvSpPr>
            <a:spLocks noGrp="1"/>
          </p:cNvSpPr>
          <p:nvPr>
            <p:ph type="sldNum" sz="quarter" idx="12"/>
          </p:nvPr>
        </p:nvSpPr>
        <p:spPr/>
        <p:txBody>
          <a:bodyPr/>
          <a:lstStyle/>
          <a:p>
            <a:fld id="{90C1121C-A038-BC44-A545-94A534D7D919}" type="slidenum">
              <a:rPr lang="en-US" smtClean="0"/>
              <a:pPr/>
              <a:t>‹#›</a:t>
            </a:fld>
            <a:endParaRPr lang="en-US" dirty="0"/>
          </a:p>
        </p:txBody>
      </p:sp>
      <p:sp>
        <p:nvSpPr>
          <p:cNvPr id="6" name="Title 5">
            <a:extLst>
              <a:ext uri="{FF2B5EF4-FFF2-40B4-BE49-F238E27FC236}">
                <a16:creationId xmlns:a16="http://schemas.microsoft.com/office/drawing/2014/main" id="{4BAC05A5-2ADE-4F8D-92FA-B6B4C1B35BE7}"/>
              </a:ext>
            </a:extLst>
          </p:cNvPr>
          <p:cNvSpPr>
            <a:spLocks noGrp="1"/>
          </p:cNvSpPr>
          <p:nvPr>
            <p:ph type="title"/>
          </p:nvPr>
        </p:nvSpPr>
        <p:spPr/>
        <p:txBody>
          <a:bodyPr/>
          <a:lstStyle/>
          <a:p>
            <a:r>
              <a:rPr lang="en-US" dirty="0"/>
              <a:t>Click to edit Master title style</a:t>
            </a:r>
          </a:p>
        </p:txBody>
      </p:sp>
      <p:sp>
        <p:nvSpPr>
          <p:cNvPr id="56" name="Text Placeholder 7">
            <a:extLst>
              <a:ext uri="{FF2B5EF4-FFF2-40B4-BE49-F238E27FC236}">
                <a16:creationId xmlns:a16="http://schemas.microsoft.com/office/drawing/2014/main" id="{07E8D37C-009D-42CA-96E0-47C839BC78EA}"/>
              </a:ext>
            </a:extLst>
          </p:cNvPr>
          <p:cNvSpPr txBox="1">
            <a:spLocks noChangeAspect="1"/>
          </p:cNvSpPr>
          <p:nvPr userDrawn="1"/>
        </p:nvSpPr>
        <p:spPr>
          <a:xfrm>
            <a:off x="457199"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0" name="Text Placeholder 7">
            <a:extLst>
              <a:ext uri="{FF2B5EF4-FFF2-40B4-BE49-F238E27FC236}">
                <a16:creationId xmlns:a16="http://schemas.microsoft.com/office/drawing/2014/main" id="{AD7AB82D-1C71-4D30-BFC5-6B6B4A708519}"/>
              </a:ext>
            </a:extLst>
          </p:cNvPr>
          <p:cNvSpPr txBox="1">
            <a:spLocks noChangeAspect="1"/>
          </p:cNvSpPr>
          <p:nvPr userDrawn="1"/>
        </p:nvSpPr>
        <p:spPr>
          <a:xfrm>
            <a:off x="1619793"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1" name="Text Placeholder 7">
            <a:extLst>
              <a:ext uri="{FF2B5EF4-FFF2-40B4-BE49-F238E27FC236}">
                <a16:creationId xmlns:a16="http://schemas.microsoft.com/office/drawing/2014/main" id="{9B899E7B-5552-4C57-B311-2FBE6D9C27D1}"/>
              </a:ext>
            </a:extLst>
          </p:cNvPr>
          <p:cNvSpPr txBox="1">
            <a:spLocks noChangeAspect="1"/>
          </p:cNvSpPr>
          <p:nvPr userDrawn="1"/>
        </p:nvSpPr>
        <p:spPr>
          <a:xfrm>
            <a:off x="2782387"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2" name="Text Placeholder 7">
            <a:extLst>
              <a:ext uri="{FF2B5EF4-FFF2-40B4-BE49-F238E27FC236}">
                <a16:creationId xmlns:a16="http://schemas.microsoft.com/office/drawing/2014/main" id="{C60205B7-6AEC-4D7A-B29D-8464BAAF4187}"/>
              </a:ext>
            </a:extLst>
          </p:cNvPr>
          <p:cNvSpPr txBox="1">
            <a:spLocks noChangeAspect="1"/>
          </p:cNvSpPr>
          <p:nvPr userDrawn="1"/>
        </p:nvSpPr>
        <p:spPr>
          <a:xfrm>
            <a:off x="3944981"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3" name="Text Placeholder 7">
            <a:extLst>
              <a:ext uri="{FF2B5EF4-FFF2-40B4-BE49-F238E27FC236}">
                <a16:creationId xmlns:a16="http://schemas.microsoft.com/office/drawing/2014/main" id="{6D35E529-8B5C-41E0-94B3-7C2ABE474E19}"/>
              </a:ext>
            </a:extLst>
          </p:cNvPr>
          <p:cNvSpPr txBox="1">
            <a:spLocks noChangeAspect="1"/>
          </p:cNvSpPr>
          <p:nvPr userDrawn="1"/>
        </p:nvSpPr>
        <p:spPr>
          <a:xfrm>
            <a:off x="5107575"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4" name="Text Placeholder 7">
            <a:extLst>
              <a:ext uri="{FF2B5EF4-FFF2-40B4-BE49-F238E27FC236}">
                <a16:creationId xmlns:a16="http://schemas.microsoft.com/office/drawing/2014/main" id="{9278B322-C186-45F0-B771-63BA6B31E9FB}"/>
              </a:ext>
            </a:extLst>
          </p:cNvPr>
          <p:cNvSpPr txBox="1">
            <a:spLocks noChangeAspect="1"/>
          </p:cNvSpPr>
          <p:nvPr userDrawn="1"/>
        </p:nvSpPr>
        <p:spPr>
          <a:xfrm>
            <a:off x="7432763"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5" name="Text Placeholder 7">
            <a:extLst>
              <a:ext uri="{FF2B5EF4-FFF2-40B4-BE49-F238E27FC236}">
                <a16:creationId xmlns:a16="http://schemas.microsoft.com/office/drawing/2014/main" id="{5416EB3F-CC73-4C3B-98E4-6882CA270093}"/>
              </a:ext>
            </a:extLst>
          </p:cNvPr>
          <p:cNvSpPr txBox="1">
            <a:spLocks noChangeAspect="1"/>
          </p:cNvSpPr>
          <p:nvPr userDrawn="1"/>
        </p:nvSpPr>
        <p:spPr>
          <a:xfrm>
            <a:off x="6270169"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6" name="Text Placeholder 7">
            <a:extLst>
              <a:ext uri="{FF2B5EF4-FFF2-40B4-BE49-F238E27FC236}">
                <a16:creationId xmlns:a16="http://schemas.microsoft.com/office/drawing/2014/main" id="{344C40A2-FA51-41D9-BCE6-C2E7070C1EEA}"/>
              </a:ext>
            </a:extLst>
          </p:cNvPr>
          <p:cNvSpPr txBox="1">
            <a:spLocks noChangeAspect="1"/>
          </p:cNvSpPr>
          <p:nvPr userDrawn="1"/>
        </p:nvSpPr>
        <p:spPr>
          <a:xfrm>
            <a:off x="8595360" y="135166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8" name="Text Placeholder 7">
            <a:extLst>
              <a:ext uri="{FF2B5EF4-FFF2-40B4-BE49-F238E27FC236}">
                <a16:creationId xmlns:a16="http://schemas.microsoft.com/office/drawing/2014/main" id="{08867A82-45D0-4D4F-8419-2CA7A03DF700}"/>
              </a:ext>
            </a:extLst>
          </p:cNvPr>
          <p:cNvSpPr txBox="1">
            <a:spLocks noChangeAspect="1"/>
          </p:cNvSpPr>
          <p:nvPr userDrawn="1"/>
        </p:nvSpPr>
        <p:spPr>
          <a:xfrm>
            <a:off x="457199"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09" name="Text Placeholder 7">
            <a:extLst>
              <a:ext uri="{FF2B5EF4-FFF2-40B4-BE49-F238E27FC236}">
                <a16:creationId xmlns:a16="http://schemas.microsoft.com/office/drawing/2014/main" id="{7376BCF1-C378-47D3-83C4-BE5FAAF66CA5}"/>
              </a:ext>
            </a:extLst>
          </p:cNvPr>
          <p:cNvSpPr txBox="1">
            <a:spLocks noChangeAspect="1"/>
          </p:cNvSpPr>
          <p:nvPr userDrawn="1"/>
        </p:nvSpPr>
        <p:spPr>
          <a:xfrm>
            <a:off x="1619793"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0" name="Text Placeholder 7">
            <a:extLst>
              <a:ext uri="{FF2B5EF4-FFF2-40B4-BE49-F238E27FC236}">
                <a16:creationId xmlns:a16="http://schemas.microsoft.com/office/drawing/2014/main" id="{3E0583FE-13DC-4B3C-9084-F08307FBEB12}"/>
              </a:ext>
            </a:extLst>
          </p:cNvPr>
          <p:cNvSpPr txBox="1">
            <a:spLocks noChangeAspect="1"/>
          </p:cNvSpPr>
          <p:nvPr userDrawn="1"/>
        </p:nvSpPr>
        <p:spPr>
          <a:xfrm>
            <a:off x="2782387"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1" name="Text Placeholder 7">
            <a:extLst>
              <a:ext uri="{FF2B5EF4-FFF2-40B4-BE49-F238E27FC236}">
                <a16:creationId xmlns:a16="http://schemas.microsoft.com/office/drawing/2014/main" id="{204041A2-5AD7-4844-9109-A75952753986}"/>
              </a:ext>
            </a:extLst>
          </p:cNvPr>
          <p:cNvSpPr txBox="1">
            <a:spLocks noChangeAspect="1"/>
          </p:cNvSpPr>
          <p:nvPr userDrawn="1"/>
        </p:nvSpPr>
        <p:spPr>
          <a:xfrm>
            <a:off x="3944981"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2" name="Text Placeholder 7">
            <a:extLst>
              <a:ext uri="{FF2B5EF4-FFF2-40B4-BE49-F238E27FC236}">
                <a16:creationId xmlns:a16="http://schemas.microsoft.com/office/drawing/2014/main" id="{346ECD00-F7B0-4392-9DC6-209D27E2043C}"/>
              </a:ext>
            </a:extLst>
          </p:cNvPr>
          <p:cNvSpPr txBox="1">
            <a:spLocks noChangeAspect="1"/>
          </p:cNvSpPr>
          <p:nvPr userDrawn="1"/>
        </p:nvSpPr>
        <p:spPr>
          <a:xfrm>
            <a:off x="5107575"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3" name="Text Placeholder 7">
            <a:extLst>
              <a:ext uri="{FF2B5EF4-FFF2-40B4-BE49-F238E27FC236}">
                <a16:creationId xmlns:a16="http://schemas.microsoft.com/office/drawing/2014/main" id="{49354B80-CC12-4645-B579-9F4E4459EF86}"/>
              </a:ext>
            </a:extLst>
          </p:cNvPr>
          <p:cNvSpPr txBox="1">
            <a:spLocks noChangeAspect="1"/>
          </p:cNvSpPr>
          <p:nvPr userDrawn="1"/>
        </p:nvSpPr>
        <p:spPr>
          <a:xfrm>
            <a:off x="7432763"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4" name="Text Placeholder 7">
            <a:extLst>
              <a:ext uri="{FF2B5EF4-FFF2-40B4-BE49-F238E27FC236}">
                <a16:creationId xmlns:a16="http://schemas.microsoft.com/office/drawing/2014/main" id="{90AD16A8-DF61-4041-8A5B-CFBF53F2F38F}"/>
              </a:ext>
            </a:extLst>
          </p:cNvPr>
          <p:cNvSpPr txBox="1">
            <a:spLocks noChangeAspect="1"/>
          </p:cNvSpPr>
          <p:nvPr userDrawn="1"/>
        </p:nvSpPr>
        <p:spPr>
          <a:xfrm>
            <a:off x="6270169"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5" name="Text Placeholder 7">
            <a:extLst>
              <a:ext uri="{FF2B5EF4-FFF2-40B4-BE49-F238E27FC236}">
                <a16:creationId xmlns:a16="http://schemas.microsoft.com/office/drawing/2014/main" id="{F1618819-0B8A-497A-A83D-E9501B860BEB}"/>
              </a:ext>
            </a:extLst>
          </p:cNvPr>
          <p:cNvSpPr txBox="1">
            <a:spLocks noChangeAspect="1"/>
          </p:cNvSpPr>
          <p:nvPr userDrawn="1"/>
        </p:nvSpPr>
        <p:spPr>
          <a:xfrm>
            <a:off x="8595360" y="268554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7" name="Text Placeholder 7">
            <a:extLst>
              <a:ext uri="{FF2B5EF4-FFF2-40B4-BE49-F238E27FC236}">
                <a16:creationId xmlns:a16="http://schemas.microsoft.com/office/drawing/2014/main" id="{F5687131-E984-4EE0-A24A-7517107F0B69}"/>
              </a:ext>
            </a:extLst>
          </p:cNvPr>
          <p:cNvSpPr txBox="1">
            <a:spLocks noChangeAspect="1"/>
          </p:cNvSpPr>
          <p:nvPr userDrawn="1"/>
        </p:nvSpPr>
        <p:spPr>
          <a:xfrm>
            <a:off x="457199"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8" name="Text Placeholder 7">
            <a:extLst>
              <a:ext uri="{FF2B5EF4-FFF2-40B4-BE49-F238E27FC236}">
                <a16:creationId xmlns:a16="http://schemas.microsoft.com/office/drawing/2014/main" id="{8F2315E5-0E17-4440-8F30-93DCA3954964}"/>
              </a:ext>
            </a:extLst>
          </p:cNvPr>
          <p:cNvSpPr txBox="1">
            <a:spLocks noChangeAspect="1"/>
          </p:cNvSpPr>
          <p:nvPr userDrawn="1"/>
        </p:nvSpPr>
        <p:spPr>
          <a:xfrm>
            <a:off x="1619793"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19" name="Text Placeholder 7">
            <a:extLst>
              <a:ext uri="{FF2B5EF4-FFF2-40B4-BE49-F238E27FC236}">
                <a16:creationId xmlns:a16="http://schemas.microsoft.com/office/drawing/2014/main" id="{289CBBD0-F73B-49BB-AC77-ED6EB138D134}"/>
              </a:ext>
            </a:extLst>
          </p:cNvPr>
          <p:cNvSpPr txBox="1">
            <a:spLocks noChangeAspect="1"/>
          </p:cNvSpPr>
          <p:nvPr userDrawn="1"/>
        </p:nvSpPr>
        <p:spPr>
          <a:xfrm>
            <a:off x="2782387"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0" name="Text Placeholder 7">
            <a:extLst>
              <a:ext uri="{FF2B5EF4-FFF2-40B4-BE49-F238E27FC236}">
                <a16:creationId xmlns:a16="http://schemas.microsoft.com/office/drawing/2014/main" id="{2AB84C8F-08A1-4B16-94FE-0D40F980F5AE}"/>
              </a:ext>
            </a:extLst>
          </p:cNvPr>
          <p:cNvSpPr txBox="1">
            <a:spLocks noChangeAspect="1"/>
          </p:cNvSpPr>
          <p:nvPr userDrawn="1"/>
        </p:nvSpPr>
        <p:spPr>
          <a:xfrm>
            <a:off x="3944981"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1" name="Text Placeholder 7">
            <a:extLst>
              <a:ext uri="{FF2B5EF4-FFF2-40B4-BE49-F238E27FC236}">
                <a16:creationId xmlns:a16="http://schemas.microsoft.com/office/drawing/2014/main" id="{76BC461D-F3C5-46F2-AB1E-F29ADD7CC1A1}"/>
              </a:ext>
            </a:extLst>
          </p:cNvPr>
          <p:cNvSpPr txBox="1">
            <a:spLocks noChangeAspect="1"/>
          </p:cNvSpPr>
          <p:nvPr userDrawn="1"/>
        </p:nvSpPr>
        <p:spPr>
          <a:xfrm>
            <a:off x="5107575"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2" name="Text Placeholder 7">
            <a:extLst>
              <a:ext uri="{FF2B5EF4-FFF2-40B4-BE49-F238E27FC236}">
                <a16:creationId xmlns:a16="http://schemas.microsoft.com/office/drawing/2014/main" id="{64B52FFE-033B-4FEB-B20C-9E666CD9B7AE}"/>
              </a:ext>
            </a:extLst>
          </p:cNvPr>
          <p:cNvSpPr txBox="1">
            <a:spLocks noChangeAspect="1"/>
          </p:cNvSpPr>
          <p:nvPr userDrawn="1"/>
        </p:nvSpPr>
        <p:spPr>
          <a:xfrm>
            <a:off x="7432763"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3" name="Text Placeholder 7">
            <a:extLst>
              <a:ext uri="{FF2B5EF4-FFF2-40B4-BE49-F238E27FC236}">
                <a16:creationId xmlns:a16="http://schemas.microsoft.com/office/drawing/2014/main" id="{E983B02D-EC6E-466C-AA73-DCA366A0941B}"/>
              </a:ext>
            </a:extLst>
          </p:cNvPr>
          <p:cNvSpPr txBox="1">
            <a:spLocks noChangeAspect="1"/>
          </p:cNvSpPr>
          <p:nvPr userDrawn="1"/>
        </p:nvSpPr>
        <p:spPr>
          <a:xfrm>
            <a:off x="6270169"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4" name="Text Placeholder 7">
            <a:extLst>
              <a:ext uri="{FF2B5EF4-FFF2-40B4-BE49-F238E27FC236}">
                <a16:creationId xmlns:a16="http://schemas.microsoft.com/office/drawing/2014/main" id="{390D8666-D973-451A-BBCD-7483A6823EC1}"/>
              </a:ext>
            </a:extLst>
          </p:cNvPr>
          <p:cNvSpPr txBox="1">
            <a:spLocks noChangeAspect="1"/>
          </p:cNvSpPr>
          <p:nvPr userDrawn="1"/>
        </p:nvSpPr>
        <p:spPr>
          <a:xfrm>
            <a:off x="8595360" y="4019421"/>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6" name="Text Placeholder 7">
            <a:extLst>
              <a:ext uri="{FF2B5EF4-FFF2-40B4-BE49-F238E27FC236}">
                <a16:creationId xmlns:a16="http://schemas.microsoft.com/office/drawing/2014/main" id="{F73B4A10-708D-4994-A0FB-346E53BB23DC}"/>
              </a:ext>
            </a:extLst>
          </p:cNvPr>
          <p:cNvSpPr txBox="1">
            <a:spLocks noChangeAspect="1"/>
          </p:cNvSpPr>
          <p:nvPr userDrawn="1"/>
        </p:nvSpPr>
        <p:spPr>
          <a:xfrm>
            <a:off x="457200"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7" name="Text Placeholder 7">
            <a:extLst>
              <a:ext uri="{FF2B5EF4-FFF2-40B4-BE49-F238E27FC236}">
                <a16:creationId xmlns:a16="http://schemas.microsoft.com/office/drawing/2014/main" id="{2C4166DD-2A38-401A-852B-AA8D745F052E}"/>
              </a:ext>
            </a:extLst>
          </p:cNvPr>
          <p:cNvSpPr txBox="1">
            <a:spLocks noChangeAspect="1"/>
          </p:cNvSpPr>
          <p:nvPr userDrawn="1"/>
        </p:nvSpPr>
        <p:spPr>
          <a:xfrm>
            <a:off x="1619794"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8" name="Text Placeholder 7">
            <a:extLst>
              <a:ext uri="{FF2B5EF4-FFF2-40B4-BE49-F238E27FC236}">
                <a16:creationId xmlns:a16="http://schemas.microsoft.com/office/drawing/2014/main" id="{B0337247-D00A-4324-9609-D412603F31E4}"/>
              </a:ext>
            </a:extLst>
          </p:cNvPr>
          <p:cNvSpPr txBox="1">
            <a:spLocks noChangeAspect="1"/>
          </p:cNvSpPr>
          <p:nvPr userDrawn="1"/>
        </p:nvSpPr>
        <p:spPr>
          <a:xfrm>
            <a:off x="2782388"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29" name="Text Placeholder 7">
            <a:extLst>
              <a:ext uri="{FF2B5EF4-FFF2-40B4-BE49-F238E27FC236}">
                <a16:creationId xmlns:a16="http://schemas.microsoft.com/office/drawing/2014/main" id="{8D7FEC39-3BFD-410B-8D4C-8783A9925389}"/>
              </a:ext>
            </a:extLst>
          </p:cNvPr>
          <p:cNvSpPr txBox="1">
            <a:spLocks noChangeAspect="1"/>
          </p:cNvSpPr>
          <p:nvPr userDrawn="1"/>
        </p:nvSpPr>
        <p:spPr>
          <a:xfrm>
            <a:off x="3944982"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0" name="Text Placeholder 7">
            <a:extLst>
              <a:ext uri="{FF2B5EF4-FFF2-40B4-BE49-F238E27FC236}">
                <a16:creationId xmlns:a16="http://schemas.microsoft.com/office/drawing/2014/main" id="{7568BDCC-333B-4F26-8BEC-1BB9FDA332DD}"/>
              </a:ext>
            </a:extLst>
          </p:cNvPr>
          <p:cNvSpPr txBox="1">
            <a:spLocks noChangeAspect="1"/>
          </p:cNvSpPr>
          <p:nvPr userDrawn="1"/>
        </p:nvSpPr>
        <p:spPr>
          <a:xfrm>
            <a:off x="5107576"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1" name="Text Placeholder 7">
            <a:extLst>
              <a:ext uri="{FF2B5EF4-FFF2-40B4-BE49-F238E27FC236}">
                <a16:creationId xmlns:a16="http://schemas.microsoft.com/office/drawing/2014/main" id="{94CBE5F1-8733-4E26-BBBE-2CF96117643F}"/>
              </a:ext>
            </a:extLst>
          </p:cNvPr>
          <p:cNvSpPr txBox="1">
            <a:spLocks noChangeAspect="1"/>
          </p:cNvSpPr>
          <p:nvPr userDrawn="1"/>
        </p:nvSpPr>
        <p:spPr>
          <a:xfrm>
            <a:off x="7432764"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2" name="Text Placeholder 7">
            <a:extLst>
              <a:ext uri="{FF2B5EF4-FFF2-40B4-BE49-F238E27FC236}">
                <a16:creationId xmlns:a16="http://schemas.microsoft.com/office/drawing/2014/main" id="{20509CDC-6ED2-4C0A-8614-F7E17CE71447}"/>
              </a:ext>
            </a:extLst>
          </p:cNvPr>
          <p:cNvSpPr txBox="1">
            <a:spLocks noChangeAspect="1"/>
          </p:cNvSpPr>
          <p:nvPr userDrawn="1"/>
        </p:nvSpPr>
        <p:spPr>
          <a:xfrm>
            <a:off x="6270170"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133" name="Text Placeholder 7">
            <a:extLst>
              <a:ext uri="{FF2B5EF4-FFF2-40B4-BE49-F238E27FC236}">
                <a16:creationId xmlns:a16="http://schemas.microsoft.com/office/drawing/2014/main" id="{05CA4BF1-9034-48F3-92C0-4D13EAB93802}"/>
              </a:ext>
            </a:extLst>
          </p:cNvPr>
          <p:cNvSpPr txBox="1">
            <a:spLocks noChangeAspect="1"/>
          </p:cNvSpPr>
          <p:nvPr userDrawn="1"/>
        </p:nvSpPr>
        <p:spPr>
          <a:xfrm>
            <a:off x="8595361" y="5353300"/>
            <a:ext cx="1005840" cy="1171792"/>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38" name="Rectangle 37">
            <a:extLst>
              <a:ext uri="{FF2B5EF4-FFF2-40B4-BE49-F238E27FC236}">
                <a16:creationId xmlns:a16="http://schemas.microsoft.com/office/drawing/2014/main" id="{5863CE61-5331-4B94-B185-3202EBD0A1E0}"/>
              </a:ext>
            </a:extLst>
          </p:cNvPr>
          <p:cNvSpPr/>
          <p:nvPr userDrawn="1"/>
        </p:nvSpPr>
        <p:spPr>
          <a:xfrm>
            <a:off x="10187796" y="0"/>
            <a:ext cx="1371600" cy="3092134"/>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Note: All tombstones should use the following language:</a:t>
            </a:r>
          </a:p>
          <a:p>
            <a:pPr algn="ctr"/>
            <a:endParaRPr lang="en-US" sz="1000" b="1" dirty="0"/>
          </a:p>
          <a:p>
            <a:pPr algn="ctr"/>
            <a:r>
              <a:rPr lang="en-US" sz="1000" b="1" dirty="0"/>
              <a:t>Sell-Side / Buy-Side</a:t>
            </a:r>
          </a:p>
          <a:p>
            <a:pPr algn="ctr"/>
            <a:r>
              <a:rPr lang="en-US" sz="1000" b="1" dirty="0"/>
              <a:t>Advisor</a:t>
            </a:r>
          </a:p>
          <a:p>
            <a:pPr algn="ctr"/>
            <a:endParaRPr lang="en-US" sz="1000" b="1" dirty="0"/>
          </a:p>
          <a:p>
            <a:pPr algn="ctr"/>
            <a:r>
              <a:rPr lang="en-US" sz="1000" b="1" dirty="0"/>
              <a:t>DO NOT use “</a:t>
            </a:r>
            <a:r>
              <a:rPr lang="en-US" sz="1000" b="1" dirty="0" err="1"/>
              <a:t>Sellside</a:t>
            </a:r>
            <a:r>
              <a:rPr lang="en-US" sz="1000" b="1" dirty="0"/>
              <a:t>”, “Buyside”, “Sell Side”, “Buy Side” or “Advisory”</a:t>
            </a:r>
          </a:p>
          <a:p>
            <a:pPr algn="ctr"/>
            <a:endParaRPr lang="en-US" sz="1000" b="1" dirty="0"/>
          </a:p>
          <a:p>
            <a:pPr algn="ctr"/>
            <a:r>
              <a:rPr lang="en-US" sz="1000" b="1" dirty="0"/>
              <a:t>Additionally, DO NOT use “M&amp;A” prior to “Advisor”</a:t>
            </a:r>
          </a:p>
        </p:txBody>
      </p:sp>
      <p:sp>
        <p:nvSpPr>
          <p:cNvPr id="39" name="Text Placeholder 7">
            <a:extLst>
              <a:ext uri="{FF2B5EF4-FFF2-40B4-BE49-F238E27FC236}">
                <a16:creationId xmlns:a16="http://schemas.microsoft.com/office/drawing/2014/main" id="{44C05533-062F-412F-927E-D9EC3CDAA21D}"/>
              </a:ext>
            </a:extLst>
          </p:cNvPr>
          <p:cNvSpPr>
            <a:spLocks noGrp="1"/>
          </p:cNvSpPr>
          <p:nvPr>
            <p:ph type="body" sz="quarter" idx="14" hasCustomPrompt="1"/>
          </p:nvPr>
        </p:nvSpPr>
        <p:spPr>
          <a:xfrm>
            <a:off x="468578" y="1351661"/>
            <a:ext cx="1005840" cy="137160"/>
          </a:xfrm>
        </p:spPr>
        <p:txBody>
          <a:bodyPr anchor="ctr">
            <a:spAutoFit/>
          </a:bodyPr>
          <a:lstStyle>
            <a:lvl1pPr marL="0" indent="0" algn="ctr">
              <a:lnSpc>
                <a:spcPct val="100000"/>
              </a:lnSpc>
              <a:spcAft>
                <a:spcPts val="0"/>
              </a:spcAft>
              <a:buNone/>
              <a:defRPr sz="600"/>
            </a:lvl1pPr>
          </a:lstStyle>
          <a:p>
            <a:pPr lvl="0"/>
            <a:r>
              <a:rPr lang="en-US" dirty="0"/>
              <a:t>Month Year</a:t>
            </a:r>
          </a:p>
        </p:txBody>
      </p:sp>
      <p:sp>
        <p:nvSpPr>
          <p:cNvPr id="40" name="Text Placeholder 7">
            <a:extLst>
              <a:ext uri="{FF2B5EF4-FFF2-40B4-BE49-F238E27FC236}">
                <a16:creationId xmlns:a16="http://schemas.microsoft.com/office/drawing/2014/main" id="{CD5736C1-7D31-4AE0-AAE3-AF0E61C053E4}"/>
              </a:ext>
            </a:extLst>
          </p:cNvPr>
          <p:cNvSpPr>
            <a:spLocks noGrp="1"/>
          </p:cNvSpPr>
          <p:nvPr>
            <p:ph type="body" sz="quarter" idx="15" hasCustomPrompt="1"/>
          </p:nvPr>
        </p:nvSpPr>
        <p:spPr>
          <a:xfrm>
            <a:off x="465147" y="2386293"/>
            <a:ext cx="1005840" cy="137160"/>
          </a:xfrm>
        </p:spPr>
        <p:txBody>
          <a:bodyPr anchor="ctr">
            <a:noAutofit/>
          </a:bodyPr>
          <a:lstStyle>
            <a:lvl1pPr marL="0" indent="0" algn="ctr">
              <a:lnSpc>
                <a:spcPct val="100000"/>
              </a:lnSpc>
              <a:spcAft>
                <a:spcPts val="0"/>
              </a:spcAft>
              <a:buNone/>
              <a:defRPr sz="600"/>
            </a:lvl1pPr>
          </a:lstStyle>
          <a:p>
            <a:pPr lvl="0"/>
            <a:r>
              <a:rPr lang="en-US" dirty="0"/>
              <a:t>Role</a:t>
            </a:r>
          </a:p>
        </p:txBody>
      </p:sp>
      <p:sp>
        <p:nvSpPr>
          <p:cNvPr id="41" name="Text Placeholder 7">
            <a:extLst>
              <a:ext uri="{FF2B5EF4-FFF2-40B4-BE49-F238E27FC236}">
                <a16:creationId xmlns:a16="http://schemas.microsoft.com/office/drawing/2014/main" id="{EFD373C5-3898-434E-A450-02D8E1CA46F1}"/>
              </a:ext>
            </a:extLst>
          </p:cNvPr>
          <p:cNvSpPr>
            <a:spLocks noGrp="1"/>
          </p:cNvSpPr>
          <p:nvPr>
            <p:ph type="body" sz="quarter" idx="16" hasCustomPrompt="1"/>
          </p:nvPr>
        </p:nvSpPr>
        <p:spPr>
          <a:xfrm>
            <a:off x="467590" y="1846117"/>
            <a:ext cx="1005840" cy="182880"/>
          </a:xfrm>
        </p:spPr>
        <p:txBody>
          <a:bodyPr anchor="ctr">
            <a:noAutofit/>
          </a:bodyPr>
          <a:lstStyle>
            <a:lvl1pPr marL="0" indent="0" algn="ctr">
              <a:lnSpc>
                <a:spcPct val="100000"/>
              </a:lnSpc>
              <a:spcAft>
                <a:spcPts val="0"/>
              </a:spcAft>
              <a:buNone/>
              <a:defRPr sz="600"/>
            </a:lvl1pPr>
          </a:lstStyle>
          <a:p>
            <a:pPr lvl="0"/>
            <a:r>
              <a:rPr lang="en-US" dirty="0"/>
              <a:t>has been acquired by</a:t>
            </a:r>
          </a:p>
        </p:txBody>
      </p:sp>
      <p:sp>
        <p:nvSpPr>
          <p:cNvPr id="42" name="Text Placeholder 5">
            <a:extLst>
              <a:ext uri="{FF2B5EF4-FFF2-40B4-BE49-F238E27FC236}">
                <a16:creationId xmlns:a16="http://schemas.microsoft.com/office/drawing/2014/main" id="{8FDA1273-14F6-40EB-9231-ED679F95B7DC}"/>
              </a:ext>
            </a:extLst>
          </p:cNvPr>
          <p:cNvSpPr>
            <a:spLocks noGrp="1"/>
          </p:cNvSpPr>
          <p:nvPr>
            <p:ph type="body" sz="quarter" idx="17"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43" name="Text Placeholder 10">
            <a:extLst>
              <a:ext uri="{FF2B5EF4-FFF2-40B4-BE49-F238E27FC236}">
                <a16:creationId xmlns:a16="http://schemas.microsoft.com/office/drawing/2014/main" id="{5467838B-65F5-4648-A9F9-2EA9A7197DE6}"/>
              </a:ext>
            </a:extLst>
          </p:cNvPr>
          <p:cNvSpPr>
            <a:spLocks noGrp="1"/>
          </p:cNvSpPr>
          <p:nvPr>
            <p:ph type="body" sz="quarter" idx="18" hasCustomPrompt="1"/>
          </p:nvPr>
        </p:nvSpPr>
        <p:spPr>
          <a:xfrm>
            <a:off x="457200" y="1061081"/>
            <a:ext cx="9144000" cy="365760"/>
          </a:xfrm>
        </p:spPr>
        <p:txBody>
          <a:bodyPr/>
          <a:lstStyle>
            <a:lvl1pPr marL="0" indent="0">
              <a:buNone/>
              <a:defRPr sz="1100" b="1"/>
            </a:lvl1pPr>
          </a:lstStyle>
          <a:p>
            <a:pPr lvl="0"/>
            <a:r>
              <a:rPr lang="en-US" dirty="0"/>
              <a:t>Header Text</a:t>
            </a:r>
          </a:p>
        </p:txBody>
      </p:sp>
    </p:spTree>
    <p:extLst>
      <p:ext uri="{BB962C8B-B14F-4D97-AF65-F5344CB8AC3E}">
        <p14:creationId xmlns:p14="http://schemas.microsoft.com/office/powerpoint/2010/main" val="1877203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nowledge + Knowhow 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2AF-325D-4FEB-8D5A-837F8EAD8890}"/>
              </a:ext>
            </a:extLst>
          </p:cNvPr>
          <p:cNvSpPr>
            <a:spLocks noGrp="1"/>
          </p:cNvSpPr>
          <p:nvPr>
            <p:ph type="title"/>
          </p:nvPr>
        </p:nvSpPr>
        <p:spPr/>
        <p:txBody>
          <a:bodyPr anchor="b"/>
          <a:lstStyle/>
          <a:p>
            <a:r>
              <a:rPr lang="en-US"/>
              <a:t>Click to edit Master title style</a:t>
            </a:r>
          </a:p>
        </p:txBody>
      </p:sp>
      <p:sp>
        <p:nvSpPr>
          <p:cNvPr id="3" name="Footer Placeholder 2">
            <a:extLst>
              <a:ext uri="{FF2B5EF4-FFF2-40B4-BE49-F238E27FC236}">
                <a16:creationId xmlns:a16="http://schemas.microsoft.com/office/drawing/2014/main" id="{48458B1C-C8DD-4140-A350-2FB11558892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D7E993-3DDB-4B66-97A8-83306B9790C0}"/>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7">
            <a:extLst>
              <a:ext uri="{FF2B5EF4-FFF2-40B4-BE49-F238E27FC236}">
                <a16:creationId xmlns:a16="http://schemas.microsoft.com/office/drawing/2014/main" id="{EA2C409B-D957-4768-BF84-2FC9F0E98F33}"/>
              </a:ext>
            </a:extLst>
          </p:cNvPr>
          <p:cNvSpPr txBox="1">
            <a:spLocks noChangeAspect="1"/>
          </p:cNvSpPr>
          <p:nvPr userDrawn="1"/>
        </p:nvSpPr>
        <p:spPr>
          <a:xfrm>
            <a:off x="457200" y="2846815"/>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7" name="Text Placeholder 7">
            <a:extLst>
              <a:ext uri="{FF2B5EF4-FFF2-40B4-BE49-F238E27FC236}">
                <a16:creationId xmlns:a16="http://schemas.microsoft.com/office/drawing/2014/main" id="{28AA19C1-04DA-4222-98A4-C15930325310}"/>
              </a:ext>
            </a:extLst>
          </p:cNvPr>
          <p:cNvSpPr>
            <a:spLocks noGrp="1"/>
          </p:cNvSpPr>
          <p:nvPr>
            <p:ph type="body" sz="quarter" idx="14" hasCustomPrompt="1"/>
          </p:nvPr>
        </p:nvSpPr>
        <p:spPr>
          <a:xfrm>
            <a:off x="457200" y="2846814"/>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10" name="Rectangle 9">
            <a:extLst>
              <a:ext uri="{FF2B5EF4-FFF2-40B4-BE49-F238E27FC236}">
                <a16:creationId xmlns:a16="http://schemas.microsoft.com/office/drawing/2014/main" id="{B5AB6413-F729-4F82-AA36-B4EF13A4A918}"/>
              </a:ext>
            </a:extLst>
          </p:cNvPr>
          <p:cNvSpPr/>
          <p:nvPr userDrawn="1"/>
        </p:nvSpPr>
        <p:spPr>
          <a:xfrm>
            <a:off x="3200400" y="1153330"/>
            <a:ext cx="6400800" cy="5943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84C24-5535-4843-A5E3-3199A912732B}"/>
              </a:ext>
            </a:extLst>
          </p:cNvPr>
          <p:cNvSpPr/>
          <p:nvPr userDrawn="1"/>
        </p:nvSpPr>
        <p:spPr>
          <a:xfrm>
            <a:off x="3200400" y="3347890"/>
            <a:ext cx="6400800" cy="1554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647E62EA-DC42-4881-96E9-860BEDA96FAA}"/>
              </a:ext>
            </a:extLst>
          </p:cNvPr>
          <p:cNvSpPr>
            <a:spLocks noGrp="1"/>
          </p:cNvSpPr>
          <p:nvPr>
            <p:ph type="body" sz="quarter" idx="17" hasCustomPrompt="1"/>
          </p:nvPr>
        </p:nvSpPr>
        <p:spPr>
          <a:xfrm>
            <a:off x="457200" y="5174846"/>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13" name="Text Placeholder 7">
            <a:extLst>
              <a:ext uri="{FF2B5EF4-FFF2-40B4-BE49-F238E27FC236}">
                <a16:creationId xmlns:a16="http://schemas.microsoft.com/office/drawing/2014/main" id="{1EFFDB57-1530-4C33-8CAF-C7DF761FA541}"/>
              </a:ext>
            </a:extLst>
          </p:cNvPr>
          <p:cNvSpPr>
            <a:spLocks noGrp="1"/>
          </p:cNvSpPr>
          <p:nvPr>
            <p:ph type="body" sz="quarter" idx="18" hasCustomPrompt="1"/>
          </p:nvPr>
        </p:nvSpPr>
        <p:spPr>
          <a:xfrm>
            <a:off x="457200" y="4010830"/>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15" name="Text Placeholder 14">
            <a:extLst>
              <a:ext uri="{FF2B5EF4-FFF2-40B4-BE49-F238E27FC236}">
                <a16:creationId xmlns:a16="http://schemas.microsoft.com/office/drawing/2014/main" id="{8E3873AD-8A44-4ACB-8BDF-D9D82AF2672B}"/>
              </a:ext>
            </a:extLst>
          </p:cNvPr>
          <p:cNvSpPr>
            <a:spLocks noGrp="1"/>
          </p:cNvSpPr>
          <p:nvPr>
            <p:ph type="body" sz="quarter" idx="19" hasCustomPrompt="1"/>
          </p:nvPr>
        </p:nvSpPr>
        <p:spPr>
          <a:xfrm>
            <a:off x="3200400" y="1153330"/>
            <a:ext cx="6400800" cy="238527"/>
          </a:xfrm>
        </p:spPr>
        <p:txBody>
          <a:bodyPr lIns="45720" tIns="45720">
            <a:spAutoFit/>
          </a:bodyPr>
          <a:lstStyle>
            <a:lvl1pPr marL="0" indent="0">
              <a:buNone/>
              <a:defRPr sz="1300" b="1">
                <a:solidFill>
                  <a:srgbClr val="CC0000"/>
                </a:solidFill>
              </a:defRPr>
            </a:lvl1pPr>
          </a:lstStyle>
          <a:p>
            <a:pPr lvl="0"/>
            <a:r>
              <a:rPr lang="en-US" sz="1300" b="1" dirty="0"/>
              <a:t>Situation</a:t>
            </a:r>
            <a:endParaRPr lang="en-US" dirty="0"/>
          </a:p>
        </p:txBody>
      </p:sp>
      <p:cxnSp>
        <p:nvCxnSpPr>
          <p:cNvPr id="17" name="Straight Connector 16">
            <a:extLst>
              <a:ext uri="{FF2B5EF4-FFF2-40B4-BE49-F238E27FC236}">
                <a16:creationId xmlns:a16="http://schemas.microsoft.com/office/drawing/2014/main" id="{F491DB7C-6D1B-4036-AB9A-4EE293631103}"/>
              </a:ext>
            </a:extLst>
          </p:cNvPr>
          <p:cNvCxnSpPr/>
          <p:nvPr userDrawn="1"/>
        </p:nvCxnSpPr>
        <p:spPr>
          <a:xfrm>
            <a:off x="3200400" y="11533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12D46BE3-9C15-4190-84A9-0EE587044EEF}"/>
              </a:ext>
            </a:extLst>
          </p:cNvPr>
          <p:cNvSpPr>
            <a:spLocks noGrp="1"/>
          </p:cNvSpPr>
          <p:nvPr>
            <p:ph type="body" sz="quarter" idx="20" hasCustomPrompt="1"/>
          </p:nvPr>
        </p:nvSpPr>
        <p:spPr>
          <a:xfrm>
            <a:off x="3200400" y="4904075"/>
            <a:ext cx="6400800" cy="238527"/>
          </a:xfrm>
        </p:spPr>
        <p:txBody>
          <a:bodyPr lIns="45720" tIns="45720">
            <a:spAutoFit/>
          </a:bodyPr>
          <a:lstStyle>
            <a:lvl1pPr marL="0" indent="0">
              <a:buNone/>
              <a:defRPr sz="1300" b="1">
                <a:solidFill>
                  <a:srgbClr val="CC0000"/>
                </a:solidFill>
              </a:defRPr>
            </a:lvl1pPr>
          </a:lstStyle>
          <a:p>
            <a:pPr lvl="0"/>
            <a:r>
              <a:rPr lang="en-US" sz="1300" b="1" dirty="0"/>
              <a:t>Results</a:t>
            </a:r>
            <a:endParaRPr lang="en-US" dirty="0"/>
          </a:p>
        </p:txBody>
      </p:sp>
      <p:cxnSp>
        <p:nvCxnSpPr>
          <p:cNvPr id="19" name="Straight Connector 18">
            <a:extLst>
              <a:ext uri="{FF2B5EF4-FFF2-40B4-BE49-F238E27FC236}">
                <a16:creationId xmlns:a16="http://schemas.microsoft.com/office/drawing/2014/main" id="{1DE1E860-EDB9-456B-A765-5D3EA376E9DD}"/>
              </a:ext>
            </a:extLst>
          </p:cNvPr>
          <p:cNvCxnSpPr/>
          <p:nvPr userDrawn="1"/>
        </p:nvCxnSpPr>
        <p:spPr>
          <a:xfrm>
            <a:off x="3200400" y="70969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B074EDF-60E0-42F1-B074-0F3D2ECA3AC2}"/>
              </a:ext>
            </a:extLst>
          </p:cNvPr>
          <p:cNvSpPr>
            <a:spLocks noGrp="1"/>
          </p:cNvSpPr>
          <p:nvPr>
            <p:ph type="body" sz="quarter" idx="25" hasCustomPrompt="1"/>
          </p:nvPr>
        </p:nvSpPr>
        <p:spPr>
          <a:xfrm>
            <a:off x="3942853" y="3353553"/>
            <a:ext cx="1441175" cy="284693"/>
          </a:xfrm>
        </p:spPr>
        <p:txBody>
          <a:bodyPr lIns="0" tIns="91440">
            <a:spAutoFit/>
          </a:bodyPr>
          <a:lstStyle>
            <a:lvl1pPr marL="0" indent="0" algn="ctr">
              <a:buNone/>
              <a:defRPr sz="1600" b="1" i="0">
                <a:solidFill>
                  <a:schemeClr val="bg1"/>
                </a:solidFill>
              </a:defRPr>
            </a:lvl1pPr>
          </a:lstStyle>
          <a:p>
            <a:pPr lvl="0"/>
            <a:r>
              <a:rPr lang="en-US" dirty="0"/>
              <a:t>Knowledge</a:t>
            </a:r>
          </a:p>
        </p:txBody>
      </p:sp>
      <p:sp>
        <p:nvSpPr>
          <p:cNvPr id="33" name="Plus Sign 32">
            <a:extLst>
              <a:ext uri="{FF2B5EF4-FFF2-40B4-BE49-F238E27FC236}">
                <a16:creationId xmlns:a16="http://schemas.microsoft.com/office/drawing/2014/main" id="{62991DBE-962B-462B-AAB9-83963D3DB0B7}"/>
              </a:ext>
            </a:extLst>
          </p:cNvPr>
          <p:cNvSpPr>
            <a:spLocks noChangeAspect="1"/>
          </p:cNvSpPr>
          <p:nvPr userDrawn="1"/>
        </p:nvSpPr>
        <p:spPr>
          <a:xfrm>
            <a:off x="6035040" y="3764416"/>
            <a:ext cx="731520" cy="731520"/>
          </a:xfrm>
          <a:prstGeom prst="mathPlus">
            <a:avLst>
              <a:gd name="adj1" fmla="val 117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4C6D568-32B1-4BB3-A26A-73EB46EB65C6}"/>
              </a:ext>
            </a:extLst>
          </p:cNvPr>
          <p:cNvSpPr>
            <a:spLocks noGrp="1"/>
          </p:cNvSpPr>
          <p:nvPr>
            <p:ph type="body" sz="quarter" idx="29"/>
          </p:nvPr>
        </p:nvSpPr>
        <p:spPr>
          <a:xfrm>
            <a:off x="3200400" y="1397971"/>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16" name="Text Placeholder 15">
            <a:extLst>
              <a:ext uri="{FF2B5EF4-FFF2-40B4-BE49-F238E27FC236}">
                <a16:creationId xmlns:a16="http://schemas.microsoft.com/office/drawing/2014/main" id="{EFD8D351-79C6-46EB-9579-6DF265DE01DE}"/>
              </a:ext>
            </a:extLst>
          </p:cNvPr>
          <p:cNvSpPr>
            <a:spLocks noGrp="1"/>
          </p:cNvSpPr>
          <p:nvPr>
            <p:ph type="body" sz="quarter" idx="31"/>
          </p:nvPr>
        </p:nvSpPr>
        <p:spPr>
          <a:xfrm>
            <a:off x="3291840" y="3784981"/>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32" name="Text Placeholder 30">
            <a:extLst>
              <a:ext uri="{FF2B5EF4-FFF2-40B4-BE49-F238E27FC236}">
                <a16:creationId xmlns:a16="http://schemas.microsoft.com/office/drawing/2014/main" id="{EDFA1BE7-5B33-4BEF-BCD9-13594EFAB4B3}"/>
              </a:ext>
            </a:extLst>
          </p:cNvPr>
          <p:cNvSpPr>
            <a:spLocks noGrp="1"/>
          </p:cNvSpPr>
          <p:nvPr>
            <p:ph type="body" sz="quarter" idx="32" hasCustomPrompt="1"/>
          </p:nvPr>
        </p:nvSpPr>
        <p:spPr>
          <a:xfrm>
            <a:off x="7417573" y="3354675"/>
            <a:ext cx="1441175" cy="284693"/>
          </a:xfrm>
        </p:spPr>
        <p:txBody>
          <a:bodyPr lIns="0" tIns="91440">
            <a:spAutoFit/>
          </a:bodyPr>
          <a:lstStyle>
            <a:lvl1pPr marL="0" indent="0" algn="ctr">
              <a:buNone/>
              <a:defRPr sz="1600" b="1" i="0">
                <a:solidFill>
                  <a:schemeClr val="bg1"/>
                </a:solidFill>
              </a:defRPr>
            </a:lvl1pPr>
          </a:lstStyle>
          <a:p>
            <a:pPr lvl="0"/>
            <a:r>
              <a:rPr lang="en-US" dirty="0"/>
              <a:t>Knowhow</a:t>
            </a:r>
          </a:p>
        </p:txBody>
      </p:sp>
      <p:sp>
        <p:nvSpPr>
          <p:cNvPr id="35" name="Text Placeholder 15">
            <a:extLst>
              <a:ext uri="{FF2B5EF4-FFF2-40B4-BE49-F238E27FC236}">
                <a16:creationId xmlns:a16="http://schemas.microsoft.com/office/drawing/2014/main" id="{B6B1FEC6-E81B-499A-81FA-2720280185AD}"/>
              </a:ext>
            </a:extLst>
          </p:cNvPr>
          <p:cNvSpPr>
            <a:spLocks noGrp="1"/>
          </p:cNvSpPr>
          <p:nvPr>
            <p:ph type="body" sz="quarter" idx="33"/>
          </p:nvPr>
        </p:nvSpPr>
        <p:spPr>
          <a:xfrm>
            <a:off x="6766560" y="3786103"/>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23" name="Text Placeholder 8">
            <a:extLst>
              <a:ext uri="{FF2B5EF4-FFF2-40B4-BE49-F238E27FC236}">
                <a16:creationId xmlns:a16="http://schemas.microsoft.com/office/drawing/2014/main" id="{04FAA106-B545-4426-804F-1C1D39D63BD6}"/>
              </a:ext>
            </a:extLst>
          </p:cNvPr>
          <p:cNvSpPr>
            <a:spLocks noGrp="1"/>
          </p:cNvSpPr>
          <p:nvPr>
            <p:ph type="body" sz="quarter" idx="34"/>
          </p:nvPr>
        </p:nvSpPr>
        <p:spPr>
          <a:xfrm>
            <a:off x="3200400" y="5142602"/>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24" name="Text Placeholder 5">
            <a:extLst>
              <a:ext uri="{FF2B5EF4-FFF2-40B4-BE49-F238E27FC236}">
                <a16:creationId xmlns:a16="http://schemas.microsoft.com/office/drawing/2014/main" id="{A1490EC0-AADF-493D-B413-54B2DB44DC5C}"/>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1301297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nowledge + Knowhow Case Study – 2 Tombsto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62AF-325D-4FEB-8D5A-837F8EAD8890}"/>
              </a:ext>
            </a:extLst>
          </p:cNvPr>
          <p:cNvSpPr>
            <a:spLocks noGrp="1"/>
          </p:cNvSpPr>
          <p:nvPr>
            <p:ph type="title"/>
          </p:nvPr>
        </p:nvSpPr>
        <p:spPr/>
        <p:txBody>
          <a:bodyPr anchor="b"/>
          <a:lstStyle/>
          <a:p>
            <a:r>
              <a:rPr lang="en-US"/>
              <a:t>Click to edit Master title style</a:t>
            </a:r>
          </a:p>
        </p:txBody>
      </p:sp>
      <p:sp>
        <p:nvSpPr>
          <p:cNvPr id="3" name="Footer Placeholder 2">
            <a:extLst>
              <a:ext uri="{FF2B5EF4-FFF2-40B4-BE49-F238E27FC236}">
                <a16:creationId xmlns:a16="http://schemas.microsoft.com/office/drawing/2014/main" id="{48458B1C-C8DD-4140-A350-2FB115588927}"/>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D7E993-3DDB-4B66-97A8-83306B9790C0}"/>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7">
            <a:extLst>
              <a:ext uri="{FF2B5EF4-FFF2-40B4-BE49-F238E27FC236}">
                <a16:creationId xmlns:a16="http://schemas.microsoft.com/office/drawing/2014/main" id="{EA2C409B-D957-4768-BF84-2FC9F0E98F33}"/>
              </a:ext>
            </a:extLst>
          </p:cNvPr>
          <p:cNvSpPr txBox="1">
            <a:spLocks noChangeAspect="1"/>
          </p:cNvSpPr>
          <p:nvPr userDrawn="1"/>
        </p:nvSpPr>
        <p:spPr>
          <a:xfrm>
            <a:off x="457200" y="1430269"/>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7" name="Text Placeholder 7">
            <a:extLst>
              <a:ext uri="{FF2B5EF4-FFF2-40B4-BE49-F238E27FC236}">
                <a16:creationId xmlns:a16="http://schemas.microsoft.com/office/drawing/2014/main" id="{28AA19C1-04DA-4222-98A4-C15930325310}"/>
              </a:ext>
            </a:extLst>
          </p:cNvPr>
          <p:cNvSpPr>
            <a:spLocks noGrp="1"/>
          </p:cNvSpPr>
          <p:nvPr>
            <p:ph type="body" sz="quarter" idx="14" hasCustomPrompt="1"/>
          </p:nvPr>
        </p:nvSpPr>
        <p:spPr>
          <a:xfrm>
            <a:off x="457200" y="1430268"/>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10" name="Rectangle 9">
            <a:extLst>
              <a:ext uri="{FF2B5EF4-FFF2-40B4-BE49-F238E27FC236}">
                <a16:creationId xmlns:a16="http://schemas.microsoft.com/office/drawing/2014/main" id="{B5AB6413-F729-4F82-AA36-B4EF13A4A918}"/>
              </a:ext>
            </a:extLst>
          </p:cNvPr>
          <p:cNvSpPr/>
          <p:nvPr userDrawn="1"/>
        </p:nvSpPr>
        <p:spPr>
          <a:xfrm>
            <a:off x="3200400" y="1153330"/>
            <a:ext cx="6400800" cy="5943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84C24-5535-4843-A5E3-3199A912732B}"/>
              </a:ext>
            </a:extLst>
          </p:cNvPr>
          <p:cNvSpPr/>
          <p:nvPr userDrawn="1"/>
        </p:nvSpPr>
        <p:spPr>
          <a:xfrm>
            <a:off x="3200400" y="3347890"/>
            <a:ext cx="6400800" cy="1554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7">
            <a:extLst>
              <a:ext uri="{FF2B5EF4-FFF2-40B4-BE49-F238E27FC236}">
                <a16:creationId xmlns:a16="http://schemas.microsoft.com/office/drawing/2014/main" id="{647E62EA-DC42-4881-96E9-860BEDA96FAA}"/>
              </a:ext>
            </a:extLst>
          </p:cNvPr>
          <p:cNvSpPr>
            <a:spLocks noGrp="1"/>
          </p:cNvSpPr>
          <p:nvPr>
            <p:ph type="body" sz="quarter" idx="17" hasCustomPrompt="1"/>
          </p:nvPr>
        </p:nvSpPr>
        <p:spPr>
          <a:xfrm>
            <a:off x="457200" y="3758300"/>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13" name="Text Placeholder 7">
            <a:extLst>
              <a:ext uri="{FF2B5EF4-FFF2-40B4-BE49-F238E27FC236}">
                <a16:creationId xmlns:a16="http://schemas.microsoft.com/office/drawing/2014/main" id="{1EFFDB57-1530-4C33-8CAF-C7DF761FA541}"/>
              </a:ext>
            </a:extLst>
          </p:cNvPr>
          <p:cNvSpPr>
            <a:spLocks noGrp="1"/>
          </p:cNvSpPr>
          <p:nvPr>
            <p:ph type="body" sz="quarter" idx="18" hasCustomPrompt="1"/>
          </p:nvPr>
        </p:nvSpPr>
        <p:spPr>
          <a:xfrm>
            <a:off x="457200" y="2594284"/>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15" name="Text Placeholder 14">
            <a:extLst>
              <a:ext uri="{FF2B5EF4-FFF2-40B4-BE49-F238E27FC236}">
                <a16:creationId xmlns:a16="http://schemas.microsoft.com/office/drawing/2014/main" id="{8E3873AD-8A44-4ACB-8BDF-D9D82AF2672B}"/>
              </a:ext>
            </a:extLst>
          </p:cNvPr>
          <p:cNvSpPr>
            <a:spLocks noGrp="1"/>
          </p:cNvSpPr>
          <p:nvPr>
            <p:ph type="body" sz="quarter" idx="19" hasCustomPrompt="1"/>
          </p:nvPr>
        </p:nvSpPr>
        <p:spPr>
          <a:xfrm>
            <a:off x="3200400" y="1153330"/>
            <a:ext cx="6400800" cy="238527"/>
          </a:xfrm>
        </p:spPr>
        <p:txBody>
          <a:bodyPr lIns="45720" tIns="45720">
            <a:spAutoFit/>
          </a:bodyPr>
          <a:lstStyle>
            <a:lvl1pPr marL="0" indent="0">
              <a:buNone/>
              <a:defRPr sz="1300" b="1">
                <a:solidFill>
                  <a:srgbClr val="CC0000"/>
                </a:solidFill>
              </a:defRPr>
            </a:lvl1pPr>
          </a:lstStyle>
          <a:p>
            <a:pPr lvl="0"/>
            <a:r>
              <a:rPr lang="en-US" sz="1300" b="1" dirty="0"/>
              <a:t>Situation</a:t>
            </a:r>
            <a:endParaRPr lang="en-US" dirty="0"/>
          </a:p>
        </p:txBody>
      </p:sp>
      <p:cxnSp>
        <p:nvCxnSpPr>
          <p:cNvPr id="17" name="Straight Connector 16">
            <a:extLst>
              <a:ext uri="{FF2B5EF4-FFF2-40B4-BE49-F238E27FC236}">
                <a16:creationId xmlns:a16="http://schemas.microsoft.com/office/drawing/2014/main" id="{F491DB7C-6D1B-4036-AB9A-4EE293631103}"/>
              </a:ext>
            </a:extLst>
          </p:cNvPr>
          <p:cNvCxnSpPr/>
          <p:nvPr userDrawn="1"/>
        </p:nvCxnSpPr>
        <p:spPr>
          <a:xfrm>
            <a:off x="3200400" y="11533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12D46BE3-9C15-4190-84A9-0EE587044EEF}"/>
              </a:ext>
            </a:extLst>
          </p:cNvPr>
          <p:cNvSpPr>
            <a:spLocks noGrp="1"/>
          </p:cNvSpPr>
          <p:nvPr>
            <p:ph type="body" sz="quarter" idx="20" hasCustomPrompt="1"/>
          </p:nvPr>
        </p:nvSpPr>
        <p:spPr>
          <a:xfrm>
            <a:off x="3200400" y="4904075"/>
            <a:ext cx="6400800" cy="238527"/>
          </a:xfrm>
        </p:spPr>
        <p:txBody>
          <a:bodyPr lIns="45720" tIns="45720">
            <a:spAutoFit/>
          </a:bodyPr>
          <a:lstStyle>
            <a:lvl1pPr marL="0" indent="0">
              <a:buNone/>
              <a:defRPr sz="1300" b="1">
                <a:solidFill>
                  <a:srgbClr val="CC0000"/>
                </a:solidFill>
              </a:defRPr>
            </a:lvl1pPr>
          </a:lstStyle>
          <a:p>
            <a:pPr lvl="0"/>
            <a:r>
              <a:rPr lang="en-US" sz="1300" b="1" dirty="0"/>
              <a:t>Results</a:t>
            </a:r>
            <a:endParaRPr lang="en-US" dirty="0"/>
          </a:p>
        </p:txBody>
      </p:sp>
      <p:cxnSp>
        <p:nvCxnSpPr>
          <p:cNvPr id="19" name="Straight Connector 18">
            <a:extLst>
              <a:ext uri="{FF2B5EF4-FFF2-40B4-BE49-F238E27FC236}">
                <a16:creationId xmlns:a16="http://schemas.microsoft.com/office/drawing/2014/main" id="{1DE1E860-EDB9-456B-A765-5D3EA376E9DD}"/>
              </a:ext>
            </a:extLst>
          </p:cNvPr>
          <p:cNvCxnSpPr/>
          <p:nvPr userDrawn="1"/>
        </p:nvCxnSpPr>
        <p:spPr>
          <a:xfrm>
            <a:off x="3200400" y="7096930"/>
            <a:ext cx="6400800" cy="0"/>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B074EDF-60E0-42F1-B074-0F3D2ECA3AC2}"/>
              </a:ext>
            </a:extLst>
          </p:cNvPr>
          <p:cNvSpPr>
            <a:spLocks noGrp="1"/>
          </p:cNvSpPr>
          <p:nvPr>
            <p:ph type="body" sz="quarter" idx="25" hasCustomPrompt="1"/>
          </p:nvPr>
        </p:nvSpPr>
        <p:spPr>
          <a:xfrm>
            <a:off x="3942853" y="3353553"/>
            <a:ext cx="1441175" cy="284693"/>
          </a:xfrm>
        </p:spPr>
        <p:txBody>
          <a:bodyPr lIns="0" tIns="91440">
            <a:spAutoFit/>
          </a:bodyPr>
          <a:lstStyle>
            <a:lvl1pPr marL="0" indent="0" algn="ctr">
              <a:buNone/>
              <a:defRPr sz="1600" b="1" i="0">
                <a:solidFill>
                  <a:schemeClr val="bg1"/>
                </a:solidFill>
              </a:defRPr>
            </a:lvl1pPr>
          </a:lstStyle>
          <a:p>
            <a:pPr lvl="0"/>
            <a:r>
              <a:rPr lang="en-US" dirty="0"/>
              <a:t>Knowledge</a:t>
            </a:r>
          </a:p>
        </p:txBody>
      </p:sp>
      <p:sp>
        <p:nvSpPr>
          <p:cNvPr id="33" name="Plus Sign 32">
            <a:extLst>
              <a:ext uri="{FF2B5EF4-FFF2-40B4-BE49-F238E27FC236}">
                <a16:creationId xmlns:a16="http://schemas.microsoft.com/office/drawing/2014/main" id="{62991DBE-962B-462B-AAB9-83963D3DB0B7}"/>
              </a:ext>
            </a:extLst>
          </p:cNvPr>
          <p:cNvSpPr>
            <a:spLocks noChangeAspect="1"/>
          </p:cNvSpPr>
          <p:nvPr userDrawn="1"/>
        </p:nvSpPr>
        <p:spPr>
          <a:xfrm>
            <a:off x="6035040" y="3764416"/>
            <a:ext cx="731520" cy="731520"/>
          </a:xfrm>
          <a:prstGeom prst="mathPlus">
            <a:avLst>
              <a:gd name="adj1" fmla="val 117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D4C6D568-32B1-4BB3-A26A-73EB46EB65C6}"/>
              </a:ext>
            </a:extLst>
          </p:cNvPr>
          <p:cNvSpPr>
            <a:spLocks noGrp="1"/>
          </p:cNvSpPr>
          <p:nvPr>
            <p:ph type="body" sz="quarter" idx="29"/>
          </p:nvPr>
        </p:nvSpPr>
        <p:spPr>
          <a:xfrm>
            <a:off x="3200400" y="1397971"/>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16" name="Text Placeholder 15">
            <a:extLst>
              <a:ext uri="{FF2B5EF4-FFF2-40B4-BE49-F238E27FC236}">
                <a16:creationId xmlns:a16="http://schemas.microsoft.com/office/drawing/2014/main" id="{EFD8D351-79C6-46EB-9579-6DF265DE01DE}"/>
              </a:ext>
            </a:extLst>
          </p:cNvPr>
          <p:cNvSpPr>
            <a:spLocks noGrp="1"/>
          </p:cNvSpPr>
          <p:nvPr>
            <p:ph type="body" sz="quarter" idx="31"/>
          </p:nvPr>
        </p:nvSpPr>
        <p:spPr>
          <a:xfrm>
            <a:off x="3291840" y="3784981"/>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32" name="Text Placeholder 30">
            <a:extLst>
              <a:ext uri="{FF2B5EF4-FFF2-40B4-BE49-F238E27FC236}">
                <a16:creationId xmlns:a16="http://schemas.microsoft.com/office/drawing/2014/main" id="{EDFA1BE7-5B33-4BEF-BCD9-13594EFAB4B3}"/>
              </a:ext>
            </a:extLst>
          </p:cNvPr>
          <p:cNvSpPr>
            <a:spLocks noGrp="1"/>
          </p:cNvSpPr>
          <p:nvPr>
            <p:ph type="body" sz="quarter" idx="32" hasCustomPrompt="1"/>
          </p:nvPr>
        </p:nvSpPr>
        <p:spPr>
          <a:xfrm>
            <a:off x="7417573" y="3354675"/>
            <a:ext cx="1441175" cy="284693"/>
          </a:xfrm>
        </p:spPr>
        <p:txBody>
          <a:bodyPr lIns="0" tIns="91440">
            <a:spAutoFit/>
          </a:bodyPr>
          <a:lstStyle>
            <a:lvl1pPr marL="0" indent="0" algn="ctr">
              <a:buNone/>
              <a:defRPr sz="1600" b="1" i="0">
                <a:solidFill>
                  <a:schemeClr val="bg1"/>
                </a:solidFill>
              </a:defRPr>
            </a:lvl1pPr>
          </a:lstStyle>
          <a:p>
            <a:pPr lvl="0"/>
            <a:r>
              <a:rPr lang="en-US" dirty="0"/>
              <a:t>Knowhow</a:t>
            </a:r>
          </a:p>
        </p:txBody>
      </p:sp>
      <p:sp>
        <p:nvSpPr>
          <p:cNvPr id="35" name="Text Placeholder 15">
            <a:extLst>
              <a:ext uri="{FF2B5EF4-FFF2-40B4-BE49-F238E27FC236}">
                <a16:creationId xmlns:a16="http://schemas.microsoft.com/office/drawing/2014/main" id="{B6B1FEC6-E81B-499A-81FA-2720280185AD}"/>
              </a:ext>
            </a:extLst>
          </p:cNvPr>
          <p:cNvSpPr>
            <a:spLocks noGrp="1"/>
          </p:cNvSpPr>
          <p:nvPr>
            <p:ph type="body" sz="quarter" idx="33"/>
          </p:nvPr>
        </p:nvSpPr>
        <p:spPr>
          <a:xfrm>
            <a:off x="6766560" y="3786103"/>
            <a:ext cx="2743200" cy="1005840"/>
          </a:xfrm>
        </p:spPr>
        <p:txBody>
          <a:bodyPr/>
          <a:lstStyle>
            <a:lvl1pPr marL="118872" indent="-118872">
              <a:lnSpc>
                <a:spcPct val="100000"/>
              </a:lnSpc>
              <a:buClr>
                <a:schemeClr val="bg1"/>
              </a:buClr>
              <a:buFont typeface="Wingdings" panose="05000000000000000000" pitchFamily="2" charset="2"/>
              <a:buChar char="§"/>
              <a:defRPr sz="1100">
                <a:solidFill>
                  <a:schemeClr val="bg1"/>
                </a:solidFill>
              </a:defRPr>
            </a:lvl1pPr>
          </a:lstStyle>
          <a:p>
            <a:pPr lvl="0"/>
            <a:endParaRPr lang="en-US" dirty="0"/>
          </a:p>
        </p:txBody>
      </p:sp>
      <p:sp>
        <p:nvSpPr>
          <p:cNvPr id="23" name="Text Placeholder 8">
            <a:extLst>
              <a:ext uri="{FF2B5EF4-FFF2-40B4-BE49-F238E27FC236}">
                <a16:creationId xmlns:a16="http://schemas.microsoft.com/office/drawing/2014/main" id="{04FAA106-B545-4426-804F-1C1D39D63BD6}"/>
              </a:ext>
            </a:extLst>
          </p:cNvPr>
          <p:cNvSpPr>
            <a:spLocks noGrp="1"/>
          </p:cNvSpPr>
          <p:nvPr>
            <p:ph type="body" sz="quarter" idx="34"/>
          </p:nvPr>
        </p:nvSpPr>
        <p:spPr>
          <a:xfrm>
            <a:off x="3200400" y="5142602"/>
            <a:ext cx="6400800" cy="477054"/>
          </a:xfrm>
        </p:spPr>
        <p:txBody>
          <a:bodyPr lIns="45720" tIns="45720" rIns="45720" bIns="45720">
            <a:spAutoFit/>
          </a:bodyPr>
          <a:lstStyle>
            <a:lvl1pPr marL="0" indent="0">
              <a:lnSpc>
                <a:spcPct val="100000"/>
              </a:lnSpc>
              <a:buNone/>
              <a:defRPr sz="1100"/>
            </a:lvl1pPr>
            <a:lvl2pPr marL="285750" indent="-171450">
              <a:lnSpc>
                <a:spcPct val="100000"/>
              </a:lnSpc>
              <a:buClr>
                <a:srgbClr val="CC0000"/>
              </a:buClr>
              <a:buFont typeface="Wingdings" panose="05000000000000000000" pitchFamily="2" charset="2"/>
              <a:buChar char="§"/>
              <a:defRPr sz="900"/>
            </a:lvl2pPr>
          </a:lstStyle>
          <a:p>
            <a:pPr lvl="0"/>
            <a:r>
              <a:rPr lang="en-US" dirty="0"/>
              <a:t>Edit Master text styles</a:t>
            </a:r>
          </a:p>
          <a:p>
            <a:pPr lvl="1"/>
            <a:r>
              <a:rPr lang="en-US" dirty="0"/>
              <a:t>Second level</a:t>
            </a:r>
          </a:p>
        </p:txBody>
      </p:sp>
      <p:sp>
        <p:nvSpPr>
          <p:cNvPr id="24" name="Text Placeholder 7">
            <a:extLst>
              <a:ext uri="{FF2B5EF4-FFF2-40B4-BE49-F238E27FC236}">
                <a16:creationId xmlns:a16="http://schemas.microsoft.com/office/drawing/2014/main" id="{4FCE20AB-597A-455A-A7CA-CEF3D577468E}"/>
              </a:ext>
            </a:extLst>
          </p:cNvPr>
          <p:cNvSpPr txBox="1">
            <a:spLocks noChangeAspect="1"/>
          </p:cNvSpPr>
          <p:nvPr userDrawn="1"/>
        </p:nvSpPr>
        <p:spPr>
          <a:xfrm>
            <a:off x="457200" y="4263360"/>
            <a:ext cx="2194560" cy="2556631"/>
          </a:xfrm>
          <a:prstGeom prst="rect">
            <a:avLst/>
          </a:prstGeom>
          <a:ln w="38100">
            <a:solidFill>
              <a:srgbClr val="B4B4B4"/>
            </a:solidFill>
          </a:ln>
        </p:spPr>
        <p:txBody>
          <a:bodyPr vert="horz" lIns="45720" tIns="45720" rIns="45720" bIns="45720" rtlCol="0">
            <a:noAutofit/>
          </a:bodyPr>
          <a:lstStyle>
            <a:lvl1pPr marL="0" indent="0" algn="ctr" defTabSz="914400" rtl="0" eaLnBrk="1" latinLnBrk="0" hangingPunct="1">
              <a:lnSpc>
                <a:spcPts val="1000"/>
              </a:lnSpc>
              <a:spcBef>
                <a:spcPts val="0"/>
              </a:spcBef>
              <a:spcAft>
                <a:spcPts val="400"/>
              </a:spcAft>
              <a:buClr>
                <a:srgbClr val="CC0000"/>
              </a:buClr>
              <a:buFont typeface="Arial" charset="0"/>
              <a:buNone/>
              <a:tabLst/>
              <a:defRPr sz="700" b="0" i="0" kern="1200">
                <a:solidFill>
                  <a:srgbClr val="43474F"/>
                </a:solidFill>
                <a:latin typeface="Arial" charset="0"/>
                <a:ea typeface="Arial" charset="0"/>
                <a:cs typeface="Arial" charset="0"/>
              </a:defRPr>
            </a:lvl1pPr>
            <a:lvl2pPr marL="114300" indent="0" algn="ctr" defTabSz="914400" rtl="0" eaLnBrk="1" latinLnBrk="0" hangingPunct="1">
              <a:lnSpc>
                <a:spcPts val="1500"/>
              </a:lnSpc>
              <a:spcBef>
                <a:spcPts val="0"/>
              </a:spcBef>
              <a:spcAft>
                <a:spcPts val="600"/>
              </a:spcAft>
              <a:buClr>
                <a:srgbClr val="43474F"/>
              </a:buClr>
              <a:buFont typeface=".AppleSystemUIFont" charset="-120"/>
              <a:buNone/>
              <a:tabLst/>
              <a:defRPr sz="1100" b="0" i="0" kern="1200">
                <a:solidFill>
                  <a:srgbClr val="43474F"/>
                </a:solidFill>
                <a:latin typeface="Arial" charset="0"/>
                <a:ea typeface="Arial" charset="0"/>
                <a:cs typeface="Arial" charset="0"/>
              </a:defRPr>
            </a:lvl2pPr>
            <a:lvl3pPr marL="28117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50" b="0" i="0" kern="1200">
                <a:solidFill>
                  <a:srgbClr val="43474F"/>
                </a:solidFill>
                <a:latin typeface="Arial" charset="0"/>
                <a:ea typeface="Arial" charset="0"/>
                <a:cs typeface="Arial" charset="0"/>
              </a:defRPr>
            </a:lvl3pPr>
            <a:lvl4pPr marL="400050" indent="0" algn="ctr" defTabSz="914400" rtl="0" eaLnBrk="1" latinLnBrk="0" hangingPunct="1">
              <a:lnSpc>
                <a:spcPts val="1500"/>
              </a:lnSpc>
              <a:spcBef>
                <a:spcPts val="0"/>
              </a:spcBef>
              <a:spcAft>
                <a:spcPts val="600"/>
              </a:spcAft>
              <a:buClr>
                <a:srgbClr val="43474F"/>
              </a:buClr>
              <a:buFont typeface=".AppleSystemUIFont" charset="-120"/>
              <a:buNone/>
              <a:tabLst/>
              <a:defRPr sz="1000" b="0" i="0" kern="1200">
                <a:solidFill>
                  <a:srgbClr val="43474F"/>
                </a:solidFill>
                <a:latin typeface="Arial" charset="0"/>
                <a:ea typeface="Arial" charset="0"/>
                <a:cs typeface="Arial" charset="0"/>
              </a:defRPr>
            </a:lvl4pPr>
            <a:lvl5pPr marL="566928" indent="0" algn="ctr" defTabSz="914400" rtl="0" eaLnBrk="1" latinLnBrk="0" hangingPunct="1">
              <a:lnSpc>
                <a:spcPts val="1500"/>
              </a:lnSpc>
              <a:spcBef>
                <a:spcPts val="0"/>
              </a:spcBef>
              <a:spcAft>
                <a:spcPts val="600"/>
              </a:spcAft>
              <a:buClr>
                <a:srgbClr val="CC0000"/>
              </a:buClr>
              <a:buFont typeface="Arial" panose="020B0604020202020204" pitchFamily="34" charset="0"/>
              <a:buNone/>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rgbClr val="41464E"/>
              </a:solidFill>
              <a:latin typeface="+mj-lt"/>
            </a:endParaRPr>
          </a:p>
        </p:txBody>
      </p:sp>
      <p:sp>
        <p:nvSpPr>
          <p:cNvPr id="25" name="Text Placeholder 7">
            <a:extLst>
              <a:ext uri="{FF2B5EF4-FFF2-40B4-BE49-F238E27FC236}">
                <a16:creationId xmlns:a16="http://schemas.microsoft.com/office/drawing/2014/main" id="{538ADBCB-000E-4E7D-A271-EE9AEA267430}"/>
              </a:ext>
            </a:extLst>
          </p:cNvPr>
          <p:cNvSpPr>
            <a:spLocks noGrp="1"/>
          </p:cNvSpPr>
          <p:nvPr>
            <p:ph type="body" sz="quarter" idx="35" hasCustomPrompt="1"/>
          </p:nvPr>
        </p:nvSpPr>
        <p:spPr>
          <a:xfrm>
            <a:off x="457200" y="4263359"/>
            <a:ext cx="2194560" cy="228600"/>
          </a:xfrm>
        </p:spPr>
        <p:txBody>
          <a:bodyPr anchor="ctr">
            <a:noAutofit/>
          </a:bodyPr>
          <a:lstStyle>
            <a:lvl1pPr marL="0" indent="0" algn="ctr">
              <a:lnSpc>
                <a:spcPct val="100000"/>
              </a:lnSpc>
              <a:spcAft>
                <a:spcPts val="0"/>
              </a:spcAft>
              <a:buNone/>
              <a:defRPr sz="900"/>
            </a:lvl1pPr>
          </a:lstStyle>
          <a:p>
            <a:pPr lvl="0"/>
            <a:r>
              <a:rPr lang="en-US" dirty="0"/>
              <a:t>Month Year</a:t>
            </a:r>
          </a:p>
        </p:txBody>
      </p:sp>
      <p:sp>
        <p:nvSpPr>
          <p:cNvPr id="26" name="Text Placeholder 7">
            <a:extLst>
              <a:ext uri="{FF2B5EF4-FFF2-40B4-BE49-F238E27FC236}">
                <a16:creationId xmlns:a16="http://schemas.microsoft.com/office/drawing/2014/main" id="{55538A28-9713-4D8C-A484-A4848301D247}"/>
              </a:ext>
            </a:extLst>
          </p:cNvPr>
          <p:cNvSpPr>
            <a:spLocks noGrp="1"/>
          </p:cNvSpPr>
          <p:nvPr>
            <p:ph type="body" sz="quarter" idx="36" hasCustomPrompt="1"/>
          </p:nvPr>
        </p:nvSpPr>
        <p:spPr>
          <a:xfrm>
            <a:off x="457200" y="6591391"/>
            <a:ext cx="2194560" cy="228600"/>
          </a:xfrm>
        </p:spPr>
        <p:txBody>
          <a:bodyPr anchor="ctr">
            <a:noAutofit/>
          </a:bodyPr>
          <a:lstStyle>
            <a:lvl1pPr marL="0" indent="0" algn="ctr">
              <a:lnSpc>
                <a:spcPct val="100000"/>
              </a:lnSpc>
              <a:spcAft>
                <a:spcPts val="0"/>
              </a:spcAft>
              <a:buNone/>
              <a:defRPr sz="900"/>
            </a:lvl1pPr>
          </a:lstStyle>
          <a:p>
            <a:pPr lvl="0"/>
            <a:r>
              <a:rPr lang="en-US" dirty="0"/>
              <a:t>Role</a:t>
            </a:r>
          </a:p>
        </p:txBody>
      </p:sp>
      <p:sp>
        <p:nvSpPr>
          <p:cNvPr id="27" name="Text Placeholder 7">
            <a:extLst>
              <a:ext uri="{FF2B5EF4-FFF2-40B4-BE49-F238E27FC236}">
                <a16:creationId xmlns:a16="http://schemas.microsoft.com/office/drawing/2014/main" id="{247F8BCB-8F50-4EA8-9A6B-AC15E49113B6}"/>
              </a:ext>
            </a:extLst>
          </p:cNvPr>
          <p:cNvSpPr>
            <a:spLocks noGrp="1"/>
          </p:cNvSpPr>
          <p:nvPr>
            <p:ph type="body" sz="quarter" idx="37" hasCustomPrompt="1"/>
          </p:nvPr>
        </p:nvSpPr>
        <p:spPr>
          <a:xfrm>
            <a:off x="457200" y="5427375"/>
            <a:ext cx="2194560" cy="228600"/>
          </a:xfrm>
        </p:spPr>
        <p:txBody>
          <a:bodyPr anchor="ctr">
            <a:noAutofit/>
          </a:bodyPr>
          <a:lstStyle>
            <a:lvl1pPr marL="0" indent="0" algn="ctr">
              <a:lnSpc>
                <a:spcPct val="100000"/>
              </a:lnSpc>
              <a:spcAft>
                <a:spcPts val="0"/>
              </a:spcAft>
              <a:buNone/>
              <a:defRPr sz="900"/>
            </a:lvl1pPr>
          </a:lstStyle>
          <a:p>
            <a:pPr lvl="0"/>
            <a:r>
              <a:rPr lang="en-US" dirty="0"/>
              <a:t>has been acquired by</a:t>
            </a:r>
          </a:p>
        </p:txBody>
      </p:sp>
      <p:sp>
        <p:nvSpPr>
          <p:cNvPr id="28" name="Text Placeholder 5">
            <a:extLst>
              <a:ext uri="{FF2B5EF4-FFF2-40B4-BE49-F238E27FC236}">
                <a16:creationId xmlns:a16="http://schemas.microsoft.com/office/drawing/2014/main" id="{937B2658-1DBD-457D-93A4-6E5DDE693ED6}"/>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2819511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CE5F-8184-422C-889F-EA478F540337}" type="datetime1">
              <a:rPr lang="en-US" smtClean="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EEBEE-BC3D-46EE-B50C-B2D6B5FD24D9}" type="slidenum">
              <a:rPr lang="en-US" smtClean="0"/>
              <a:t>‹#›</a:t>
            </a:fld>
            <a:endParaRPr lang="en-US"/>
          </a:p>
        </p:txBody>
      </p:sp>
      <p:sp>
        <p:nvSpPr>
          <p:cNvPr id="6" name="Text Placeholder 7"/>
          <p:cNvSpPr>
            <a:spLocks noGrp="1"/>
          </p:cNvSpPr>
          <p:nvPr>
            <p:ph type="body" sz="quarter" idx="13" hasCustomPrompt="1"/>
          </p:nvPr>
        </p:nvSpPr>
        <p:spPr>
          <a:xfrm>
            <a:off x="457200" y="990600"/>
            <a:ext cx="8229600" cy="609600"/>
          </a:xfrm>
        </p:spPr>
        <p:txBody>
          <a:bodyPr>
            <a:normAutofit/>
          </a:bodyPr>
          <a:lstStyle>
            <a:lvl1pPr marL="0" indent="0">
              <a:buFontTx/>
              <a:buNone/>
              <a:defRPr sz="1600">
                <a:solidFill>
                  <a:schemeClr val="tx1"/>
                </a:solidFill>
                <a:latin typeface="Georgia" pitchFamily="18" charset="0"/>
              </a:defRPr>
            </a:lvl1pPr>
          </a:lstStyle>
          <a:p>
            <a:pPr lvl="0"/>
            <a:r>
              <a:rPr lang="en-US" dirty="0"/>
              <a:t>Click to edit Subtitle</a:t>
            </a:r>
          </a:p>
        </p:txBody>
      </p:sp>
      <p:cxnSp>
        <p:nvCxnSpPr>
          <p:cNvPr id="7" name="Straight Connector 6"/>
          <p:cNvCxnSpPr/>
          <p:nvPr userDrawn="1"/>
        </p:nvCxnSpPr>
        <p:spPr>
          <a:xfrm>
            <a:off x="457200" y="533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16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CE5F-8184-422C-889F-EA478F540337}" type="datetime1">
              <a:rPr lang="en-US" smtClean="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EEBEE-BC3D-46EE-B50C-B2D6B5FD24D9}" type="slidenum">
              <a:rPr lang="en-US" smtClean="0"/>
              <a:t>‹#›</a:t>
            </a:fld>
            <a:endParaRPr lang="en-US"/>
          </a:p>
        </p:txBody>
      </p:sp>
      <p:sp>
        <p:nvSpPr>
          <p:cNvPr id="6" name="Text Placeholder 7"/>
          <p:cNvSpPr>
            <a:spLocks noGrp="1"/>
          </p:cNvSpPr>
          <p:nvPr>
            <p:ph type="body" sz="quarter" idx="13" hasCustomPrompt="1"/>
          </p:nvPr>
        </p:nvSpPr>
        <p:spPr>
          <a:xfrm>
            <a:off x="457200" y="990600"/>
            <a:ext cx="8229600" cy="609600"/>
          </a:xfrm>
        </p:spPr>
        <p:txBody>
          <a:bodyPr>
            <a:normAutofit/>
          </a:bodyPr>
          <a:lstStyle>
            <a:lvl1pPr marL="0" indent="0">
              <a:buFontTx/>
              <a:buNone/>
              <a:defRPr sz="1600">
                <a:solidFill>
                  <a:schemeClr val="tx1"/>
                </a:solidFill>
                <a:latin typeface="Georgia" pitchFamily="18" charset="0"/>
              </a:defRPr>
            </a:lvl1pPr>
          </a:lstStyle>
          <a:p>
            <a:pPr lvl="0"/>
            <a:r>
              <a:rPr lang="en-US" dirty="0"/>
              <a:t>Click to edit Subtitle</a:t>
            </a:r>
          </a:p>
        </p:txBody>
      </p:sp>
      <p:cxnSp>
        <p:nvCxnSpPr>
          <p:cNvPr id="7" name="Straight Connector 6"/>
          <p:cNvCxnSpPr/>
          <p:nvPr userDrawn="1"/>
        </p:nvCxnSpPr>
        <p:spPr>
          <a:xfrm>
            <a:off x="457200" y="533400"/>
            <a:ext cx="91440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7301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D54FD9-EE58-B142-984B-ACAF71AC406C}"/>
              </a:ext>
            </a:extLst>
          </p:cNvPr>
          <p:cNvSpPr>
            <a:spLocks noGrp="1"/>
          </p:cNvSpPr>
          <p:nvPr>
            <p:ph type="sldNum" sz="quarter" idx="12"/>
          </p:nvPr>
        </p:nvSpPr>
        <p:spPr>
          <a:xfrm>
            <a:off x="2" y="7342383"/>
            <a:ext cx="971645" cy="413808"/>
          </a:xfrm>
        </p:spPr>
        <p:txBody>
          <a:bodyPr/>
          <a:lstStyle/>
          <a:p>
            <a:fld id="{BFE78200-164B-A54D-8CDC-3316B6DE22AF}" type="slidenum">
              <a:rPr lang="en-US" smtClean="0"/>
              <a:t>‹#›</a:t>
            </a:fld>
            <a:endParaRPr lang="en-US"/>
          </a:p>
        </p:txBody>
      </p:sp>
      <p:sp>
        <p:nvSpPr>
          <p:cNvPr id="2" name="Title 1">
            <a:extLst>
              <a:ext uri="{FF2B5EF4-FFF2-40B4-BE49-F238E27FC236}">
                <a16:creationId xmlns:a16="http://schemas.microsoft.com/office/drawing/2014/main" id="{A44A12BE-5456-3849-BCF2-5F1FA022A613}"/>
              </a:ext>
            </a:extLst>
          </p:cNvPr>
          <p:cNvSpPr>
            <a:spLocks noGrp="1"/>
          </p:cNvSpPr>
          <p:nvPr>
            <p:ph type="ctrTitle"/>
          </p:nvPr>
        </p:nvSpPr>
        <p:spPr>
          <a:xfrm>
            <a:off x="381336" y="2539335"/>
            <a:ext cx="8419766" cy="1662886"/>
          </a:xfrm>
        </p:spPr>
        <p:txBody>
          <a:bodyPr anchor="b">
            <a:normAutofit/>
          </a:bodyPr>
          <a:lstStyle>
            <a:lvl1pPr algn="l">
              <a:defRPr sz="3300"/>
            </a:lvl1pPr>
          </a:lstStyle>
          <a:p>
            <a:r>
              <a:rPr lang="en-US"/>
              <a:t>Click to edit Master title style</a:t>
            </a:r>
          </a:p>
        </p:txBody>
      </p:sp>
      <p:sp>
        <p:nvSpPr>
          <p:cNvPr id="3" name="Subtitle 2">
            <a:extLst>
              <a:ext uri="{FF2B5EF4-FFF2-40B4-BE49-F238E27FC236}">
                <a16:creationId xmlns:a16="http://schemas.microsoft.com/office/drawing/2014/main" id="{B167EF22-82AF-6347-90C2-FDAB11C3931D}"/>
              </a:ext>
            </a:extLst>
          </p:cNvPr>
          <p:cNvSpPr>
            <a:spLocks noGrp="1"/>
          </p:cNvSpPr>
          <p:nvPr>
            <p:ph type="subTitle" idx="1"/>
          </p:nvPr>
        </p:nvSpPr>
        <p:spPr>
          <a:xfrm>
            <a:off x="381336" y="4293327"/>
            <a:ext cx="8419766" cy="1506081"/>
          </a:xfrm>
          <a:prstGeom prst="rect">
            <a:avLst/>
          </a:prstGeom>
        </p:spPr>
        <p:txBody>
          <a:bodyPr/>
          <a:lstStyle>
            <a:lvl1pPr marL="0" indent="0" algn="l">
              <a:buNone/>
              <a:defRPr sz="1980"/>
            </a:lvl1pPr>
            <a:lvl2pPr marL="377181" indent="0" algn="ctr">
              <a:buNone/>
              <a:defRPr sz="1650"/>
            </a:lvl2pPr>
            <a:lvl3pPr marL="754361" indent="0" algn="ctr">
              <a:buNone/>
              <a:defRPr sz="1485"/>
            </a:lvl3pPr>
            <a:lvl4pPr marL="1131542" indent="0" algn="ctr">
              <a:buNone/>
              <a:defRPr sz="1320"/>
            </a:lvl4pPr>
            <a:lvl5pPr marL="1508722" indent="0" algn="ctr">
              <a:buNone/>
              <a:defRPr sz="1320"/>
            </a:lvl5pPr>
            <a:lvl6pPr marL="1885903" indent="0" algn="ctr">
              <a:buNone/>
              <a:defRPr sz="1320"/>
            </a:lvl6pPr>
            <a:lvl7pPr marL="2263083" indent="0" algn="ctr">
              <a:buNone/>
              <a:defRPr sz="1320"/>
            </a:lvl7pPr>
            <a:lvl8pPr marL="2640264" indent="0" algn="ctr">
              <a:buNone/>
              <a:defRPr sz="1320"/>
            </a:lvl8pPr>
            <a:lvl9pPr marL="3017445" indent="0" algn="ctr">
              <a:buNone/>
              <a:defRPr sz="1320"/>
            </a:lvl9pPr>
          </a:lstStyle>
          <a:p>
            <a:r>
              <a:rPr lang="en-US"/>
              <a:t>Click to edit Master subtitle style</a:t>
            </a:r>
          </a:p>
        </p:txBody>
      </p:sp>
    </p:spTree>
    <p:extLst>
      <p:ext uri="{BB962C8B-B14F-4D97-AF65-F5344CB8AC3E}">
        <p14:creationId xmlns:p14="http://schemas.microsoft.com/office/powerpoint/2010/main" val="22871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CC1-C35A-BC4B-90DA-CAF244BD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A687-0B7A-5C4A-9744-3CE41470891B}"/>
              </a:ext>
            </a:extLst>
          </p:cNvPr>
          <p:cNvSpPr>
            <a:spLocks noGrp="1"/>
          </p:cNvSpPr>
          <p:nvPr>
            <p:ph idx="1"/>
          </p:nvPr>
        </p:nvSpPr>
        <p:spPr>
          <a:xfrm>
            <a:off x="381335" y="1685446"/>
            <a:ext cx="8985550" cy="53151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4F9A0-D7F2-4942-BD8D-C921B39002BB}"/>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2112349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CC1-C35A-BC4B-90DA-CAF244BD3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A687-0B7A-5C4A-9744-3CE41470891B}"/>
              </a:ext>
            </a:extLst>
          </p:cNvPr>
          <p:cNvSpPr>
            <a:spLocks noGrp="1"/>
          </p:cNvSpPr>
          <p:nvPr>
            <p:ph idx="1"/>
          </p:nvPr>
        </p:nvSpPr>
        <p:spPr>
          <a:xfrm>
            <a:off x="381335" y="1685446"/>
            <a:ext cx="8985550" cy="53151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4F9A0-D7F2-4942-BD8D-C921B39002BB}"/>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179374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8F3C-AC10-4A47-BFD5-9A27DCBD6B3D}"/>
              </a:ext>
            </a:extLst>
          </p:cNvPr>
          <p:cNvSpPr>
            <a:spLocks noGrp="1"/>
          </p:cNvSpPr>
          <p:nvPr>
            <p:ph type="title"/>
          </p:nvPr>
        </p:nvSpPr>
        <p:spPr>
          <a:xfrm>
            <a:off x="381335" y="1937704"/>
            <a:ext cx="8980312" cy="2731431"/>
          </a:xfrm>
        </p:spPr>
        <p:txBody>
          <a:bodyPr anchor="b">
            <a:normAutofit/>
          </a:bodyPr>
          <a:lstStyle>
            <a:lvl1pPr>
              <a:defRPr sz="3300"/>
            </a:lvl1pPr>
          </a:lstStyle>
          <a:p>
            <a:r>
              <a:rPr lang="en-US"/>
              <a:t>Click to edit Master title style</a:t>
            </a:r>
          </a:p>
        </p:txBody>
      </p:sp>
      <p:sp>
        <p:nvSpPr>
          <p:cNvPr id="3" name="Text Placeholder 2">
            <a:extLst>
              <a:ext uri="{FF2B5EF4-FFF2-40B4-BE49-F238E27FC236}">
                <a16:creationId xmlns:a16="http://schemas.microsoft.com/office/drawing/2014/main" id="{E0EEC247-B70B-0548-8721-0BAB9DBD7A63}"/>
              </a:ext>
            </a:extLst>
          </p:cNvPr>
          <p:cNvSpPr>
            <a:spLocks noGrp="1"/>
          </p:cNvSpPr>
          <p:nvPr>
            <p:ph type="body" idx="1"/>
          </p:nvPr>
        </p:nvSpPr>
        <p:spPr>
          <a:xfrm>
            <a:off x="381335" y="4760242"/>
            <a:ext cx="8980312" cy="2141364"/>
          </a:xfrm>
          <a:prstGeom prst="rect">
            <a:avLst/>
          </a:prstGeom>
        </p:spPr>
        <p:txBody>
          <a:bodyPr/>
          <a:lstStyle>
            <a:lvl1pPr marL="0" indent="0">
              <a:buNone/>
              <a:defRPr sz="1980">
                <a:solidFill>
                  <a:schemeClr val="tx1">
                    <a:tint val="75000"/>
                  </a:schemeClr>
                </a:solidFill>
              </a:defRPr>
            </a:lvl1pPr>
            <a:lvl2pPr marL="377181" indent="0">
              <a:buNone/>
              <a:defRPr sz="1650">
                <a:solidFill>
                  <a:schemeClr val="tx1">
                    <a:tint val="75000"/>
                  </a:schemeClr>
                </a:solidFill>
              </a:defRPr>
            </a:lvl2pPr>
            <a:lvl3pPr marL="754361" indent="0">
              <a:buNone/>
              <a:defRPr sz="1485">
                <a:solidFill>
                  <a:schemeClr val="tx1">
                    <a:tint val="75000"/>
                  </a:schemeClr>
                </a:solidFill>
              </a:defRPr>
            </a:lvl3pPr>
            <a:lvl4pPr marL="1131542" indent="0">
              <a:buNone/>
              <a:defRPr sz="1320">
                <a:solidFill>
                  <a:schemeClr val="tx1">
                    <a:tint val="75000"/>
                  </a:schemeClr>
                </a:solidFill>
              </a:defRPr>
            </a:lvl4pPr>
            <a:lvl5pPr marL="1508722" indent="0">
              <a:buNone/>
              <a:defRPr sz="1320">
                <a:solidFill>
                  <a:schemeClr val="tx1">
                    <a:tint val="75000"/>
                  </a:schemeClr>
                </a:solidFill>
              </a:defRPr>
            </a:lvl5pPr>
            <a:lvl6pPr marL="1885903" indent="0">
              <a:buNone/>
              <a:defRPr sz="1320">
                <a:solidFill>
                  <a:schemeClr val="tx1">
                    <a:tint val="75000"/>
                  </a:schemeClr>
                </a:solidFill>
              </a:defRPr>
            </a:lvl6pPr>
            <a:lvl7pPr marL="2263083" indent="0">
              <a:buNone/>
              <a:defRPr sz="1320">
                <a:solidFill>
                  <a:schemeClr val="tx1">
                    <a:tint val="75000"/>
                  </a:schemeClr>
                </a:solidFill>
              </a:defRPr>
            </a:lvl7pPr>
            <a:lvl8pPr marL="2640264" indent="0">
              <a:buNone/>
              <a:defRPr sz="1320">
                <a:solidFill>
                  <a:schemeClr val="tx1">
                    <a:tint val="75000"/>
                  </a:schemeClr>
                </a:solidFill>
              </a:defRPr>
            </a:lvl8pPr>
            <a:lvl9pPr marL="3017445" indent="0">
              <a:buNone/>
              <a:defRPr sz="132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DBF1D8F3-71F7-E44A-A9A2-7CE754D7CA89}"/>
              </a:ext>
            </a:extLst>
          </p:cNvPr>
          <p:cNvSpPr>
            <a:spLocks noGrp="1"/>
          </p:cNvSpPr>
          <p:nvPr>
            <p:ph type="sldNum" sz="quarter" idx="12"/>
          </p:nvPr>
        </p:nvSpPr>
        <p:spPr>
          <a:xfrm>
            <a:off x="1" y="7342383"/>
            <a:ext cx="1165075" cy="413808"/>
          </a:xfrm>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58240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D5B9-F934-404C-B44D-F82A6D630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51AC6-5219-B64E-9B19-60E164BF2617}"/>
              </a:ext>
            </a:extLst>
          </p:cNvPr>
          <p:cNvSpPr>
            <a:spLocks noGrp="1"/>
          </p:cNvSpPr>
          <p:nvPr>
            <p:ph sz="half" idx="1"/>
          </p:nvPr>
        </p:nvSpPr>
        <p:spPr>
          <a:xfrm>
            <a:off x="361364" y="1674059"/>
            <a:ext cx="4178733" cy="5326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CBB174-5B7A-7241-B6F7-5FF6DC3CB63C}"/>
              </a:ext>
            </a:extLst>
          </p:cNvPr>
          <p:cNvSpPr>
            <a:spLocks noGrp="1"/>
          </p:cNvSpPr>
          <p:nvPr>
            <p:ph sz="half" idx="2"/>
          </p:nvPr>
        </p:nvSpPr>
        <p:spPr>
          <a:xfrm>
            <a:off x="4710730" y="1674059"/>
            <a:ext cx="4274820" cy="532650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874C9BA-9247-9E41-B083-7299DD5FCB33}"/>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40807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Title 1"/>
          <p:cNvSpPr>
            <a:spLocks noGrp="1"/>
          </p:cNvSpPr>
          <p:nvPr>
            <p:ph type="ctrTitle"/>
          </p:nvPr>
        </p:nvSpPr>
        <p:spPr>
          <a:xfrm>
            <a:off x="372161" y="4165130"/>
            <a:ext cx="9309049" cy="435504"/>
          </a:xfrm>
        </p:spPr>
        <p:txBody>
          <a:bodyPr anchor="b"/>
          <a:lstStyle>
            <a:lvl1pPr algn="l">
              <a:lnSpc>
                <a:spcPts val="3800"/>
              </a:lnSpc>
              <a:defRPr sz="2400">
                <a:solidFill>
                  <a:srgbClr val="43474F"/>
                </a:solidFill>
              </a:defRPr>
            </a:lvl1pPr>
          </a:lstStyle>
          <a:p>
            <a:endParaRPr lang="en-US" dirty="0"/>
          </a:p>
        </p:txBody>
      </p:sp>
      <p:cxnSp>
        <p:nvCxnSpPr>
          <p:cNvPr id="6" name="Straight Connector 5"/>
          <p:cNvCxnSpPr>
            <a:cxnSpLocks/>
          </p:cNvCxnSpPr>
          <p:nvPr userDrawn="1"/>
        </p:nvCxnSpPr>
        <p:spPr>
          <a:xfrm>
            <a:off x="372161" y="4762884"/>
            <a:ext cx="9309049" cy="0"/>
          </a:xfrm>
          <a:prstGeom prst="line">
            <a:avLst/>
          </a:prstGeom>
          <a:ln w="38100">
            <a:solidFill>
              <a:srgbClr val="B4B5B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B31EFAA-7859-442C-AAC1-A2396F0B5340}"/>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8" name="Rectangle 7">
            <a:extLst>
              <a:ext uri="{FF2B5EF4-FFF2-40B4-BE49-F238E27FC236}">
                <a16:creationId xmlns:a16="http://schemas.microsoft.com/office/drawing/2014/main" id="{57E78263-D727-4EA2-953E-D86F4708CCD3}"/>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0" name="Rectangle 9">
            <a:extLst>
              <a:ext uri="{FF2B5EF4-FFF2-40B4-BE49-F238E27FC236}">
                <a16:creationId xmlns:a16="http://schemas.microsoft.com/office/drawing/2014/main" id="{BFA96D33-C7AC-49F5-BDC7-7706D65B045C}"/>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11" name="Rectangle 10">
            <a:extLst>
              <a:ext uri="{FF2B5EF4-FFF2-40B4-BE49-F238E27FC236}">
                <a16:creationId xmlns:a16="http://schemas.microsoft.com/office/drawing/2014/main" id="{3000D0A4-BD8E-49AA-B7B3-244102AF238F}"/>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2" name="Rectangle 11">
            <a:extLst>
              <a:ext uri="{FF2B5EF4-FFF2-40B4-BE49-F238E27FC236}">
                <a16:creationId xmlns:a16="http://schemas.microsoft.com/office/drawing/2014/main" id="{085B1089-64B3-4711-8F89-53F53DEC7ED9}"/>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13" name="Rectangle 12">
            <a:extLst>
              <a:ext uri="{FF2B5EF4-FFF2-40B4-BE49-F238E27FC236}">
                <a16:creationId xmlns:a16="http://schemas.microsoft.com/office/drawing/2014/main" id="{C1FF0134-1D23-4827-B19D-117510A2D5E3}"/>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15" name="Left Brace 14">
            <a:extLst>
              <a:ext uri="{FF2B5EF4-FFF2-40B4-BE49-F238E27FC236}">
                <a16:creationId xmlns:a16="http://schemas.microsoft.com/office/drawing/2014/main" id="{AF815C30-CA93-483E-AF93-E4F7EA0506A0}"/>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D5049207-2CCC-485F-A472-69A57A09125C}"/>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17" name="Rectangle 16">
            <a:extLst>
              <a:ext uri="{FF2B5EF4-FFF2-40B4-BE49-F238E27FC236}">
                <a16:creationId xmlns:a16="http://schemas.microsoft.com/office/drawing/2014/main" id="{EB2557EA-195E-4077-A001-9BDD1B925EA6}"/>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18" name="Rectangle 17">
            <a:extLst>
              <a:ext uri="{FF2B5EF4-FFF2-40B4-BE49-F238E27FC236}">
                <a16:creationId xmlns:a16="http://schemas.microsoft.com/office/drawing/2014/main" id="{B11DF96C-B1E5-48A1-B783-595AD1EBBE1F}"/>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19" name="Left Brace 18">
            <a:extLst>
              <a:ext uri="{FF2B5EF4-FFF2-40B4-BE49-F238E27FC236}">
                <a16:creationId xmlns:a16="http://schemas.microsoft.com/office/drawing/2014/main" id="{CD4F2C41-79AE-4736-A332-2606D906C45E}"/>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7EA8E6E2-BA21-44AE-9E76-A303F68A49B8}"/>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21" name="Group 20">
            <a:extLst>
              <a:ext uri="{FF2B5EF4-FFF2-40B4-BE49-F238E27FC236}">
                <a16:creationId xmlns:a16="http://schemas.microsoft.com/office/drawing/2014/main" id="{EA5B75AA-69B6-48E6-BFAA-4A30938F7D7A}"/>
              </a:ext>
            </a:extLst>
          </p:cNvPr>
          <p:cNvGrpSpPr>
            <a:grpSpLocks noChangeAspect="1"/>
          </p:cNvGrpSpPr>
          <p:nvPr userDrawn="1"/>
        </p:nvGrpSpPr>
        <p:grpSpPr>
          <a:xfrm>
            <a:off x="-1708653" y="6718043"/>
            <a:ext cx="1594353" cy="1054357"/>
            <a:chOff x="2495419" y="4139559"/>
            <a:chExt cx="2122084" cy="1403349"/>
          </a:xfrm>
        </p:grpSpPr>
        <p:sp>
          <p:nvSpPr>
            <p:cNvPr id="22" name="Rectangle 21">
              <a:extLst>
                <a:ext uri="{FF2B5EF4-FFF2-40B4-BE49-F238E27FC236}">
                  <a16:creationId xmlns:a16="http://schemas.microsoft.com/office/drawing/2014/main" id="{F001C07B-499A-4752-BB11-F28ECF07D086}"/>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23" name="Rectangle 22">
              <a:extLst>
                <a:ext uri="{FF2B5EF4-FFF2-40B4-BE49-F238E27FC236}">
                  <a16:creationId xmlns:a16="http://schemas.microsoft.com/office/drawing/2014/main" id="{29ACEB6D-E939-4134-AB0E-FEF50549D17C}"/>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24" name="Rectangle 23">
              <a:extLst>
                <a:ext uri="{FF2B5EF4-FFF2-40B4-BE49-F238E27FC236}">
                  <a16:creationId xmlns:a16="http://schemas.microsoft.com/office/drawing/2014/main" id="{750CE105-2BC7-4421-8232-C0E8276254E5}"/>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25" name="Rectangle 24">
              <a:extLst>
                <a:ext uri="{FF2B5EF4-FFF2-40B4-BE49-F238E27FC236}">
                  <a16:creationId xmlns:a16="http://schemas.microsoft.com/office/drawing/2014/main" id="{085B7D93-307F-4E77-96C0-2097521DBA7B}"/>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26" name="Rectangle 25">
              <a:extLst>
                <a:ext uri="{FF2B5EF4-FFF2-40B4-BE49-F238E27FC236}">
                  <a16:creationId xmlns:a16="http://schemas.microsoft.com/office/drawing/2014/main" id="{D0DC5004-B4C7-4783-A448-C3AEAA07B45D}"/>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27" name="Rectangle 26">
              <a:extLst>
                <a:ext uri="{FF2B5EF4-FFF2-40B4-BE49-F238E27FC236}">
                  <a16:creationId xmlns:a16="http://schemas.microsoft.com/office/drawing/2014/main" id="{7F3F3DF9-7F1D-4A03-ACDB-E752FCC9C02F}"/>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28" name="TextBox 27">
            <a:extLst>
              <a:ext uri="{FF2B5EF4-FFF2-40B4-BE49-F238E27FC236}">
                <a16:creationId xmlns:a16="http://schemas.microsoft.com/office/drawing/2014/main" id="{F9A3A66E-8645-4240-AD00-6EF6DB856D22}"/>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30" name="Picture 2" descr="Columbia University Engineering Hybrid Education Partnership | 2U">
            <a:extLst>
              <a:ext uri="{FF2B5EF4-FFF2-40B4-BE49-F238E27FC236}">
                <a16:creationId xmlns:a16="http://schemas.microsoft.com/office/drawing/2014/main" id="{38702D77-B842-458C-93D2-5AA1BA8A93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7278929"/>
            <a:ext cx="1235634" cy="15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861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7FEF-EC84-3547-8BBB-484B90790BCF}"/>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19A23CC0-FE5B-8741-B876-501597BC9FD7}"/>
              </a:ext>
            </a:extLst>
          </p:cNvPr>
          <p:cNvSpPr>
            <a:spLocks noGrp="1"/>
          </p:cNvSpPr>
          <p:nvPr>
            <p:ph type="sldNum" sz="quarter" idx="12"/>
          </p:nvPr>
        </p:nvSpPr>
        <p:spPr/>
        <p:txBody>
          <a:bodyPr/>
          <a:lstStyle/>
          <a:p>
            <a:fld id="{BFE78200-164B-A54D-8CDC-3316B6DE22AF}" type="slidenum">
              <a:rPr lang="en-US" smtClean="0"/>
              <a:t>‹#›</a:t>
            </a:fld>
            <a:endParaRPr lang="en-US"/>
          </a:p>
        </p:txBody>
      </p:sp>
    </p:spTree>
    <p:extLst>
      <p:ext uri="{BB962C8B-B14F-4D97-AF65-F5344CB8AC3E}">
        <p14:creationId xmlns:p14="http://schemas.microsoft.com/office/powerpoint/2010/main" val="306481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65000">
              <a:srgbClr val="ECECEC"/>
            </a:gs>
            <a:gs pos="0">
              <a:schemeClr val="bg1">
                <a:lumMod val="75000"/>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A23CC0-FE5B-8741-B876-501597BC9FD7}"/>
              </a:ext>
            </a:extLst>
          </p:cNvPr>
          <p:cNvSpPr>
            <a:spLocks noGrp="1"/>
          </p:cNvSpPr>
          <p:nvPr>
            <p:ph type="sldNum" sz="quarter" idx="12"/>
          </p:nvPr>
        </p:nvSpPr>
        <p:spPr/>
        <p:txBody>
          <a:bodyPr/>
          <a:lstStyle/>
          <a:p>
            <a:fld id="{BFE78200-164B-A54D-8CDC-3316B6DE22AF}" type="slidenum">
              <a:rPr lang="en-US" smtClean="0"/>
              <a:t>‹#›</a:t>
            </a:fld>
            <a:endParaRPr lang="en-US"/>
          </a:p>
        </p:txBody>
      </p:sp>
      <p:sp>
        <p:nvSpPr>
          <p:cNvPr id="3" name="Title 1">
            <a:extLst>
              <a:ext uri="{FF2B5EF4-FFF2-40B4-BE49-F238E27FC236}">
                <a16:creationId xmlns:a16="http://schemas.microsoft.com/office/drawing/2014/main" id="{1F64E96F-07FA-4173-9365-C1DF1D20C5C4}"/>
              </a:ext>
            </a:extLst>
          </p:cNvPr>
          <p:cNvSpPr>
            <a:spLocks noGrp="1"/>
          </p:cNvSpPr>
          <p:nvPr>
            <p:ph type="ctrTitle"/>
          </p:nvPr>
        </p:nvSpPr>
        <p:spPr>
          <a:xfrm>
            <a:off x="381336" y="2539335"/>
            <a:ext cx="8419766" cy="1662886"/>
          </a:xfrm>
        </p:spPr>
        <p:txBody>
          <a:bodyPr anchor="b">
            <a:normAutofit/>
          </a:bodyPr>
          <a:lstStyle>
            <a:lvl1pPr algn="l">
              <a:defRPr sz="3300"/>
            </a:lvl1pPr>
          </a:lstStyle>
          <a:p>
            <a:r>
              <a:rPr lang="en-US"/>
              <a:t>Click to edit Master title style</a:t>
            </a:r>
          </a:p>
        </p:txBody>
      </p:sp>
    </p:spTree>
    <p:extLst>
      <p:ext uri="{BB962C8B-B14F-4D97-AF65-F5344CB8AC3E}">
        <p14:creationId xmlns:p14="http://schemas.microsoft.com/office/powerpoint/2010/main" val="1802495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DA1B3D-CDA2-C445-87BB-E55B548EFACF}"/>
              </a:ext>
            </a:extLst>
          </p:cNvPr>
          <p:cNvSpPr>
            <a:spLocks noGrp="1"/>
          </p:cNvSpPr>
          <p:nvPr>
            <p:ph type="sldNum" sz="quarter" idx="12"/>
          </p:nvPr>
        </p:nvSpPr>
        <p:spPr>
          <a:xfrm>
            <a:off x="1" y="7342383"/>
            <a:ext cx="1165075" cy="413808"/>
          </a:xfrm>
        </p:spPr>
        <p:txBody>
          <a:bodyPr/>
          <a:lstStyle/>
          <a:p>
            <a:fld id="{BFE78200-164B-A54D-8CDC-3316B6DE22AF}" type="slidenum">
              <a:rPr lang="en-US" smtClean="0"/>
              <a:t>‹#›</a:t>
            </a:fld>
            <a:endParaRPr lang="en-US"/>
          </a:p>
        </p:txBody>
      </p:sp>
      <p:grpSp>
        <p:nvGrpSpPr>
          <p:cNvPr id="3" name="Group 2">
            <a:extLst>
              <a:ext uri="{FF2B5EF4-FFF2-40B4-BE49-F238E27FC236}">
                <a16:creationId xmlns:a16="http://schemas.microsoft.com/office/drawing/2014/main" id="{64467F73-03C0-4360-A359-3428F44FD037}"/>
              </a:ext>
            </a:extLst>
          </p:cNvPr>
          <p:cNvGrpSpPr/>
          <p:nvPr userDrawn="1"/>
        </p:nvGrpSpPr>
        <p:grpSpPr>
          <a:xfrm>
            <a:off x="8734811" y="6179902"/>
            <a:ext cx="1013411" cy="1392161"/>
            <a:chOff x="8906933" y="4546108"/>
            <a:chExt cx="1416829" cy="1416829"/>
          </a:xfrm>
        </p:grpSpPr>
        <p:sp>
          <p:nvSpPr>
            <p:cNvPr id="5" name="Oval 4">
              <a:extLst>
                <a:ext uri="{FF2B5EF4-FFF2-40B4-BE49-F238E27FC236}">
                  <a16:creationId xmlns:a16="http://schemas.microsoft.com/office/drawing/2014/main" id="{AD74FAA0-5F42-4A82-A106-BDFEA9289611}"/>
                </a:ext>
              </a:extLst>
            </p:cNvPr>
            <p:cNvSpPr/>
            <p:nvPr userDrawn="1"/>
          </p:nvSpPr>
          <p:spPr>
            <a:xfrm>
              <a:off x="8906933" y="4546108"/>
              <a:ext cx="1416829" cy="1416829"/>
            </a:xfrm>
            <a:prstGeom prst="ellipse">
              <a:avLst/>
            </a:prstGeom>
            <a:solidFill>
              <a:schemeClr val="bg1"/>
            </a:solidFill>
            <a:ln>
              <a:solidFill>
                <a:schemeClr val="accent2"/>
              </a:solidFill>
            </a:ln>
            <a:effectLst>
              <a:innerShdw blurRad="63500" dist="50800" dir="135000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pic>
          <p:nvPicPr>
            <p:cNvPr id="6" name="Picture 5">
              <a:extLst>
                <a:ext uri="{FF2B5EF4-FFF2-40B4-BE49-F238E27FC236}">
                  <a16:creationId xmlns:a16="http://schemas.microsoft.com/office/drawing/2014/main" id="{8A299541-BF98-472A-A82E-D5FFC7BC36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9098" y="4776152"/>
              <a:ext cx="1175565" cy="804334"/>
            </a:xfrm>
            <a:prstGeom prst="rect">
              <a:avLst/>
            </a:prstGeom>
            <a:effectLst>
              <a:outerShdw blurRad="50800" dist="38100" dir="2700000" algn="tl" rotWithShape="0">
                <a:schemeClr val="accent3">
                  <a:alpha val="40000"/>
                </a:schemeClr>
              </a:outerShdw>
            </a:effectLst>
          </p:spPr>
        </p:pic>
      </p:grpSp>
    </p:spTree>
    <p:extLst>
      <p:ext uri="{BB962C8B-B14F-4D97-AF65-F5344CB8AC3E}">
        <p14:creationId xmlns:p14="http://schemas.microsoft.com/office/powerpoint/2010/main" val="3308292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Content_Header w Subhead">
    <p:spTree>
      <p:nvGrpSpPr>
        <p:cNvPr id="1" name=""/>
        <p:cNvGrpSpPr/>
        <p:nvPr/>
      </p:nvGrpSpPr>
      <p:grpSpPr>
        <a:xfrm>
          <a:off x="0" y="0"/>
          <a:ext cx="0" cy="0"/>
          <a:chOff x="0" y="0"/>
          <a:chExt cx="0" cy="0"/>
        </a:xfrm>
      </p:grpSpPr>
      <p:sp>
        <p:nvSpPr>
          <p:cNvPr id="4" name="Rectangle 3"/>
          <p:cNvSpPr/>
          <p:nvPr/>
        </p:nvSpPr>
        <p:spPr>
          <a:xfrm>
            <a:off x="2682240" y="7307975"/>
            <a:ext cx="6202680" cy="46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pPr>
              <a:spcBef>
                <a:spcPts val="220"/>
              </a:spcBef>
            </a:pPr>
            <a:endParaRPr lang="en-US" sz="1540">
              <a:solidFill>
                <a:prstClr val="white"/>
              </a:solidFill>
              <a:latin typeface="Arial"/>
            </a:endParaRPr>
          </a:p>
        </p:txBody>
      </p:sp>
      <p:sp>
        <p:nvSpPr>
          <p:cNvPr id="6" name="Date Placeholder 3"/>
          <p:cNvSpPr>
            <a:spLocks noGrp="1"/>
          </p:cNvSpPr>
          <p:nvPr>
            <p:ph type="dt" sz="half" idx="11"/>
          </p:nvPr>
        </p:nvSpPr>
        <p:spPr>
          <a:xfrm>
            <a:off x="462282" y="7555192"/>
            <a:ext cx="381001" cy="170103"/>
          </a:xfrm>
          <a:prstGeom prst="rect">
            <a:avLst/>
          </a:prstGeom>
        </p:spPr>
        <p:txBody>
          <a:bodyPr lIns="91438" tIns="45719" rIns="91438" bIns="45719"/>
          <a:lstStyle>
            <a:lvl1pPr>
              <a:defRPr sz="440">
                <a:solidFill>
                  <a:srgbClr val="FFFFFF"/>
                </a:solidFill>
              </a:defRPr>
            </a:lvl1pPr>
          </a:lstStyle>
          <a:p>
            <a:endParaRPr lang="en-US"/>
          </a:p>
        </p:txBody>
      </p:sp>
      <p:sp>
        <p:nvSpPr>
          <p:cNvPr id="3" name="Rectangle 2"/>
          <p:cNvSpPr/>
          <p:nvPr/>
        </p:nvSpPr>
        <p:spPr bwMode="white">
          <a:xfrm>
            <a:off x="365764" y="7536872"/>
            <a:ext cx="629921" cy="23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2" tIns="50291" rIns="100582" bIns="50291" rtlCol="0" anchor="ctr"/>
          <a:lstStyle/>
          <a:p>
            <a:pPr algn="ctr"/>
            <a:endParaRPr lang="en-US" sz="1540">
              <a:solidFill>
                <a:prstClr val="white"/>
              </a:solidFill>
              <a:latin typeface="Arial"/>
            </a:endParaRPr>
          </a:p>
        </p:txBody>
      </p:sp>
      <p:sp>
        <p:nvSpPr>
          <p:cNvPr id="10" name="Content Placeholder 8"/>
          <p:cNvSpPr>
            <a:spLocks noGrp="1"/>
          </p:cNvSpPr>
          <p:nvPr>
            <p:ph sz="quarter" idx="14" hasCustomPrompt="1"/>
          </p:nvPr>
        </p:nvSpPr>
        <p:spPr>
          <a:xfrm>
            <a:off x="422452" y="1884709"/>
            <a:ext cx="9183319" cy="5233448"/>
          </a:xfrm>
          <a:prstGeom prst="rect">
            <a:avLst/>
          </a:prstGeom>
        </p:spPr>
        <p:txBody>
          <a:bodyPr lIns="91438" tIns="45719" rIns="91438" bIns="45719"/>
          <a:lstStyle>
            <a:lvl1pPr marL="188586" indent="-188586">
              <a:spcBef>
                <a:spcPts val="1100"/>
              </a:spcBef>
              <a:defRPr sz="1760" baseline="0">
                <a:solidFill>
                  <a:schemeClr val="tx2"/>
                </a:solidFill>
              </a:defRPr>
            </a:lvl1pPr>
            <a:lvl2pPr marL="440033" indent="-195570">
              <a:spcBef>
                <a:spcPts val="660"/>
              </a:spcBef>
              <a:buClrTx/>
              <a:buFont typeface="Arial" panose="020B0604020202020204" pitchFamily="34" charset="0"/>
              <a:buChar char="–"/>
              <a:defRPr sz="1760" baseline="0">
                <a:solidFill>
                  <a:schemeClr val="tx2"/>
                </a:solidFill>
              </a:defRPr>
            </a:lvl2pPr>
            <a:lvl3pPr marL="628619" indent="-188586">
              <a:spcBef>
                <a:spcPts val="660"/>
              </a:spcBef>
              <a:buClrTx/>
              <a:buFont typeface="Arial" panose="020B0604020202020204" pitchFamily="34" charset="0"/>
              <a:buChar char="–"/>
              <a:defRPr sz="1760" baseline="0">
                <a:solidFill>
                  <a:schemeClr val="tx2"/>
                </a:solidFill>
              </a:defRPr>
            </a:lvl3pPr>
            <a:lvl4pPr marL="817204" indent="-188586">
              <a:spcBef>
                <a:spcPts val="660"/>
              </a:spcBef>
              <a:buClrTx/>
              <a:buFont typeface="Arial" panose="020B0604020202020204" pitchFamily="34" charset="0"/>
              <a:buChar char="–"/>
              <a:defRPr sz="1760" baseline="0">
                <a:solidFill>
                  <a:schemeClr val="tx2"/>
                </a:solidFill>
              </a:defRPr>
            </a:lvl4pPr>
            <a:lvl5pPr marL="1005791" indent="-188586">
              <a:spcBef>
                <a:spcPts val="660"/>
              </a:spcBef>
              <a:buClrTx/>
              <a:buFont typeface="Arial" panose="020B0604020202020204" pitchFamily="34" charset="0"/>
              <a:buChar char="–"/>
              <a:defRPr sz="1760" baseline="0">
                <a:solidFill>
                  <a:schemeClr val="tx2"/>
                </a:solidFill>
              </a:defRPr>
            </a:lvl5pPr>
          </a:lstStyle>
          <a:p>
            <a:pPr lvl="0"/>
            <a:r>
              <a:rPr lang="en-US"/>
              <a:t>16pt Arial bullet level 1</a:t>
            </a:r>
          </a:p>
          <a:p>
            <a:pPr lvl="1"/>
            <a:r>
              <a:rPr lang="en-US"/>
              <a:t>16pt Arial bullet level 2</a:t>
            </a:r>
          </a:p>
          <a:p>
            <a:pPr lvl="2"/>
            <a:r>
              <a:rPr lang="en-US"/>
              <a:t>16pt Arial bullet level 3</a:t>
            </a:r>
          </a:p>
          <a:p>
            <a:pPr lvl="3"/>
            <a:r>
              <a:rPr lang="en-US"/>
              <a:t>16pt Arial bullet level 4</a:t>
            </a:r>
          </a:p>
          <a:p>
            <a:pPr lvl="4"/>
            <a:r>
              <a:rPr lang="en-US"/>
              <a:t>16pt Arial bullet level 5</a:t>
            </a:r>
          </a:p>
        </p:txBody>
      </p:sp>
      <p:sp>
        <p:nvSpPr>
          <p:cNvPr id="2" name="Title 1"/>
          <p:cNvSpPr>
            <a:spLocks noGrp="1"/>
          </p:cNvSpPr>
          <p:nvPr>
            <p:ph type="title" hasCustomPrompt="1"/>
          </p:nvPr>
        </p:nvSpPr>
        <p:spPr>
          <a:xfrm>
            <a:off x="422452" y="139018"/>
            <a:ext cx="9183319" cy="1015594"/>
          </a:xfrm>
          <a:prstGeom prst="rect">
            <a:avLst/>
          </a:prstGeom>
        </p:spPr>
        <p:txBody>
          <a:bodyPr lIns="91438" tIns="27431" rIns="91438" bIns="27431" anchor="b" anchorCtr="0"/>
          <a:lstStyle>
            <a:lvl1pPr>
              <a:defRPr sz="2640" b="1">
                <a:solidFill>
                  <a:schemeClr val="tx2"/>
                </a:solidFill>
              </a:defRPr>
            </a:lvl1pPr>
          </a:lstStyle>
          <a:p>
            <a:r>
              <a:rPr lang="en-US"/>
              <a:t>Headlines are 24pt Arial Bold Title Case</a:t>
            </a:r>
          </a:p>
        </p:txBody>
      </p:sp>
      <p:sp>
        <p:nvSpPr>
          <p:cNvPr id="12" name="Text Placeholder 11"/>
          <p:cNvSpPr>
            <a:spLocks noGrp="1"/>
          </p:cNvSpPr>
          <p:nvPr>
            <p:ph type="body" sz="quarter" idx="15" hasCustomPrompt="1"/>
          </p:nvPr>
        </p:nvSpPr>
        <p:spPr>
          <a:xfrm>
            <a:off x="422452" y="1138190"/>
            <a:ext cx="9183319" cy="360097"/>
          </a:xfrm>
          <a:prstGeom prst="rect">
            <a:avLst/>
          </a:prstGeom>
        </p:spPr>
        <p:txBody>
          <a:bodyPr lIns="91438" tIns="27431" rIns="91438" bIns="27431">
            <a:spAutoFit/>
          </a:bodyPr>
          <a:lstStyle>
            <a:lvl1pPr marL="0" indent="0">
              <a:spcBef>
                <a:spcPts val="0"/>
              </a:spcBef>
              <a:buNone/>
              <a:defRPr sz="2200" i="0">
                <a:solidFill>
                  <a:schemeClr val="tx2"/>
                </a:solidFill>
                <a:latin typeface="+mj-lt"/>
              </a:defRPr>
            </a:lvl1pPr>
            <a:lvl2pPr>
              <a:buNone/>
              <a:defRPr i="1"/>
            </a:lvl2pPr>
            <a:lvl3pPr>
              <a:buNone/>
              <a:defRPr i="1"/>
            </a:lvl3pPr>
            <a:lvl4pPr>
              <a:buNone/>
              <a:defRPr i="1"/>
            </a:lvl4pPr>
            <a:lvl5pPr>
              <a:buNone/>
              <a:defRPr i="1"/>
            </a:lvl5pPr>
          </a:lstStyle>
          <a:p>
            <a:pPr lvl="0"/>
            <a:r>
              <a:rPr lang="en-US"/>
              <a:t>Subheads are 20pt Arial sentence case</a:t>
            </a:r>
          </a:p>
        </p:txBody>
      </p:sp>
    </p:spTree>
    <p:extLst>
      <p:ext uri="{BB962C8B-B14F-4D97-AF65-F5344CB8AC3E}">
        <p14:creationId xmlns:p14="http://schemas.microsoft.com/office/powerpoint/2010/main" val="428108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No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B577-4D58-4A2B-86E3-8C6D1C22980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4931904-CC27-44ED-85F3-6C1D9A56EB3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7F3F7FF-796E-4C9B-9697-23441A85B79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D7E0948E-D6BD-4661-84CB-04F1809B5919}"/>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11" name="Content Placeholder 8">
            <a:extLst>
              <a:ext uri="{FF2B5EF4-FFF2-40B4-BE49-F238E27FC236}">
                <a16:creationId xmlns:a16="http://schemas.microsoft.com/office/drawing/2014/main" id="{4D8F6C1D-851B-4BBB-A694-80EE23002AB3}"/>
              </a:ext>
            </a:extLst>
          </p:cNvPr>
          <p:cNvSpPr>
            <a:spLocks noGrp="1"/>
          </p:cNvSpPr>
          <p:nvPr>
            <p:ph sz="quarter" idx="13"/>
          </p:nvPr>
        </p:nvSpPr>
        <p:spPr>
          <a:xfrm>
            <a:off x="457200" y="1910624"/>
            <a:ext cx="91440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51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B577-4D58-4A2B-86E3-8C6D1C22980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F4931904-CC27-44ED-85F3-6C1D9A56EB33}"/>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7F3F7FF-796E-4C9B-9697-23441A85B792}"/>
              </a:ext>
            </a:extLst>
          </p:cNvPr>
          <p:cNvSpPr>
            <a:spLocks noGrp="1"/>
          </p:cNvSpPr>
          <p:nvPr>
            <p:ph type="sldNum" sz="quarter" idx="11"/>
          </p:nvPr>
        </p:nvSpPr>
        <p:spPr/>
        <p:txBody>
          <a:bodyPr/>
          <a:lstStyle/>
          <a:p>
            <a:fld id="{90C1121C-A038-BC44-A545-94A534D7D919}" type="slidenum">
              <a:rPr lang="en-US" smtClean="0"/>
              <a:pPr/>
              <a:t>‹#›</a:t>
            </a:fld>
            <a:endParaRPr lang="en-US" dirty="0"/>
          </a:p>
        </p:txBody>
      </p:sp>
      <p:sp>
        <p:nvSpPr>
          <p:cNvPr id="6" name="Text Placeholder 5">
            <a:extLst>
              <a:ext uri="{FF2B5EF4-FFF2-40B4-BE49-F238E27FC236}">
                <a16:creationId xmlns:a16="http://schemas.microsoft.com/office/drawing/2014/main" id="{D7E0948E-D6BD-4661-84CB-04F1809B5919}"/>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
        <p:nvSpPr>
          <p:cNvPr id="7" name="Content Placeholder 8">
            <a:extLst>
              <a:ext uri="{FF2B5EF4-FFF2-40B4-BE49-F238E27FC236}">
                <a16:creationId xmlns:a16="http://schemas.microsoft.com/office/drawing/2014/main" id="{1168ADF4-8634-449E-B436-825AEFCA75D8}"/>
              </a:ext>
            </a:extLst>
          </p:cNvPr>
          <p:cNvSpPr>
            <a:spLocks noGrp="1"/>
          </p:cNvSpPr>
          <p:nvPr>
            <p:ph sz="quarter" idx="13"/>
          </p:nvPr>
        </p:nvSpPr>
        <p:spPr>
          <a:xfrm>
            <a:off x="457200" y="1910624"/>
            <a:ext cx="91440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C8EA9C6F-EC2C-4F94-93AE-962D40A10129}"/>
              </a:ext>
            </a:extLst>
          </p:cNvPr>
          <p:cNvCxnSpPr/>
          <p:nvPr userDrawn="1"/>
        </p:nvCxnSpPr>
        <p:spPr>
          <a:xfrm>
            <a:off x="457200" y="1744836"/>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15">
            <a:extLst>
              <a:ext uri="{FF2B5EF4-FFF2-40B4-BE49-F238E27FC236}">
                <a16:creationId xmlns:a16="http://schemas.microsoft.com/office/drawing/2014/main" id="{9463BB30-ED80-45A2-B826-72BF102E4CC1}"/>
              </a:ext>
            </a:extLst>
          </p:cNvPr>
          <p:cNvSpPr>
            <a:spLocks noGrp="1"/>
          </p:cNvSpPr>
          <p:nvPr>
            <p:ph type="body" sz="quarter" idx="15"/>
          </p:nvPr>
        </p:nvSpPr>
        <p:spPr>
          <a:xfrm>
            <a:off x="457200" y="1540049"/>
            <a:ext cx="9144000" cy="204787"/>
          </a:xfrm>
        </p:spPr>
        <p:txBody>
          <a:bodyPr anchor="b"/>
          <a:lstStyle>
            <a:lvl1pPr marL="0" indent="0">
              <a:buNone/>
              <a:defRPr sz="1300" b="1">
                <a:solidFill>
                  <a:schemeClr val="tx1"/>
                </a:solidFill>
              </a:defRPr>
            </a:lvl1pPr>
          </a:lstStyle>
          <a:p>
            <a:pPr lvl="0"/>
            <a:endParaRPr lang="en-US" dirty="0"/>
          </a:p>
        </p:txBody>
      </p:sp>
    </p:spTree>
    <p:extLst>
      <p:ext uri="{BB962C8B-B14F-4D97-AF65-F5344CB8AC3E}">
        <p14:creationId xmlns:p14="http://schemas.microsoft.com/office/powerpoint/2010/main" val="302536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C07A-BF37-4493-B17C-ACEDDBE6D70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F4AF3D33-5D6F-4564-8B57-175AF0CE9B6F}"/>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420396D7-EB7D-4C61-8639-BC78FBC40747}"/>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CEF648A2-14CF-4190-8BFA-65BFAA86BCA2}"/>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2AE3769D-2E4A-42DF-B218-83BEC329339F}"/>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cxnSp>
        <p:nvCxnSpPr>
          <p:cNvPr id="23" name="Straight Connector 22">
            <a:extLst>
              <a:ext uri="{FF2B5EF4-FFF2-40B4-BE49-F238E27FC236}">
                <a16:creationId xmlns:a16="http://schemas.microsoft.com/office/drawing/2014/main" id="{D6BF37C1-709D-44FD-9594-2634DC5FFD22}"/>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 Placeholder 15">
            <a:extLst>
              <a:ext uri="{FF2B5EF4-FFF2-40B4-BE49-F238E27FC236}">
                <a16:creationId xmlns:a16="http://schemas.microsoft.com/office/drawing/2014/main" id="{8869724B-64B1-46EA-8C1E-3F53DA4DAE2D}"/>
              </a:ext>
            </a:extLst>
          </p:cNvPr>
          <p:cNvSpPr>
            <a:spLocks noGrp="1"/>
          </p:cNvSpPr>
          <p:nvPr>
            <p:ph type="body" sz="quarter" idx="16"/>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5" name="Content Placeholder 8">
            <a:extLst>
              <a:ext uri="{FF2B5EF4-FFF2-40B4-BE49-F238E27FC236}">
                <a16:creationId xmlns:a16="http://schemas.microsoft.com/office/drawing/2014/main" id="{3A332C2F-4C6E-4AFF-A98B-EFF1B0A36795}"/>
              </a:ext>
            </a:extLst>
          </p:cNvPr>
          <p:cNvSpPr>
            <a:spLocks noGrp="1"/>
          </p:cNvSpPr>
          <p:nvPr>
            <p:ph sz="quarter" idx="13"/>
          </p:nvPr>
        </p:nvSpPr>
        <p:spPr>
          <a:xfrm>
            <a:off x="457200" y="1910624"/>
            <a:ext cx="434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8">
            <a:extLst>
              <a:ext uri="{FF2B5EF4-FFF2-40B4-BE49-F238E27FC236}">
                <a16:creationId xmlns:a16="http://schemas.microsoft.com/office/drawing/2014/main" id="{A76A2819-F085-463E-8EEB-7FD2E3C5B0F9}"/>
              </a:ext>
            </a:extLst>
          </p:cNvPr>
          <p:cNvSpPr>
            <a:spLocks noGrp="1"/>
          </p:cNvSpPr>
          <p:nvPr>
            <p:ph sz="quarter" idx="17"/>
          </p:nvPr>
        </p:nvSpPr>
        <p:spPr>
          <a:xfrm>
            <a:off x="5257800" y="1910624"/>
            <a:ext cx="43434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94C57CB7-7D4D-4C11-8539-667EA5AA685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20126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7070-2F1D-470A-A498-25ABDBE8389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24D36F3-EC6D-4EEF-8350-E19F286787ED}"/>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F88397E6-0EC8-4F29-B854-727084FB8C8E}"/>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12" name="Straight Connector 11">
            <a:extLst>
              <a:ext uri="{FF2B5EF4-FFF2-40B4-BE49-F238E27FC236}">
                <a16:creationId xmlns:a16="http://schemas.microsoft.com/office/drawing/2014/main" id="{AC409F1B-B620-4C44-BE44-7217A3F83285}"/>
              </a:ext>
            </a:extLst>
          </p:cNvPr>
          <p:cNvCxnSpPr/>
          <p:nvPr userDrawn="1"/>
        </p:nvCxnSpPr>
        <p:spPr>
          <a:xfrm>
            <a:off x="457200" y="1744836"/>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DBDA8FB9-C64D-41AC-AF42-93E75333503F}"/>
              </a:ext>
            </a:extLst>
          </p:cNvPr>
          <p:cNvSpPr>
            <a:spLocks noGrp="1"/>
          </p:cNvSpPr>
          <p:nvPr>
            <p:ph type="body" sz="quarter" idx="15"/>
          </p:nvPr>
        </p:nvSpPr>
        <p:spPr>
          <a:xfrm>
            <a:off x="457200" y="1540049"/>
            <a:ext cx="91440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FCEBB204-9E20-425D-BEF5-7BE22AAE198F}"/>
              </a:ext>
            </a:extLst>
          </p:cNvPr>
          <p:cNvSpPr>
            <a:spLocks noGrp="1"/>
          </p:cNvSpPr>
          <p:nvPr>
            <p:ph sz="quarter" idx="13"/>
          </p:nvPr>
        </p:nvSpPr>
        <p:spPr>
          <a:xfrm>
            <a:off x="457200" y="1910624"/>
            <a:ext cx="9144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C5B455E4-3FEA-4304-BEAF-B7A17EAB5FDD}"/>
              </a:ext>
            </a:extLst>
          </p:cNvPr>
          <p:cNvCxnSpPr/>
          <p:nvPr userDrawn="1"/>
        </p:nvCxnSpPr>
        <p:spPr>
          <a:xfrm>
            <a:off x="457200" y="4565603"/>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04C5D233-BE36-4D2E-AC51-7A060440689B}"/>
              </a:ext>
            </a:extLst>
          </p:cNvPr>
          <p:cNvSpPr>
            <a:spLocks noGrp="1"/>
          </p:cNvSpPr>
          <p:nvPr>
            <p:ph type="body" sz="quarter" idx="16"/>
          </p:nvPr>
        </p:nvSpPr>
        <p:spPr>
          <a:xfrm>
            <a:off x="457200" y="4360816"/>
            <a:ext cx="91440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C0CF02BF-69DB-4E98-9222-F6AB0DBFE059}"/>
              </a:ext>
            </a:extLst>
          </p:cNvPr>
          <p:cNvSpPr>
            <a:spLocks noGrp="1"/>
          </p:cNvSpPr>
          <p:nvPr>
            <p:ph sz="quarter" idx="17"/>
          </p:nvPr>
        </p:nvSpPr>
        <p:spPr>
          <a:xfrm>
            <a:off x="457200" y="4731391"/>
            <a:ext cx="91440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86C3077A-CFC8-4FCD-9265-9F8C879F41BF}"/>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44898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43434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5257800" y="4565603"/>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5257800" y="4360816"/>
            <a:ext cx="43434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5257800" y="4731391"/>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spTree>
    <p:extLst>
      <p:ext uri="{BB962C8B-B14F-4D97-AF65-F5344CB8AC3E}">
        <p14:creationId xmlns:p14="http://schemas.microsoft.com/office/powerpoint/2010/main" val="66078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CB6B-03B3-4560-949B-20ACAA6E8FBA}"/>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BB94BDD-5FD4-4E27-87C2-50298750B71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2539CC6-E2DC-4B85-B297-2847415FBDAC}"/>
              </a:ext>
            </a:extLst>
          </p:cNvPr>
          <p:cNvSpPr>
            <a:spLocks noGrp="1"/>
          </p:cNvSpPr>
          <p:nvPr>
            <p:ph type="sldNum" sz="quarter" idx="11"/>
          </p:nvPr>
        </p:nvSpPr>
        <p:spPr/>
        <p:txBody>
          <a:bodyPr/>
          <a:lstStyle/>
          <a:p>
            <a:fld id="{90C1121C-A038-BC44-A545-94A534D7D919}" type="slidenum">
              <a:rPr lang="en-US" smtClean="0"/>
              <a:pPr/>
              <a:t>‹#›</a:t>
            </a:fld>
            <a:endParaRPr lang="en-US" dirty="0"/>
          </a:p>
        </p:txBody>
      </p:sp>
      <p:cxnSp>
        <p:nvCxnSpPr>
          <p:cNvPr id="21" name="Straight Connector 20">
            <a:extLst>
              <a:ext uri="{FF2B5EF4-FFF2-40B4-BE49-F238E27FC236}">
                <a16:creationId xmlns:a16="http://schemas.microsoft.com/office/drawing/2014/main" id="{054118FD-E383-463C-8B00-33AE64E36E1B}"/>
              </a:ext>
            </a:extLst>
          </p:cNvPr>
          <p:cNvCxnSpPr/>
          <p:nvPr userDrawn="1"/>
        </p:nvCxnSpPr>
        <p:spPr>
          <a:xfrm>
            <a:off x="4572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15">
            <a:extLst>
              <a:ext uri="{FF2B5EF4-FFF2-40B4-BE49-F238E27FC236}">
                <a16:creationId xmlns:a16="http://schemas.microsoft.com/office/drawing/2014/main" id="{BF741C25-A3D1-41FB-8710-D6CD27E1AAA9}"/>
              </a:ext>
            </a:extLst>
          </p:cNvPr>
          <p:cNvSpPr>
            <a:spLocks noGrp="1"/>
          </p:cNvSpPr>
          <p:nvPr>
            <p:ph type="body" sz="quarter" idx="15"/>
          </p:nvPr>
        </p:nvSpPr>
        <p:spPr>
          <a:xfrm>
            <a:off x="457200" y="1540049"/>
            <a:ext cx="4343400" cy="204787"/>
          </a:xfrm>
        </p:spPr>
        <p:txBody>
          <a:bodyPr anchor="b"/>
          <a:lstStyle>
            <a:lvl1pPr marL="0" indent="0">
              <a:buNone/>
              <a:defRPr sz="1300" b="1">
                <a:solidFill>
                  <a:schemeClr val="tx1"/>
                </a:solidFill>
              </a:defRPr>
            </a:lvl1pPr>
          </a:lstStyle>
          <a:p>
            <a:pPr lvl="0"/>
            <a:endParaRPr lang="en-US" dirty="0"/>
          </a:p>
        </p:txBody>
      </p:sp>
      <p:sp>
        <p:nvSpPr>
          <p:cNvPr id="23" name="Content Placeholder 8">
            <a:extLst>
              <a:ext uri="{FF2B5EF4-FFF2-40B4-BE49-F238E27FC236}">
                <a16:creationId xmlns:a16="http://schemas.microsoft.com/office/drawing/2014/main" id="{4605C31C-115A-45B6-9E5C-F3AB998070E1}"/>
              </a:ext>
            </a:extLst>
          </p:cNvPr>
          <p:cNvSpPr>
            <a:spLocks noGrp="1"/>
          </p:cNvSpPr>
          <p:nvPr>
            <p:ph sz="quarter" idx="13"/>
          </p:nvPr>
        </p:nvSpPr>
        <p:spPr>
          <a:xfrm>
            <a:off x="4572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4" name="Straight Connector 23">
            <a:extLst>
              <a:ext uri="{FF2B5EF4-FFF2-40B4-BE49-F238E27FC236}">
                <a16:creationId xmlns:a16="http://schemas.microsoft.com/office/drawing/2014/main" id="{17032B13-9AA2-4E08-AB1D-A5A37CDE9D5A}"/>
              </a:ext>
            </a:extLst>
          </p:cNvPr>
          <p:cNvCxnSpPr/>
          <p:nvPr userDrawn="1"/>
        </p:nvCxnSpPr>
        <p:spPr>
          <a:xfrm>
            <a:off x="4572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5">
            <a:extLst>
              <a:ext uri="{FF2B5EF4-FFF2-40B4-BE49-F238E27FC236}">
                <a16:creationId xmlns:a16="http://schemas.microsoft.com/office/drawing/2014/main" id="{30FA2E5E-80E7-459F-99CA-C61ACE5345CA}"/>
              </a:ext>
            </a:extLst>
          </p:cNvPr>
          <p:cNvSpPr>
            <a:spLocks noGrp="1"/>
          </p:cNvSpPr>
          <p:nvPr>
            <p:ph type="body" sz="quarter" idx="16"/>
          </p:nvPr>
        </p:nvSpPr>
        <p:spPr>
          <a:xfrm>
            <a:off x="457200" y="4360816"/>
            <a:ext cx="2743200" cy="204787"/>
          </a:xfrm>
        </p:spPr>
        <p:txBody>
          <a:bodyPr anchor="b"/>
          <a:lstStyle>
            <a:lvl1pPr marL="0" indent="0">
              <a:buNone/>
              <a:defRPr sz="1300" b="1">
                <a:solidFill>
                  <a:schemeClr val="tx1"/>
                </a:solidFill>
              </a:defRPr>
            </a:lvl1pPr>
          </a:lstStyle>
          <a:p>
            <a:pPr lvl="0"/>
            <a:endParaRPr lang="en-US" dirty="0"/>
          </a:p>
        </p:txBody>
      </p:sp>
      <p:sp>
        <p:nvSpPr>
          <p:cNvPr id="26" name="Content Placeholder 8">
            <a:extLst>
              <a:ext uri="{FF2B5EF4-FFF2-40B4-BE49-F238E27FC236}">
                <a16:creationId xmlns:a16="http://schemas.microsoft.com/office/drawing/2014/main" id="{35B6D178-E65A-44C8-85FA-4714A9C9BBC0}"/>
              </a:ext>
            </a:extLst>
          </p:cNvPr>
          <p:cNvSpPr>
            <a:spLocks noGrp="1"/>
          </p:cNvSpPr>
          <p:nvPr>
            <p:ph sz="quarter" idx="17"/>
          </p:nvPr>
        </p:nvSpPr>
        <p:spPr>
          <a:xfrm>
            <a:off x="4572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a:extLst>
              <a:ext uri="{FF2B5EF4-FFF2-40B4-BE49-F238E27FC236}">
                <a16:creationId xmlns:a16="http://schemas.microsoft.com/office/drawing/2014/main" id="{8D78D8E7-6B27-42F5-B765-E6FA0C95B0CC}"/>
              </a:ext>
            </a:extLst>
          </p:cNvPr>
          <p:cNvCxnSpPr/>
          <p:nvPr userDrawn="1"/>
        </p:nvCxnSpPr>
        <p:spPr>
          <a:xfrm>
            <a:off x="5257800" y="1744836"/>
            <a:ext cx="43434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Text Placeholder 15">
            <a:extLst>
              <a:ext uri="{FF2B5EF4-FFF2-40B4-BE49-F238E27FC236}">
                <a16:creationId xmlns:a16="http://schemas.microsoft.com/office/drawing/2014/main" id="{D12F0C6F-A8DC-46D0-86E2-B66503A59133}"/>
              </a:ext>
            </a:extLst>
          </p:cNvPr>
          <p:cNvSpPr>
            <a:spLocks noGrp="1"/>
          </p:cNvSpPr>
          <p:nvPr>
            <p:ph type="body" sz="quarter" idx="18"/>
          </p:nvPr>
        </p:nvSpPr>
        <p:spPr>
          <a:xfrm>
            <a:off x="5257800" y="1540049"/>
            <a:ext cx="4343400" cy="204787"/>
          </a:xfrm>
        </p:spPr>
        <p:txBody>
          <a:bodyPr anchor="b"/>
          <a:lstStyle>
            <a:lvl1pPr marL="0" indent="0">
              <a:buNone/>
              <a:defRPr sz="1300" b="1">
                <a:solidFill>
                  <a:schemeClr val="tx1"/>
                </a:solidFill>
              </a:defRPr>
            </a:lvl1pPr>
          </a:lstStyle>
          <a:p>
            <a:pPr lvl="0"/>
            <a:endParaRPr lang="en-US" dirty="0"/>
          </a:p>
        </p:txBody>
      </p:sp>
      <p:sp>
        <p:nvSpPr>
          <p:cNvPr id="29" name="Content Placeholder 8">
            <a:extLst>
              <a:ext uri="{FF2B5EF4-FFF2-40B4-BE49-F238E27FC236}">
                <a16:creationId xmlns:a16="http://schemas.microsoft.com/office/drawing/2014/main" id="{FD65F048-45C6-4725-934F-65D7A59E3645}"/>
              </a:ext>
            </a:extLst>
          </p:cNvPr>
          <p:cNvSpPr>
            <a:spLocks noGrp="1"/>
          </p:cNvSpPr>
          <p:nvPr>
            <p:ph sz="quarter" idx="19"/>
          </p:nvPr>
        </p:nvSpPr>
        <p:spPr>
          <a:xfrm>
            <a:off x="5257800" y="1910624"/>
            <a:ext cx="43434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0" name="Straight Connector 29">
            <a:extLst>
              <a:ext uri="{FF2B5EF4-FFF2-40B4-BE49-F238E27FC236}">
                <a16:creationId xmlns:a16="http://schemas.microsoft.com/office/drawing/2014/main" id="{ADD11454-426A-41E6-A0E7-F0B24FC47235}"/>
              </a:ext>
            </a:extLst>
          </p:cNvPr>
          <p:cNvCxnSpPr/>
          <p:nvPr userDrawn="1"/>
        </p:nvCxnSpPr>
        <p:spPr>
          <a:xfrm>
            <a:off x="68580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 Placeholder 15">
            <a:extLst>
              <a:ext uri="{FF2B5EF4-FFF2-40B4-BE49-F238E27FC236}">
                <a16:creationId xmlns:a16="http://schemas.microsoft.com/office/drawing/2014/main" id="{C779B7AD-F16F-4306-A406-138CDD1F7735}"/>
              </a:ext>
            </a:extLst>
          </p:cNvPr>
          <p:cNvSpPr>
            <a:spLocks noGrp="1"/>
          </p:cNvSpPr>
          <p:nvPr>
            <p:ph type="body" sz="quarter" idx="20"/>
          </p:nvPr>
        </p:nvSpPr>
        <p:spPr>
          <a:xfrm>
            <a:off x="6858000" y="4360816"/>
            <a:ext cx="2743200" cy="204787"/>
          </a:xfrm>
        </p:spPr>
        <p:txBody>
          <a:bodyPr anchor="b"/>
          <a:lstStyle>
            <a:lvl1pPr marL="0" indent="0">
              <a:buNone/>
              <a:defRPr sz="1300" b="1">
                <a:solidFill>
                  <a:schemeClr val="tx1"/>
                </a:solidFill>
              </a:defRPr>
            </a:lvl1pPr>
          </a:lstStyle>
          <a:p>
            <a:pPr lvl="0"/>
            <a:endParaRPr lang="en-US" dirty="0"/>
          </a:p>
        </p:txBody>
      </p:sp>
      <p:sp>
        <p:nvSpPr>
          <p:cNvPr id="32" name="Content Placeholder 8">
            <a:extLst>
              <a:ext uri="{FF2B5EF4-FFF2-40B4-BE49-F238E27FC236}">
                <a16:creationId xmlns:a16="http://schemas.microsoft.com/office/drawing/2014/main" id="{0CD54D32-B6A0-4F29-AB01-9DC72C353DA7}"/>
              </a:ext>
            </a:extLst>
          </p:cNvPr>
          <p:cNvSpPr>
            <a:spLocks noGrp="1"/>
          </p:cNvSpPr>
          <p:nvPr>
            <p:ph sz="quarter" idx="21"/>
          </p:nvPr>
        </p:nvSpPr>
        <p:spPr>
          <a:xfrm>
            <a:off x="68580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
            <a:extLst>
              <a:ext uri="{FF2B5EF4-FFF2-40B4-BE49-F238E27FC236}">
                <a16:creationId xmlns:a16="http://schemas.microsoft.com/office/drawing/2014/main" id="{F4119FCC-35BB-4D00-9246-62C7E732044D}"/>
              </a:ext>
            </a:extLst>
          </p:cNvPr>
          <p:cNvSpPr>
            <a:spLocks noGrp="1"/>
          </p:cNvSpPr>
          <p:nvPr>
            <p:ph type="body" sz="quarter" idx="12" hasCustomPrompt="1"/>
          </p:nvPr>
        </p:nvSpPr>
        <p:spPr>
          <a:xfrm>
            <a:off x="457200" y="851418"/>
            <a:ext cx="9144000" cy="192360"/>
          </a:xfrm>
        </p:spPr>
        <p:txBody>
          <a:bodyPr>
            <a:spAutoFit/>
          </a:bodyPr>
          <a:lstStyle>
            <a:lvl1pPr marL="0" indent="0">
              <a:buNone/>
              <a:defRPr sz="1300"/>
            </a:lvl1pPr>
          </a:lstStyle>
          <a:p>
            <a:pPr lvl="0"/>
            <a:r>
              <a:rPr lang="en-US" dirty="0"/>
              <a:t>Subtitle</a:t>
            </a:r>
          </a:p>
        </p:txBody>
      </p:sp>
      <p:cxnSp>
        <p:nvCxnSpPr>
          <p:cNvPr id="19" name="Straight Connector 18">
            <a:extLst>
              <a:ext uri="{FF2B5EF4-FFF2-40B4-BE49-F238E27FC236}">
                <a16:creationId xmlns:a16="http://schemas.microsoft.com/office/drawing/2014/main" id="{97309EB6-D88B-413B-AE05-3BF9BB1E966A}"/>
              </a:ext>
            </a:extLst>
          </p:cNvPr>
          <p:cNvCxnSpPr/>
          <p:nvPr userDrawn="1"/>
        </p:nvCxnSpPr>
        <p:spPr>
          <a:xfrm>
            <a:off x="3657600" y="4565603"/>
            <a:ext cx="2743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5">
            <a:extLst>
              <a:ext uri="{FF2B5EF4-FFF2-40B4-BE49-F238E27FC236}">
                <a16:creationId xmlns:a16="http://schemas.microsoft.com/office/drawing/2014/main" id="{DA90286F-DDDE-4722-BE2F-DBA22147ADFB}"/>
              </a:ext>
            </a:extLst>
          </p:cNvPr>
          <p:cNvSpPr>
            <a:spLocks noGrp="1"/>
          </p:cNvSpPr>
          <p:nvPr>
            <p:ph type="body" sz="quarter" idx="22"/>
          </p:nvPr>
        </p:nvSpPr>
        <p:spPr>
          <a:xfrm>
            <a:off x="3657600" y="4360816"/>
            <a:ext cx="2743200" cy="204787"/>
          </a:xfrm>
        </p:spPr>
        <p:txBody>
          <a:bodyPr anchor="b"/>
          <a:lstStyle>
            <a:lvl1pPr marL="0" indent="0">
              <a:buNone/>
              <a:defRPr sz="1300" b="1">
                <a:solidFill>
                  <a:schemeClr val="tx1"/>
                </a:solidFill>
              </a:defRPr>
            </a:lvl1pPr>
          </a:lstStyle>
          <a:p>
            <a:pPr lvl="0"/>
            <a:endParaRPr lang="en-US" dirty="0"/>
          </a:p>
        </p:txBody>
      </p:sp>
      <p:sp>
        <p:nvSpPr>
          <p:cNvPr id="33" name="Content Placeholder 8">
            <a:extLst>
              <a:ext uri="{FF2B5EF4-FFF2-40B4-BE49-F238E27FC236}">
                <a16:creationId xmlns:a16="http://schemas.microsoft.com/office/drawing/2014/main" id="{02E48DA0-BB87-42AE-BF2C-26D0D8B2B301}"/>
              </a:ext>
            </a:extLst>
          </p:cNvPr>
          <p:cNvSpPr>
            <a:spLocks noGrp="1"/>
          </p:cNvSpPr>
          <p:nvPr>
            <p:ph sz="quarter" idx="23"/>
          </p:nvPr>
        </p:nvSpPr>
        <p:spPr>
          <a:xfrm>
            <a:off x="3657600" y="4731391"/>
            <a:ext cx="27432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98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3.png"/><Relationship Id="rId5" Type="http://schemas.openxmlformats.org/officeDocument/2006/relationships/slideLayout" Target="../slideLayouts/slideLayout29.xml"/><Relationship Id="rId10" Type="http://schemas.openxmlformats.org/officeDocument/2006/relationships/theme" Target="../theme/theme2.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1"/>
            <a:ext cx="8229600" cy="307777"/>
          </a:xfrm>
          <a:prstGeom prst="rect">
            <a:avLst/>
          </a:prstGeom>
        </p:spPr>
        <p:txBody>
          <a:bodyPr vert="horz" lIns="0" tIns="0" rIns="0" bIns="0" rtlCol="0" anchor="b">
            <a:spAutoFit/>
          </a:bodyPr>
          <a:lstStyle/>
          <a:p>
            <a:r>
              <a:rPr lang="en-US" dirty="0"/>
              <a:t>Click to edit Master title style</a:t>
            </a:r>
          </a:p>
        </p:txBody>
      </p:sp>
      <p:sp>
        <p:nvSpPr>
          <p:cNvPr id="3" name="Text Placeholder 2"/>
          <p:cNvSpPr>
            <a:spLocks noGrp="1"/>
          </p:cNvSpPr>
          <p:nvPr>
            <p:ph type="body" idx="1"/>
          </p:nvPr>
        </p:nvSpPr>
        <p:spPr>
          <a:xfrm>
            <a:off x="457200" y="1540049"/>
            <a:ext cx="9144000" cy="54864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1697052" y="7163353"/>
            <a:ext cx="7315200" cy="310896"/>
          </a:xfrm>
          <a:prstGeom prst="rect">
            <a:avLst/>
          </a:prstGeom>
        </p:spPr>
        <p:txBody>
          <a:bodyPr vert="horz" lIns="0" tIns="0" rIns="0" bIns="0" rtlCol="0" anchor="t" anchorCtr="0"/>
          <a:lstStyle>
            <a:lvl1pPr algn="l">
              <a:defRPr sz="700" b="0" i="0">
                <a:solidFill>
                  <a:srgbClr val="43474F"/>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4"/>
          </p:nvPr>
        </p:nvSpPr>
        <p:spPr>
          <a:xfrm>
            <a:off x="9274302" y="7163353"/>
            <a:ext cx="326898" cy="259512"/>
          </a:xfrm>
          <a:prstGeom prst="rect">
            <a:avLst/>
          </a:prstGeom>
          <a:noFill/>
        </p:spPr>
        <p:txBody>
          <a:bodyPr vert="horz" lIns="0" tIns="0" rIns="0" bIns="0" rtlCol="0" anchor="ctr"/>
          <a:lstStyle>
            <a:lvl1pPr algn="r">
              <a:defRPr sz="1000" b="1" i="0">
                <a:solidFill>
                  <a:schemeClr val="tx1"/>
                </a:solidFill>
                <a:latin typeface="Arial" charset="0"/>
                <a:ea typeface="Arial" charset="0"/>
                <a:cs typeface="Arial" charset="0"/>
              </a:defRPr>
            </a:lvl1pPr>
          </a:lstStyle>
          <a:p>
            <a:fld id="{90C1121C-A038-BC44-A545-94A534D7D919}" type="slidenum">
              <a:rPr lang="en-US" smtClean="0"/>
              <a:pPr/>
              <a:t>‹#›</a:t>
            </a:fld>
            <a:endParaRPr lang="en-US" dirty="0"/>
          </a:p>
        </p:txBody>
      </p:sp>
      <p:cxnSp>
        <p:nvCxnSpPr>
          <p:cNvPr id="16" name="Straight Connector 15"/>
          <p:cNvCxnSpPr/>
          <p:nvPr userDrawn="1"/>
        </p:nvCxnSpPr>
        <p:spPr>
          <a:xfrm>
            <a:off x="457200" y="764978"/>
            <a:ext cx="9144000" cy="0"/>
          </a:xfrm>
          <a:prstGeom prst="line">
            <a:avLst/>
          </a:prstGeom>
          <a:ln w="6350">
            <a:solidFill>
              <a:srgbClr val="00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FD376F0-E627-44FE-BCCC-F8896A8BC948}"/>
              </a:ext>
            </a:extLst>
          </p:cNvPr>
          <p:cNvSpPr/>
          <p:nvPr userDrawn="1"/>
        </p:nvSpPr>
        <p:spPr>
          <a:xfrm>
            <a:off x="-800100" y="1"/>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180</a:t>
            </a:r>
          </a:p>
          <a:p>
            <a:pPr algn="ctr"/>
            <a:r>
              <a:rPr lang="en-US" sz="1000" b="1" dirty="0"/>
              <a:t>G: 180</a:t>
            </a:r>
          </a:p>
          <a:p>
            <a:pPr algn="ctr"/>
            <a:r>
              <a:rPr lang="en-US" sz="1000" b="1" dirty="0"/>
              <a:t>B: 180</a:t>
            </a:r>
          </a:p>
        </p:txBody>
      </p:sp>
      <p:sp>
        <p:nvSpPr>
          <p:cNvPr id="19" name="Rectangle 18">
            <a:extLst>
              <a:ext uri="{FF2B5EF4-FFF2-40B4-BE49-F238E27FC236}">
                <a16:creationId xmlns:a16="http://schemas.microsoft.com/office/drawing/2014/main" id="{AD215F1F-DEB9-43AE-9374-CBC7945B70BA}"/>
              </a:ext>
            </a:extLst>
          </p:cNvPr>
          <p:cNvSpPr/>
          <p:nvPr userDrawn="1"/>
        </p:nvSpPr>
        <p:spPr>
          <a:xfrm>
            <a:off x="-800100" y="785974"/>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0" name="Rectangle 19">
            <a:extLst>
              <a:ext uri="{FF2B5EF4-FFF2-40B4-BE49-F238E27FC236}">
                <a16:creationId xmlns:a16="http://schemas.microsoft.com/office/drawing/2014/main" id="{DC26883B-F211-4191-94BA-5AB91E5B8573}"/>
              </a:ext>
            </a:extLst>
          </p:cNvPr>
          <p:cNvSpPr/>
          <p:nvPr userDrawn="1"/>
        </p:nvSpPr>
        <p:spPr>
          <a:xfrm>
            <a:off x="-800100" y="1571947"/>
            <a:ext cx="685800" cy="685800"/>
          </a:xfrm>
          <a:prstGeom prst="rect">
            <a:avLst/>
          </a:prstGeom>
          <a:solidFill>
            <a:srgbClr val="006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103</a:t>
            </a:r>
          </a:p>
          <a:p>
            <a:pPr algn="ctr"/>
            <a:r>
              <a:rPr lang="en-US" sz="1000" b="1" dirty="0"/>
              <a:t>B: 127</a:t>
            </a:r>
          </a:p>
        </p:txBody>
      </p:sp>
      <p:sp>
        <p:nvSpPr>
          <p:cNvPr id="21" name="Rectangle 20">
            <a:extLst>
              <a:ext uri="{FF2B5EF4-FFF2-40B4-BE49-F238E27FC236}">
                <a16:creationId xmlns:a16="http://schemas.microsoft.com/office/drawing/2014/main" id="{50687BC0-F902-4B16-99A7-534329713F8F}"/>
              </a:ext>
            </a:extLst>
          </p:cNvPr>
          <p:cNvSpPr/>
          <p:nvPr userDrawn="1"/>
        </p:nvSpPr>
        <p:spPr>
          <a:xfrm>
            <a:off x="-800100" y="2357920"/>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2" name="Rectangle 21">
            <a:extLst>
              <a:ext uri="{FF2B5EF4-FFF2-40B4-BE49-F238E27FC236}">
                <a16:creationId xmlns:a16="http://schemas.microsoft.com/office/drawing/2014/main" id="{CFB2E273-22AB-438A-B44F-D41006B47797}"/>
              </a:ext>
            </a:extLst>
          </p:cNvPr>
          <p:cNvSpPr/>
          <p:nvPr userDrawn="1"/>
        </p:nvSpPr>
        <p:spPr>
          <a:xfrm>
            <a:off x="-800100" y="3143893"/>
            <a:ext cx="685800" cy="685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0</a:t>
            </a:r>
          </a:p>
          <a:p>
            <a:pPr algn="ctr"/>
            <a:r>
              <a:rPr lang="en-US" sz="1000" b="1" dirty="0"/>
              <a:t>G: 0</a:t>
            </a:r>
          </a:p>
          <a:p>
            <a:pPr algn="ctr"/>
            <a:r>
              <a:rPr lang="en-US" sz="1000" b="1" dirty="0"/>
              <a:t>B: 0</a:t>
            </a:r>
          </a:p>
        </p:txBody>
      </p:sp>
      <p:sp>
        <p:nvSpPr>
          <p:cNvPr id="23" name="Rectangle 22">
            <a:extLst>
              <a:ext uri="{FF2B5EF4-FFF2-40B4-BE49-F238E27FC236}">
                <a16:creationId xmlns:a16="http://schemas.microsoft.com/office/drawing/2014/main" id="{071AD391-3C31-422F-ADCE-4F3C873DFB3B}"/>
              </a:ext>
            </a:extLst>
          </p:cNvPr>
          <p:cNvSpPr/>
          <p:nvPr userDrawn="1"/>
        </p:nvSpPr>
        <p:spPr>
          <a:xfrm>
            <a:off x="-800100" y="3929865"/>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241</a:t>
            </a:r>
          </a:p>
          <a:p>
            <a:pPr algn="ctr"/>
            <a:r>
              <a:rPr lang="en-US" sz="1000" b="1" dirty="0"/>
              <a:t>G: 200</a:t>
            </a:r>
          </a:p>
          <a:p>
            <a:pPr algn="ctr"/>
            <a:r>
              <a:rPr lang="en-US" sz="1000" b="1" dirty="0"/>
              <a:t>B: 89</a:t>
            </a:r>
          </a:p>
        </p:txBody>
      </p:sp>
      <p:sp>
        <p:nvSpPr>
          <p:cNvPr id="24" name="Left Brace 23">
            <a:extLst>
              <a:ext uri="{FF2B5EF4-FFF2-40B4-BE49-F238E27FC236}">
                <a16:creationId xmlns:a16="http://schemas.microsoft.com/office/drawing/2014/main" id="{F397E902-8466-4D80-8CEB-DB343B6256D1}"/>
              </a:ext>
            </a:extLst>
          </p:cNvPr>
          <p:cNvSpPr/>
          <p:nvPr userDrawn="1"/>
        </p:nvSpPr>
        <p:spPr>
          <a:xfrm>
            <a:off x="-1038225" y="1"/>
            <a:ext cx="171450" cy="461566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a:extLst>
              <a:ext uri="{FF2B5EF4-FFF2-40B4-BE49-F238E27FC236}">
                <a16:creationId xmlns:a16="http://schemas.microsoft.com/office/drawing/2014/main" id="{C9C0448B-EEB2-49DE-8E1B-90FFDAC6098D}"/>
              </a:ext>
            </a:extLst>
          </p:cNvPr>
          <p:cNvSpPr txBox="1"/>
          <p:nvPr userDrawn="1"/>
        </p:nvSpPr>
        <p:spPr>
          <a:xfrm>
            <a:off x="-1447800" y="0"/>
            <a:ext cx="338554" cy="4615665"/>
          </a:xfrm>
          <a:prstGeom prst="rect">
            <a:avLst/>
          </a:prstGeom>
          <a:noFill/>
        </p:spPr>
        <p:txBody>
          <a:bodyPr vert="vert270" wrap="square" rtlCol="0">
            <a:spAutoFit/>
          </a:bodyPr>
          <a:lstStyle/>
          <a:p>
            <a:pPr algn="ctr"/>
            <a:r>
              <a:rPr lang="en-US" sz="1000" b="1" dirty="0">
                <a:solidFill>
                  <a:schemeClr val="bg1"/>
                </a:solidFill>
              </a:rPr>
              <a:t>Core Colors (Schematics, Callouts, Tables)</a:t>
            </a:r>
          </a:p>
        </p:txBody>
      </p:sp>
      <p:sp>
        <p:nvSpPr>
          <p:cNvPr id="26" name="Rectangle 25">
            <a:extLst>
              <a:ext uri="{FF2B5EF4-FFF2-40B4-BE49-F238E27FC236}">
                <a16:creationId xmlns:a16="http://schemas.microsoft.com/office/drawing/2014/main" id="{3B7098B8-933C-4B89-B5B2-745B69D1DE6B}"/>
              </a:ext>
            </a:extLst>
          </p:cNvPr>
          <p:cNvSpPr/>
          <p:nvPr userDrawn="1"/>
        </p:nvSpPr>
        <p:spPr>
          <a:xfrm>
            <a:off x="-800100" y="4828854"/>
            <a:ext cx="685800" cy="6858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204</a:t>
            </a:r>
          </a:p>
          <a:p>
            <a:pPr algn="ctr"/>
            <a:r>
              <a:rPr lang="en-US" sz="1000" b="1" dirty="0"/>
              <a:t>G: 0</a:t>
            </a:r>
          </a:p>
          <a:p>
            <a:pPr algn="ctr"/>
            <a:r>
              <a:rPr lang="en-US" sz="1000" b="1" dirty="0"/>
              <a:t>B: 0</a:t>
            </a:r>
          </a:p>
        </p:txBody>
      </p:sp>
      <p:sp>
        <p:nvSpPr>
          <p:cNvPr id="27" name="Rectangle 26">
            <a:extLst>
              <a:ext uri="{FF2B5EF4-FFF2-40B4-BE49-F238E27FC236}">
                <a16:creationId xmlns:a16="http://schemas.microsoft.com/office/drawing/2014/main" id="{186210D7-9CD7-470A-8D96-549107F16553}"/>
              </a:ext>
            </a:extLst>
          </p:cNvPr>
          <p:cNvSpPr/>
          <p:nvPr userDrawn="1"/>
        </p:nvSpPr>
        <p:spPr>
          <a:xfrm>
            <a:off x="-800100" y="561514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R: 65</a:t>
            </a:r>
          </a:p>
          <a:p>
            <a:pPr algn="ctr"/>
            <a:r>
              <a:rPr lang="en-US" sz="1000" b="1" dirty="0"/>
              <a:t>G: 70</a:t>
            </a:r>
          </a:p>
          <a:p>
            <a:pPr algn="ctr"/>
            <a:r>
              <a:rPr lang="en-US" sz="1000" b="1" dirty="0"/>
              <a:t>B: 78</a:t>
            </a:r>
          </a:p>
        </p:txBody>
      </p:sp>
      <p:sp>
        <p:nvSpPr>
          <p:cNvPr id="28" name="Left Brace 27">
            <a:extLst>
              <a:ext uri="{FF2B5EF4-FFF2-40B4-BE49-F238E27FC236}">
                <a16:creationId xmlns:a16="http://schemas.microsoft.com/office/drawing/2014/main" id="{5005393F-A1BC-4249-8305-1C61EFADFC5E}"/>
              </a:ext>
            </a:extLst>
          </p:cNvPr>
          <p:cNvSpPr/>
          <p:nvPr userDrawn="1"/>
        </p:nvSpPr>
        <p:spPr>
          <a:xfrm>
            <a:off x="-1038225" y="4828854"/>
            <a:ext cx="171450" cy="147209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B04078F7-8DC3-4D5A-A0CF-6773455EB147}"/>
              </a:ext>
            </a:extLst>
          </p:cNvPr>
          <p:cNvSpPr txBox="1"/>
          <p:nvPr userDrawn="1"/>
        </p:nvSpPr>
        <p:spPr>
          <a:xfrm>
            <a:off x="-1447800" y="4828854"/>
            <a:ext cx="338554" cy="1472094"/>
          </a:xfrm>
          <a:prstGeom prst="rect">
            <a:avLst/>
          </a:prstGeom>
          <a:noFill/>
        </p:spPr>
        <p:txBody>
          <a:bodyPr vert="vert270" wrap="square" rtlCol="0">
            <a:spAutoFit/>
          </a:bodyPr>
          <a:lstStyle/>
          <a:p>
            <a:pPr algn="ctr"/>
            <a:r>
              <a:rPr lang="en-US" sz="1000" b="1" dirty="0">
                <a:solidFill>
                  <a:schemeClr val="bg1"/>
                </a:solidFill>
              </a:rPr>
              <a:t>Titles, Text &amp; Bullets</a:t>
            </a:r>
          </a:p>
        </p:txBody>
      </p:sp>
      <p:grpSp>
        <p:nvGrpSpPr>
          <p:cNvPr id="37" name="Group 36">
            <a:extLst>
              <a:ext uri="{FF2B5EF4-FFF2-40B4-BE49-F238E27FC236}">
                <a16:creationId xmlns:a16="http://schemas.microsoft.com/office/drawing/2014/main" id="{08DB2254-0A0B-4B78-97F6-B086D685040F}"/>
              </a:ext>
            </a:extLst>
          </p:cNvPr>
          <p:cNvGrpSpPr>
            <a:grpSpLocks noChangeAspect="1"/>
          </p:cNvGrpSpPr>
          <p:nvPr userDrawn="1"/>
        </p:nvGrpSpPr>
        <p:grpSpPr>
          <a:xfrm>
            <a:off x="-1708653" y="6718043"/>
            <a:ext cx="1594353" cy="1054357"/>
            <a:chOff x="2495419" y="4139559"/>
            <a:chExt cx="2122084" cy="1403349"/>
          </a:xfrm>
        </p:grpSpPr>
        <p:sp>
          <p:nvSpPr>
            <p:cNvPr id="31" name="Rectangle 30">
              <a:extLst>
                <a:ext uri="{FF2B5EF4-FFF2-40B4-BE49-F238E27FC236}">
                  <a16:creationId xmlns:a16="http://schemas.microsoft.com/office/drawing/2014/main" id="{EE56653D-225E-475B-8043-F487AD4908BE}"/>
                </a:ext>
              </a:extLst>
            </p:cNvPr>
            <p:cNvSpPr/>
            <p:nvPr userDrawn="1"/>
          </p:nvSpPr>
          <p:spPr>
            <a:xfrm>
              <a:off x="2495419" y="4139559"/>
              <a:ext cx="685800" cy="6858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180</a:t>
              </a:r>
            </a:p>
            <a:p>
              <a:pPr algn="ctr"/>
              <a:r>
                <a:rPr lang="en-US" sz="800" b="1" dirty="0"/>
                <a:t>G: 180</a:t>
              </a:r>
            </a:p>
            <a:p>
              <a:pPr algn="ctr"/>
              <a:r>
                <a:rPr lang="en-US" sz="800" b="1" dirty="0"/>
                <a:t>B: 180</a:t>
              </a:r>
            </a:p>
          </p:txBody>
        </p:sp>
        <p:sp>
          <p:nvSpPr>
            <p:cNvPr id="32" name="Rectangle 31">
              <a:extLst>
                <a:ext uri="{FF2B5EF4-FFF2-40B4-BE49-F238E27FC236}">
                  <a16:creationId xmlns:a16="http://schemas.microsoft.com/office/drawing/2014/main" id="{F5E2A718-D772-4CFE-AC67-4FFE2BC3E3FA}"/>
                </a:ext>
              </a:extLst>
            </p:cNvPr>
            <p:cNvSpPr/>
            <p:nvPr userDrawn="1"/>
          </p:nvSpPr>
          <p:spPr>
            <a:xfrm>
              <a:off x="3213561" y="4139559"/>
              <a:ext cx="6858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65</a:t>
              </a:r>
            </a:p>
            <a:p>
              <a:pPr algn="ctr"/>
              <a:r>
                <a:rPr lang="en-US" sz="800" b="1" dirty="0"/>
                <a:t>G: 70</a:t>
              </a:r>
            </a:p>
            <a:p>
              <a:pPr algn="ctr"/>
              <a:r>
                <a:rPr lang="en-US" sz="800" b="1" dirty="0"/>
                <a:t>B: 78</a:t>
              </a:r>
            </a:p>
          </p:txBody>
        </p:sp>
        <p:sp>
          <p:nvSpPr>
            <p:cNvPr id="33" name="Rectangle 32">
              <a:extLst>
                <a:ext uri="{FF2B5EF4-FFF2-40B4-BE49-F238E27FC236}">
                  <a16:creationId xmlns:a16="http://schemas.microsoft.com/office/drawing/2014/main" id="{101D3CC1-6449-422C-89F5-B6A98E79EA4E}"/>
                </a:ext>
              </a:extLst>
            </p:cNvPr>
            <p:cNvSpPr/>
            <p:nvPr userDrawn="1"/>
          </p:nvSpPr>
          <p:spPr>
            <a:xfrm>
              <a:off x="3931703" y="4139559"/>
              <a:ext cx="685800" cy="685800"/>
            </a:xfrm>
            <a:prstGeom prst="rect">
              <a:avLst/>
            </a:prstGeom>
            <a:solidFill>
              <a:srgbClr val="598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141</a:t>
              </a:r>
            </a:p>
            <a:p>
              <a:pPr algn="ctr"/>
              <a:r>
                <a:rPr lang="en-US" sz="800" b="1" dirty="0"/>
                <a:t>B: 188</a:t>
              </a:r>
            </a:p>
          </p:txBody>
        </p:sp>
        <p:sp>
          <p:nvSpPr>
            <p:cNvPr id="34" name="Rectangle 33">
              <a:extLst>
                <a:ext uri="{FF2B5EF4-FFF2-40B4-BE49-F238E27FC236}">
                  <a16:creationId xmlns:a16="http://schemas.microsoft.com/office/drawing/2014/main" id="{E315BA64-816B-4ABF-957C-42C0007F4B23}"/>
                </a:ext>
              </a:extLst>
            </p:cNvPr>
            <p:cNvSpPr/>
            <p:nvPr userDrawn="1"/>
          </p:nvSpPr>
          <p:spPr>
            <a:xfrm>
              <a:off x="2495419" y="4857108"/>
              <a:ext cx="685800" cy="685800"/>
            </a:xfrm>
            <a:prstGeom prst="rect">
              <a:avLst/>
            </a:prstGeom>
            <a:solidFill>
              <a:srgbClr val="B2C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178</a:t>
              </a:r>
            </a:p>
            <a:p>
              <a:pPr algn="ctr"/>
              <a:r>
                <a:rPr lang="en-US" sz="800" b="1" dirty="0"/>
                <a:t>G: 202</a:t>
              </a:r>
            </a:p>
            <a:p>
              <a:pPr algn="ctr"/>
              <a:r>
                <a:rPr lang="en-US" sz="800" b="1" dirty="0"/>
                <a:t>B: 224</a:t>
              </a:r>
            </a:p>
          </p:txBody>
        </p:sp>
        <p:sp>
          <p:nvSpPr>
            <p:cNvPr id="35" name="Rectangle 34">
              <a:extLst>
                <a:ext uri="{FF2B5EF4-FFF2-40B4-BE49-F238E27FC236}">
                  <a16:creationId xmlns:a16="http://schemas.microsoft.com/office/drawing/2014/main" id="{68913127-C226-497D-A5D2-FB8FFEBC6BB0}"/>
                </a:ext>
              </a:extLst>
            </p:cNvPr>
            <p:cNvSpPr/>
            <p:nvPr userDrawn="1"/>
          </p:nvSpPr>
          <p:spPr>
            <a:xfrm>
              <a:off x="3213561" y="4857108"/>
              <a:ext cx="685800" cy="685800"/>
            </a:xfrm>
            <a:prstGeom prst="rect">
              <a:avLst/>
            </a:prstGeom>
            <a:solidFill>
              <a:srgbClr val="59A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89</a:t>
              </a:r>
            </a:p>
            <a:p>
              <a:pPr algn="ctr"/>
              <a:r>
                <a:rPr lang="en-US" sz="800" b="1" dirty="0"/>
                <a:t>G: 173</a:t>
              </a:r>
            </a:p>
            <a:p>
              <a:pPr algn="ctr"/>
              <a:r>
                <a:rPr lang="en-US" sz="800" b="1" dirty="0"/>
                <a:t>B: 160</a:t>
              </a:r>
            </a:p>
          </p:txBody>
        </p:sp>
        <p:sp>
          <p:nvSpPr>
            <p:cNvPr id="36" name="Rectangle 35">
              <a:extLst>
                <a:ext uri="{FF2B5EF4-FFF2-40B4-BE49-F238E27FC236}">
                  <a16:creationId xmlns:a16="http://schemas.microsoft.com/office/drawing/2014/main" id="{84E3A1DE-AE9B-48C9-B055-0F4D37EBE8AE}"/>
                </a:ext>
              </a:extLst>
            </p:cNvPr>
            <p:cNvSpPr/>
            <p:nvPr userDrawn="1"/>
          </p:nvSpPr>
          <p:spPr>
            <a:xfrm>
              <a:off x="3931703" y="4857108"/>
              <a:ext cx="685800" cy="685800"/>
            </a:xfrm>
            <a:prstGeom prst="rect">
              <a:avLst/>
            </a:prstGeom>
            <a:solidFill>
              <a:srgbClr val="F1C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R: 241</a:t>
              </a:r>
            </a:p>
            <a:p>
              <a:pPr algn="ctr"/>
              <a:r>
                <a:rPr lang="en-US" sz="800" b="1" dirty="0"/>
                <a:t>G: 200</a:t>
              </a:r>
            </a:p>
            <a:p>
              <a:pPr algn="ctr"/>
              <a:r>
                <a:rPr lang="en-US" sz="800" b="1" dirty="0"/>
                <a:t>B: 89</a:t>
              </a:r>
            </a:p>
          </p:txBody>
        </p:sp>
      </p:grpSp>
      <p:sp>
        <p:nvSpPr>
          <p:cNvPr id="38" name="TextBox 37">
            <a:extLst>
              <a:ext uri="{FF2B5EF4-FFF2-40B4-BE49-F238E27FC236}">
                <a16:creationId xmlns:a16="http://schemas.microsoft.com/office/drawing/2014/main" id="{88B4799C-AD9C-42BD-8F19-AD1E621BF1A2}"/>
              </a:ext>
            </a:extLst>
          </p:cNvPr>
          <p:cNvSpPr txBox="1"/>
          <p:nvPr userDrawn="1"/>
        </p:nvSpPr>
        <p:spPr>
          <a:xfrm>
            <a:off x="-1708653" y="6447648"/>
            <a:ext cx="1594353" cy="246221"/>
          </a:xfrm>
          <a:prstGeom prst="rect">
            <a:avLst/>
          </a:prstGeom>
          <a:noFill/>
        </p:spPr>
        <p:txBody>
          <a:bodyPr vert="horz" wrap="square" rtlCol="0">
            <a:spAutoFit/>
          </a:bodyPr>
          <a:lstStyle/>
          <a:p>
            <a:pPr algn="ctr"/>
            <a:r>
              <a:rPr lang="en-US" sz="1000" b="1" dirty="0">
                <a:solidFill>
                  <a:schemeClr val="bg1"/>
                </a:solidFill>
              </a:rPr>
              <a:t>Charts &amp; Graphs</a:t>
            </a:r>
          </a:p>
        </p:txBody>
      </p:sp>
      <p:pic>
        <p:nvPicPr>
          <p:cNvPr id="39" name="Picture 2" descr="Columbia University Engineering Hybrid Education Partnership | 2U">
            <a:extLst>
              <a:ext uri="{FF2B5EF4-FFF2-40B4-BE49-F238E27FC236}">
                <a16:creationId xmlns:a16="http://schemas.microsoft.com/office/drawing/2014/main" id="{13834540-5B73-43B1-BE18-EF3DB4E98014}"/>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457200" y="7293358"/>
            <a:ext cx="1123305" cy="14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44636"/>
      </p:ext>
    </p:extLst>
  </p:cSld>
  <p:clrMap bg1="lt1" tx1="dk1" bg2="lt2" tx2="dk2" accent1="accent1" accent2="accent2" accent3="accent3" accent4="accent4" accent5="accent5" accent6="accent6" hlink="hlink" folHlink="folHlink"/>
  <p:sldLayoutIdLst>
    <p:sldLayoutId id="2147483693" r:id="rId1"/>
    <p:sldLayoutId id="2147483671" r:id="rId2"/>
    <p:sldLayoutId id="2147484220" r:id="rId3"/>
    <p:sldLayoutId id="2147484224" r:id="rId4"/>
    <p:sldLayoutId id="2147484232" r:id="rId5"/>
    <p:sldLayoutId id="2147484225" r:id="rId6"/>
    <p:sldLayoutId id="2147484227" r:id="rId7"/>
    <p:sldLayoutId id="2147484226" r:id="rId8"/>
    <p:sldLayoutId id="2147484242" r:id="rId9"/>
    <p:sldLayoutId id="2147484241" r:id="rId10"/>
    <p:sldLayoutId id="2147484240" r:id="rId11"/>
    <p:sldLayoutId id="2147484239" r:id="rId12"/>
    <p:sldLayoutId id="2147484228" r:id="rId13"/>
    <p:sldLayoutId id="2147484229" r:id="rId14"/>
    <p:sldLayoutId id="2147484234" r:id="rId15"/>
    <p:sldLayoutId id="2147484230" r:id="rId16"/>
    <p:sldLayoutId id="2147484231" r:id="rId17"/>
    <p:sldLayoutId id="2147484222" r:id="rId18"/>
    <p:sldLayoutId id="2147484233" r:id="rId19"/>
    <p:sldLayoutId id="2147484235" r:id="rId20"/>
    <p:sldLayoutId id="2147484238" r:id="rId21"/>
    <p:sldLayoutId id="2147484237" r:id="rId22"/>
    <p:sldLayoutId id="2147484245" r:id="rId23"/>
    <p:sldLayoutId id="2147484246" r:id="rId24"/>
  </p:sldLayoutIdLst>
  <p:hf hdr="0" ftr="0" dt="0"/>
  <p:txStyles>
    <p:titleStyle>
      <a:lvl1pPr algn="l" defTabSz="914400" rtl="0" eaLnBrk="1" latinLnBrk="0" hangingPunct="1">
        <a:lnSpc>
          <a:spcPts val="2400"/>
        </a:lnSpc>
        <a:spcBef>
          <a:spcPct val="0"/>
        </a:spcBef>
        <a:buNone/>
        <a:defRPr sz="2000" b="1" i="0" kern="1200">
          <a:solidFill>
            <a:srgbClr val="CC0000"/>
          </a:solidFill>
          <a:latin typeface="Arial" charset="0"/>
          <a:ea typeface="Arial" charset="0"/>
          <a:cs typeface="Arial" charset="0"/>
        </a:defRPr>
      </a:lvl1pPr>
    </p:titleStyle>
    <p:bodyStyle>
      <a:lvl1pPr marL="118872" indent="-118872" algn="l" defTabSz="914400" rtl="0" eaLnBrk="1" latinLnBrk="0" hangingPunct="1">
        <a:lnSpc>
          <a:spcPts val="1500"/>
        </a:lnSpc>
        <a:spcBef>
          <a:spcPts val="0"/>
        </a:spcBef>
        <a:spcAft>
          <a:spcPts val="600"/>
        </a:spcAft>
        <a:buClr>
          <a:schemeClr val="accent2"/>
        </a:buClr>
        <a:buFont typeface="Arial" charset="0"/>
        <a:buChar char="•"/>
        <a:tabLst/>
        <a:defRPr sz="1200" b="0" i="0" kern="1200">
          <a:solidFill>
            <a:srgbClr val="43474F"/>
          </a:solidFill>
          <a:latin typeface="Arial" charset="0"/>
          <a:ea typeface="Arial" charset="0"/>
          <a:cs typeface="Arial" charset="0"/>
        </a:defRPr>
      </a:lvl1pPr>
      <a:lvl2pPr marL="285750" indent="-171450" algn="l" defTabSz="914400" rtl="0" eaLnBrk="1" latinLnBrk="0" hangingPunct="1">
        <a:lnSpc>
          <a:spcPts val="1500"/>
        </a:lnSpc>
        <a:spcBef>
          <a:spcPts val="0"/>
        </a:spcBef>
        <a:spcAft>
          <a:spcPts val="600"/>
        </a:spcAft>
        <a:buClr>
          <a:srgbClr val="43474F"/>
        </a:buClr>
        <a:buFont typeface=".AppleSystemUIFont" charset="-120"/>
        <a:buChar char="–"/>
        <a:tabLst/>
        <a:defRPr sz="1100" b="0" i="0" kern="1200">
          <a:solidFill>
            <a:srgbClr val="43474F"/>
          </a:solidFill>
          <a:latin typeface="Arial" charset="0"/>
          <a:ea typeface="Arial" charset="0"/>
          <a:cs typeface="Arial" charset="0"/>
        </a:defRPr>
      </a:lvl2pPr>
      <a:lvl3pPr marL="400050" indent="-118872" algn="l" defTabSz="914400" rtl="0" eaLnBrk="1" latinLnBrk="0" hangingPunct="1">
        <a:lnSpc>
          <a:spcPts val="1500"/>
        </a:lnSpc>
        <a:spcBef>
          <a:spcPts val="0"/>
        </a:spcBef>
        <a:spcAft>
          <a:spcPts val="600"/>
        </a:spcAft>
        <a:buClr>
          <a:schemeClr val="accent2"/>
        </a:buClr>
        <a:buFont typeface="Courier New" panose="02070309020205020404" pitchFamily="49" charset="0"/>
        <a:buChar char="&gt;"/>
        <a:tabLst/>
        <a:defRPr sz="1050" b="0" i="0" kern="1200">
          <a:solidFill>
            <a:srgbClr val="43474F"/>
          </a:solidFill>
          <a:latin typeface="Arial" charset="0"/>
          <a:ea typeface="Arial" charset="0"/>
          <a:cs typeface="Arial" charset="0"/>
        </a:defRPr>
      </a:lvl3pPr>
      <a:lvl4pPr marL="571500" indent="-171450" algn="l" defTabSz="914400" rtl="0" eaLnBrk="1" latinLnBrk="0" hangingPunct="1">
        <a:lnSpc>
          <a:spcPts val="1500"/>
        </a:lnSpc>
        <a:spcBef>
          <a:spcPts val="0"/>
        </a:spcBef>
        <a:spcAft>
          <a:spcPts val="600"/>
        </a:spcAft>
        <a:buClr>
          <a:srgbClr val="43474F"/>
        </a:buClr>
        <a:buFont typeface=".AppleSystemUIFont" charset="-120"/>
        <a:buChar char="–"/>
        <a:tabLst/>
        <a:defRPr sz="1000" b="0" i="0" kern="1200">
          <a:solidFill>
            <a:srgbClr val="43474F"/>
          </a:solidFill>
          <a:latin typeface="Arial" charset="0"/>
          <a:ea typeface="Arial" charset="0"/>
          <a:cs typeface="Arial" charset="0"/>
        </a:defRPr>
      </a:lvl4pPr>
      <a:lvl5pPr marL="685800" indent="-118872" algn="l" defTabSz="914400" rtl="0" eaLnBrk="1" latinLnBrk="0" hangingPunct="1">
        <a:lnSpc>
          <a:spcPts val="1500"/>
        </a:lnSpc>
        <a:spcBef>
          <a:spcPts val="0"/>
        </a:spcBef>
        <a:spcAft>
          <a:spcPts val="600"/>
        </a:spcAft>
        <a:buClr>
          <a:srgbClr val="CC0000"/>
        </a:buClr>
        <a:buFont typeface="Wingdings" panose="05000000000000000000" pitchFamily="2" charset="2"/>
        <a:buChar char="§"/>
        <a:tabLst/>
        <a:defRPr sz="1000" b="0" i="0" kern="1200">
          <a:solidFill>
            <a:srgbClr val="43474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userDrawn="1">
          <p15:clr>
            <a:srgbClr val="F26B43"/>
          </p15:clr>
        </p15:guide>
        <p15:guide id="2" orient="horz" pos="4678" userDrawn="1">
          <p15:clr>
            <a:srgbClr val="F26B43"/>
          </p15:clr>
        </p15:guide>
        <p15:guide id="3" pos="238" userDrawn="1">
          <p15:clr>
            <a:srgbClr val="F26B43"/>
          </p15:clr>
        </p15:guide>
        <p15:guide id="5" pos="6098" userDrawn="1">
          <p15:clr>
            <a:srgbClr val="F26B43"/>
          </p15:clr>
        </p15:guide>
        <p15:guide id="6" orient="horz" pos="653" userDrawn="1">
          <p15:clr>
            <a:srgbClr val="F26B43"/>
          </p15:clr>
        </p15:guide>
        <p15:guide id="7" pos="3168" userDrawn="1">
          <p15:clr>
            <a:srgbClr val="F26B43"/>
          </p15:clr>
        </p15:guide>
        <p15:guide id="8" orient="horz" pos="734" userDrawn="1">
          <p15:clr>
            <a:srgbClr val="F26B43"/>
          </p15:clr>
        </p15:guide>
        <p15:guide id="9" orient="horz" pos="952" userDrawn="1">
          <p15:clr>
            <a:srgbClr val="F26B43"/>
          </p15:clr>
        </p15:guide>
        <p15:guide id="10" orient="horz" pos="326" userDrawn="1">
          <p15:clr>
            <a:srgbClr val="F26B43"/>
          </p15:clr>
        </p15:guide>
        <p15:guide id="11" pos="3247" userDrawn="1">
          <p15:clr>
            <a:srgbClr val="F26B43"/>
          </p15:clr>
        </p15:guide>
        <p15:guide id="12" pos="308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FEFEF"/>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9BFDB70-A4D4-7741-95B3-D78B22499F0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664925" y="226374"/>
            <a:ext cx="1165075" cy="610293"/>
          </a:xfrm>
          <a:prstGeom prst="rect">
            <a:avLst/>
          </a:prstGeom>
        </p:spPr>
      </p:pic>
      <p:sp>
        <p:nvSpPr>
          <p:cNvPr id="2" name="Title Placeholder 1">
            <a:extLst>
              <a:ext uri="{FF2B5EF4-FFF2-40B4-BE49-F238E27FC236}">
                <a16:creationId xmlns:a16="http://schemas.microsoft.com/office/drawing/2014/main" id="{BAF36D7B-8C99-0248-B1DB-C45F92337296}"/>
              </a:ext>
            </a:extLst>
          </p:cNvPr>
          <p:cNvSpPr>
            <a:spLocks noGrp="1"/>
          </p:cNvSpPr>
          <p:nvPr>
            <p:ph type="title"/>
          </p:nvPr>
        </p:nvSpPr>
        <p:spPr>
          <a:xfrm>
            <a:off x="361367" y="427712"/>
            <a:ext cx="7439422" cy="817914"/>
          </a:xfrm>
          <a:prstGeom prst="rect">
            <a:avLst/>
          </a:prstGeom>
        </p:spPr>
        <p:txBody>
          <a:bodyPr vert="horz" lIns="0" tIns="0" rIns="0" bIns="0" rtlCol="0" anchor="b">
            <a:normAutofit/>
          </a:bodyPr>
          <a:lstStyle/>
          <a:p>
            <a:r>
              <a:rPr lang="en-US"/>
              <a:t>Click to edit Master title style</a:t>
            </a:r>
          </a:p>
        </p:txBody>
      </p:sp>
      <p:sp>
        <p:nvSpPr>
          <p:cNvPr id="6" name="Slide Number Placeholder 5">
            <a:extLst>
              <a:ext uri="{FF2B5EF4-FFF2-40B4-BE49-F238E27FC236}">
                <a16:creationId xmlns:a16="http://schemas.microsoft.com/office/drawing/2014/main" id="{556FB8C5-D71E-D24F-80CB-E54AC6CDD2CB}"/>
              </a:ext>
            </a:extLst>
          </p:cNvPr>
          <p:cNvSpPr>
            <a:spLocks noGrp="1"/>
          </p:cNvSpPr>
          <p:nvPr>
            <p:ph type="sldNum" sz="quarter" idx="4"/>
          </p:nvPr>
        </p:nvSpPr>
        <p:spPr>
          <a:xfrm>
            <a:off x="1" y="7342383"/>
            <a:ext cx="1165075" cy="413808"/>
          </a:xfrm>
          <a:prstGeom prst="rect">
            <a:avLst/>
          </a:prstGeom>
        </p:spPr>
        <p:txBody>
          <a:bodyPr vert="horz" lIns="91440" tIns="45720" rIns="91440" bIns="45720" rtlCol="0" anchor="ctr"/>
          <a:lstStyle>
            <a:lvl1pPr algn="l">
              <a:defRPr sz="867" b="0" i="0">
                <a:solidFill>
                  <a:schemeClr val="tx1">
                    <a:tint val="75000"/>
                  </a:schemeClr>
                </a:solidFill>
                <a:latin typeface="Arial" panose="020B0604020202020204" pitchFamily="34" charset="0"/>
                <a:cs typeface="Arial" panose="020B0604020202020204" pitchFamily="34" charset="0"/>
              </a:defRPr>
            </a:lvl1pPr>
          </a:lstStyle>
          <a:p>
            <a:fld id="{BFE78200-164B-A54D-8CDC-3316B6DE22AF}" type="slidenum">
              <a:rPr lang="en-US" smtClean="0"/>
              <a:pPr/>
              <a:t>‹#›</a:t>
            </a:fld>
            <a:endParaRPr lang="en-US"/>
          </a:p>
        </p:txBody>
      </p:sp>
    </p:spTree>
    <p:extLst>
      <p:ext uri="{BB962C8B-B14F-4D97-AF65-F5344CB8AC3E}">
        <p14:creationId xmlns:p14="http://schemas.microsoft.com/office/powerpoint/2010/main" val="2270970260"/>
      </p:ext>
    </p:extLst>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Lst>
  <p:txStyles>
    <p:titleStyle>
      <a:lvl1pPr algn="l" defTabSz="754361" rtl="0" eaLnBrk="1" latinLnBrk="0" hangingPunct="1">
        <a:lnSpc>
          <a:spcPct val="90000"/>
        </a:lnSpc>
        <a:spcBef>
          <a:spcPct val="0"/>
        </a:spcBef>
        <a:buNone/>
        <a:defRPr sz="2970" b="0" i="0" kern="1200">
          <a:solidFill>
            <a:schemeClr val="accent2"/>
          </a:solidFill>
          <a:latin typeface="Arial" panose="020B0604020202020204" pitchFamily="34" charset="0"/>
          <a:ea typeface="+mj-ea"/>
          <a:cs typeface="Arial" panose="020B0604020202020204" pitchFamily="34" charset="0"/>
        </a:defRPr>
      </a:lvl1pPr>
    </p:titleStyle>
    <p:bodyStyle>
      <a:lvl1pPr marL="188590" indent="-188590" algn="l" defTabSz="754361" rtl="0" eaLnBrk="1" latinLnBrk="0" hangingPunct="1">
        <a:lnSpc>
          <a:spcPct val="90000"/>
        </a:lnSpc>
        <a:spcBef>
          <a:spcPts val="825"/>
        </a:spcBef>
        <a:buClr>
          <a:schemeClr val="accent1"/>
        </a:buClr>
        <a:buFont typeface="Arial" panose="020B0604020202020204" pitchFamily="34" charset="0"/>
        <a:buChar char="•"/>
        <a:defRPr sz="2310" b="0" i="0" kern="1200">
          <a:solidFill>
            <a:schemeClr val="accent1"/>
          </a:solidFill>
          <a:latin typeface="Arial" panose="020B0604020202020204" pitchFamily="34" charset="0"/>
          <a:ea typeface="+mn-ea"/>
          <a:cs typeface="Arial" panose="020B0604020202020204" pitchFamily="34" charset="0"/>
        </a:defRPr>
      </a:lvl1pPr>
      <a:lvl2pPr marL="565771" indent="-188590" algn="l" defTabSz="754361" rtl="0" eaLnBrk="1" latinLnBrk="0" hangingPunct="1">
        <a:lnSpc>
          <a:spcPct val="90000"/>
        </a:lnSpc>
        <a:spcBef>
          <a:spcPts val="413"/>
        </a:spcBef>
        <a:buClr>
          <a:schemeClr val="accent1"/>
        </a:buClr>
        <a:buFont typeface="Arial" panose="020B0604020202020204" pitchFamily="34" charset="0"/>
        <a:buChar char="•"/>
        <a:defRPr sz="1980" b="0" i="0" kern="1200">
          <a:solidFill>
            <a:schemeClr val="accent1"/>
          </a:solidFill>
          <a:latin typeface="Arial" panose="020B0604020202020204" pitchFamily="34" charset="0"/>
          <a:ea typeface="+mn-ea"/>
          <a:cs typeface="Arial" panose="020B0604020202020204" pitchFamily="34" charset="0"/>
        </a:defRPr>
      </a:lvl2pPr>
      <a:lvl3pPr marL="942951" indent="-188590" algn="l" defTabSz="754361" rtl="0" eaLnBrk="1" latinLnBrk="0" hangingPunct="1">
        <a:lnSpc>
          <a:spcPct val="90000"/>
        </a:lnSpc>
        <a:spcBef>
          <a:spcPts val="413"/>
        </a:spcBef>
        <a:buClr>
          <a:schemeClr val="accent1"/>
        </a:buClr>
        <a:buFont typeface="Arial" panose="020B0604020202020204" pitchFamily="34" charset="0"/>
        <a:buChar char="•"/>
        <a:defRPr sz="1650" b="0" i="0" kern="1200">
          <a:solidFill>
            <a:schemeClr val="accent1"/>
          </a:solidFill>
          <a:latin typeface="Arial" panose="020B0604020202020204" pitchFamily="34" charset="0"/>
          <a:ea typeface="+mn-ea"/>
          <a:cs typeface="Arial" panose="020B0604020202020204" pitchFamily="34" charset="0"/>
        </a:defRPr>
      </a:lvl3pPr>
      <a:lvl4pPr marL="1320132" indent="-188590" algn="l" defTabSz="754361" rtl="0" eaLnBrk="1" latinLnBrk="0" hangingPunct="1">
        <a:lnSpc>
          <a:spcPct val="90000"/>
        </a:lnSpc>
        <a:spcBef>
          <a:spcPts val="413"/>
        </a:spcBef>
        <a:buClr>
          <a:schemeClr val="accent1"/>
        </a:buClr>
        <a:buFont typeface="Arial" panose="020B0604020202020204" pitchFamily="34" charset="0"/>
        <a:buChar char="•"/>
        <a:defRPr sz="1485" b="0" i="0" kern="1200">
          <a:solidFill>
            <a:schemeClr val="accent1"/>
          </a:solidFill>
          <a:latin typeface="Arial" panose="020B0604020202020204" pitchFamily="34" charset="0"/>
          <a:ea typeface="+mn-ea"/>
          <a:cs typeface="Arial" panose="020B0604020202020204" pitchFamily="34" charset="0"/>
        </a:defRPr>
      </a:lvl4pPr>
      <a:lvl5pPr marL="1697313" indent="-188590" algn="l" defTabSz="754361" rtl="0" eaLnBrk="1" latinLnBrk="0" hangingPunct="1">
        <a:lnSpc>
          <a:spcPct val="90000"/>
        </a:lnSpc>
        <a:spcBef>
          <a:spcPts val="413"/>
        </a:spcBef>
        <a:buClr>
          <a:schemeClr val="accent1"/>
        </a:buClr>
        <a:buFont typeface="Arial" panose="020B0604020202020204" pitchFamily="34" charset="0"/>
        <a:buChar char="•"/>
        <a:defRPr sz="1485" b="0" i="0" kern="1200">
          <a:solidFill>
            <a:schemeClr val="accent1"/>
          </a:solidFill>
          <a:latin typeface="Arial" panose="020B0604020202020204" pitchFamily="34" charset="0"/>
          <a:ea typeface="+mn-ea"/>
          <a:cs typeface="Arial" panose="020B0604020202020204" pitchFamily="34" charset="0"/>
        </a:defRPr>
      </a:lvl5pPr>
      <a:lvl6pPr marL="2074493"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67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854"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035" indent="-188590" algn="l" defTabSz="75436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61" rtl="0" eaLnBrk="1" latinLnBrk="0" hangingPunct="1">
        <a:defRPr sz="1485" kern="1200">
          <a:solidFill>
            <a:schemeClr val="tx1"/>
          </a:solidFill>
          <a:latin typeface="+mn-lt"/>
          <a:ea typeface="+mn-ea"/>
          <a:cs typeface="+mn-cs"/>
        </a:defRPr>
      </a:lvl1pPr>
      <a:lvl2pPr marL="377181" algn="l" defTabSz="754361" rtl="0" eaLnBrk="1" latinLnBrk="0" hangingPunct="1">
        <a:defRPr sz="1485" kern="1200">
          <a:solidFill>
            <a:schemeClr val="tx1"/>
          </a:solidFill>
          <a:latin typeface="+mn-lt"/>
          <a:ea typeface="+mn-ea"/>
          <a:cs typeface="+mn-cs"/>
        </a:defRPr>
      </a:lvl2pPr>
      <a:lvl3pPr marL="754361" algn="l" defTabSz="754361" rtl="0" eaLnBrk="1" latinLnBrk="0" hangingPunct="1">
        <a:defRPr sz="1485" kern="1200">
          <a:solidFill>
            <a:schemeClr val="tx1"/>
          </a:solidFill>
          <a:latin typeface="+mn-lt"/>
          <a:ea typeface="+mn-ea"/>
          <a:cs typeface="+mn-cs"/>
        </a:defRPr>
      </a:lvl3pPr>
      <a:lvl4pPr marL="1131542" algn="l" defTabSz="754361" rtl="0" eaLnBrk="1" latinLnBrk="0" hangingPunct="1">
        <a:defRPr sz="1485" kern="1200">
          <a:solidFill>
            <a:schemeClr val="tx1"/>
          </a:solidFill>
          <a:latin typeface="+mn-lt"/>
          <a:ea typeface="+mn-ea"/>
          <a:cs typeface="+mn-cs"/>
        </a:defRPr>
      </a:lvl4pPr>
      <a:lvl5pPr marL="1508722" algn="l" defTabSz="754361" rtl="0" eaLnBrk="1" latinLnBrk="0" hangingPunct="1">
        <a:defRPr sz="1485" kern="1200">
          <a:solidFill>
            <a:schemeClr val="tx1"/>
          </a:solidFill>
          <a:latin typeface="+mn-lt"/>
          <a:ea typeface="+mn-ea"/>
          <a:cs typeface="+mn-cs"/>
        </a:defRPr>
      </a:lvl5pPr>
      <a:lvl6pPr marL="1885903" algn="l" defTabSz="754361" rtl="0" eaLnBrk="1" latinLnBrk="0" hangingPunct="1">
        <a:defRPr sz="1485" kern="1200">
          <a:solidFill>
            <a:schemeClr val="tx1"/>
          </a:solidFill>
          <a:latin typeface="+mn-lt"/>
          <a:ea typeface="+mn-ea"/>
          <a:cs typeface="+mn-cs"/>
        </a:defRPr>
      </a:lvl6pPr>
      <a:lvl7pPr marL="2263083" algn="l" defTabSz="754361" rtl="0" eaLnBrk="1" latinLnBrk="0" hangingPunct="1">
        <a:defRPr sz="1485" kern="1200">
          <a:solidFill>
            <a:schemeClr val="tx1"/>
          </a:solidFill>
          <a:latin typeface="+mn-lt"/>
          <a:ea typeface="+mn-ea"/>
          <a:cs typeface="+mn-cs"/>
        </a:defRPr>
      </a:lvl7pPr>
      <a:lvl8pPr marL="2640264" algn="l" defTabSz="754361" rtl="0" eaLnBrk="1" latinLnBrk="0" hangingPunct="1">
        <a:defRPr sz="1485" kern="1200">
          <a:solidFill>
            <a:schemeClr val="tx1"/>
          </a:solidFill>
          <a:latin typeface="+mn-lt"/>
          <a:ea typeface="+mn-ea"/>
          <a:cs typeface="+mn-cs"/>
        </a:defRPr>
      </a:lvl8pPr>
      <a:lvl9pPr marL="3017445" algn="l" defTabSz="75436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cid:ii_l31vw22j0" TargetMode="External"/><Relationship Id="rId7" Type="http://schemas.openxmlformats.org/officeDocument/2006/relationships/image" Target="cid:ii_l31vx3bk2" TargetMode="External"/><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cid:ii_l31vwo1e1"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F6FE060-9724-45AE-94E3-27B9E6D8215F}"/>
              </a:ext>
            </a:extLst>
          </p:cNvPr>
          <p:cNvSpPr>
            <a:spLocks noGrp="1"/>
          </p:cNvSpPr>
          <p:nvPr>
            <p:ph type="body" sz="quarter" idx="12"/>
          </p:nvPr>
        </p:nvSpPr>
        <p:spPr/>
        <p:txBody>
          <a:bodyPr/>
          <a:lstStyle/>
          <a:p>
            <a:r>
              <a:rPr lang="en-US" dirty="0"/>
              <a:t>May </a:t>
            </a:r>
            <a:r>
              <a:rPr lang="en-US" dirty="0">
                <a:solidFill>
                  <a:schemeClr val="tx1"/>
                </a:solidFill>
              </a:rPr>
              <a:t>12</a:t>
            </a:r>
            <a:r>
              <a:rPr lang="en-US" dirty="0"/>
              <a:t>, 2022</a:t>
            </a:r>
          </a:p>
        </p:txBody>
      </p:sp>
      <p:sp>
        <p:nvSpPr>
          <p:cNvPr id="6" name="Title 5">
            <a:extLst>
              <a:ext uri="{FF2B5EF4-FFF2-40B4-BE49-F238E27FC236}">
                <a16:creationId xmlns:a16="http://schemas.microsoft.com/office/drawing/2014/main" id="{733C8995-681A-4FC0-8A29-3C21C9BC7AA6}"/>
              </a:ext>
            </a:extLst>
          </p:cNvPr>
          <p:cNvSpPr>
            <a:spLocks noGrp="1"/>
          </p:cNvSpPr>
          <p:nvPr>
            <p:ph type="ctrTitle"/>
          </p:nvPr>
        </p:nvSpPr>
        <p:spPr>
          <a:xfrm>
            <a:off x="457200" y="4113321"/>
            <a:ext cx="9144000" cy="487313"/>
          </a:xfrm>
        </p:spPr>
        <p:txBody>
          <a:bodyPr/>
          <a:lstStyle/>
          <a:p>
            <a:r>
              <a:rPr lang="en-US" dirty="0"/>
              <a:t>S&amp;P Return Simulation</a:t>
            </a:r>
          </a:p>
        </p:txBody>
      </p:sp>
      <p:sp>
        <p:nvSpPr>
          <p:cNvPr id="4" name="Title 5">
            <a:extLst>
              <a:ext uri="{FF2B5EF4-FFF2-40B4-BE49-F238E27FC236}">
                <a16:creationId xmlns:a16="http://schemas.microsoft.com/office/drawing/2014/main" id="{E4E99429-5D6E-4040-9848-BA430D32F8EE}"/>
              </a:ext>
            </a:extLst>
          </p:cNvPr>
          <p:cNvSpPr txBox="1">
            <a:spLocks/>
          </p:cNvSpPr>
          <p:nvPr/>
        </p:nvSpPr>
        <p:spPr>
          <a:xfrm>
            <a:off x="457200" y="4830691"/>
            <a:ext cx="9144000" cy="435504"/>
          </a:xfrm>
          <a:prstGeom prst="rect">
            <a:avLst/>
          </a:prstGeom>
        </p:spPr>
        <p:txBody>
          <a:bodyPr vert="horz" lIns="0" tIns="0" rIns="0" bIns="0" rtlCol="0" anchor="b">
            <a:spAutoFit/>
          </a:bodyPr>
          <a:lstStyle>
            <a:lvl1pPr algn="l" defTabSz="914400" rtl="0" eaLnBrk="1" latinLnBrk="0" hangingPunct="1">
              <a:lnSpc>
                <a:spcPts val="3800"/>
              </a:lnSpc>
              <a:spcBef>
                <a:spcPct val="0"/>
              </a:spcBef>
              <a:buNone/>
              <a:defRPr sz="3400" b="1" i="0" kern="1200">
                <a:solidFill>
                  <a:srgbClr val="43474F"/>
                </a:solidFill>
                <a:latin typeface="Arial" charset="0"/>
                <a:ea typeface="Arial" charset="0"/>
                <a:cs typeface="Arial" charset="0"/>
              </a:defRPr>
            </a:lvl1pPr>
          </a:lstStyle>
          <a:p>
            <a:r>
              <a:rPr lang="en-US" sz="2400" dirty="0"/>
              <a:t>Group 8</a:t>
            </a:r>
          </a:p>
        </p:txBody>
      </p:sp>
    </p:spTree>
    <p:extLst>
      <p:ext uri="{BB962C8B-B14F-4D97-AF65-F5344CB8AC3E}">
        <p14:creationId xmlns:p14="http://schemas.microsoft.com/office/powerpoint/2010/main" val="152370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Executive Summary</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Project Overview</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 Functionality</a:t>
            </a:r>
          </a:p>
        </p:txBody>
      </p:sp>
      <p:sp>
        <p:nvSpPr>
          <p:cNvPr id="9" name="Rectangle 8">
            <a:extLst>
              <a:ext uri="{FF2B5EF4-FFF2-40B4-BE49-F238E27FC236}">
                <a16:creationId xmlns:a16="http://schemas.microsoft.com/office/drawing/2014/main" id="{348E064B-D979-445F-8954-44D1EC61C592}"/>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Project Goals</a:t>
            </a:r>
          </a:p>
        </p:txBody>
      </p:sp>
      <p:sp>
        <p:nvSpPr>
          <p:cNvPr id="11" name="Rectangle: Rounded Corners 10">
            <a:extLst>
              <a:ext uri="{FF2B5EF4-FFF2-40B4-BE49-F238E27FC236}">
                <a16:creationId xmlns:a16="http://schemas.microsoft.com/office/drawing/2014/main" id="{B5916C46-0461-4259-8F92-27E912849BA7}"/>
              </a:ext>
            </a:extLst>
          </p:cNvPr>
          <p:cNvSpPr/>
          <p:nvPr/>
        </p:nvSpPr>
        <p:spPr>
          <a:xfrm>
            <a:off x="5652655" y="1682786"/>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Predict the price of the S&amp;P500 at a given time based on historical parameters that are </a:t>
            </a:r>
          </a:p>
          <a:p>
            <a:pPr algn="ctr"/>
            <a:r>
              <a:rPr lang="en-US" sz="1200" b="1" dirty="0">
                <a:solidFill>
                  <a:schemeClr val="tx1"/>
                </a:solidFill>
              </a:rPr>
              <a:t>correlated to the market</a:t>
            </a:r>
          </a:p>
        </p:txBody>
      </p:sp>
      <p:sp>
        <p:nvSpPr>
          <p:cNvPr id="15" name="Rectangle: Rounded Corners 14">
            <a:extLst>
              <a:ext uri="{FF2B5EF4-FFF2-40B4-BE49-F238E27FC236}">
                <a16:creationId xmlns:a16="http://schemas.microsoft.com/office/drawing/2014/main" id="{5700C859-4968-4EE0-B0B4-010590AAA7C7}"/>
              </a:ext>
            </a:extLst>
          </p:cNvPr>
          <p:cNvSpPr/>
          <p:nvPr/>
        </p:nvSpPr>
        <p:spPr>
          <a:xfrm>
            <a:off x="5652655" y="3028839"/>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Allow for users to financially plan by estimating the future value of their investment, assuming they put their money into the S&amp;P500</a:t>
            </a:r>
          </a:p>
        </p:txBody>
      </p:sp>
      <p:sp>
        <p:nvSpPr>
          <p:cNvPr id="16" name="Rectangle 15">
            <a:extLst>
              <a:ext uri="{FF2B5EF4-FFF2-40B4-BE49-F238E27FC236}">
                <a16:creationId xmlns:a16="http://schemas.microsoft.com/office/drawing/2014/main" id="{CCFD84CF-255E-4E96-A428-6648940180B2}"/>
              </a:ext>
            </a:extLst>
          </p:cNvPr>
          <p:cNvSpPr/>
          <p:nvPr/>
        </p:nvSpPr>
        <p:spPr>
          <a:xfrm>
            <a:off x="457200" y="1682786"/>
            <a:ext cx="4343400" cy="3510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20000"/>
              </a:lnSpc>
              <a:spcBef>
                <a:spcPts val="600"/>
              </a:spcBef>
              <a:spcAft>
                <a:spcPts val="600"/>
              </a:spcAft>
              <a:buFont typeface="+mj-lt"/>
              <a:buAutoNum type="arabicPeriod"/>
            </a:pPr>
            <a:r>
              <a:rPr lang="en-US" sz="1150" dirty="0">
                <a:solidFill>
                  <a:schemeClr val="tx1"/>
                </a:solidFill>
              </a:rPr>
              <a:t>A user inputs how much money they would like to put into the S&amp;P500 and for how long they would like to hold the investment</a:t>
            </a:r>
          </a:p>
          <a:p>
            <a:pPr marL="228600" indent="-228600">
              <a:lnSpc>
                <a:spcPct val="120000"/>
              </a:lnSpc>
              <a:spcBef>
                <a:spcPts val="600"/>
              </a:spcBef>
              <a:spcAft>
                <a:spcPts val="600"/>
              </a:spcAft>
              <a:buFont typeface="+mj-lt"/>
              <a:buAutoNum type="arabicPeriod"/>
            </a:pPr>
            <a:r>
              <a:rPr lang="en-US" sz="1150" dirty="0">
                <a:solidFill>
                  <a:schemeClr val="tx1"/>
                </a:solidFill>
              </a:rPr>
              <a:t>The app runs two Monte Carlo simulations in order to predict the </a:t>
            </a:r>
            <a:r>
              <a:rPr lang="en-US" sz="1150" b="1" u="sng" dirty="0">
                <a:solidFill>
                  <a:schemeClr val="tx1"/>
                </a:solidFill>
              </a:rPr>
              <a:t>Real Rate</a:t>
            </a:r>
            <a:r>
              <a:rPr lang="en-US" sz="1150" dirty="0">
                <a:solidFill>
                  <a:schemeClr val="tx1"/>
                </a:solidFill>
              </a:rPr>
              <a:t> and </a:t>
            </a:r>
            <a:r>
              <a:rPr lang="en-US" sz="1150" b="1" u="sng" dirty="0">
                <a:solidFill>
                  <a:schemeClr val="tx1"/>
                </a:solidFill>
              </a:rPr>
              <a:t>S&amp;P500 Earnings</a:t>
            </a:r>
            <a:r>
              <a:rPr lang="en-US" sz="1150" dirty="0">
                <a:solidFill>
                  <a:schemeClr val="tx1"/>
                </a:solidFill>
              </a:rPr>
              <a:t> (variables) for a future time period</a:t>
            </a:r>
          </a:p>
          <a:p>
            <a:pPr marL="228600" indent="-228600">
              <a:lnSpc>
                <a:spcPct val="120000"/>
              </a:lnSpc>
              <a:spcBef>
                <a:spcPts val="600"/>
              </a:spcBef>
              <a:spcAft>
                <a:spcPts val="600"/>
              </a:spcAft>
              <a:buFont typeface="+mj-lt"/>
              <a:buAutoNum type="arabicPeriod"/>
            </a:pPr>
            <a:r>
              <a:rPr lang="en-US" sz="1150" dirty="0">
                <a:solidFill>
                  <a:schemeClr val="tx1"/>
                </a:solidFill>
              </a:rPr>
              <a:t>Using the predicted variables, the app also applies a confidence interval to estimate the range of each variables with 95% certainty</a:t>
            </a:r>
          </a:p>
          <a:p>
            <a:pPr marL="228600" indent="-228600">
              <a:lnSpc>
                <a:spcPct val="120000"/>
              </a:lnSpc>
              <a:spcBef>
                <a:spcPts val="600"/>
              </a:spcBef>
              <a:spcAft>
                <a:spcPts val="600"/>
              </a:spcAft>
              <a:buFont typeface="+mj-lt"/>
              <a:buAutoNum type="arabicPeriod"/>
            </a:pPr>
            <a:r>
              <a:rPr lang="en-US" sz="1150" dirty="0">
                <a:solidFill>
                  <a:schemeClr val="tx1"/>
                </a:solidFill>
              </a:rPr>
              <a:t>The app then matches the predicted variables to all the daily real rates and S&amp;P earnings for the last 50 years and pulls the matches into a new data frame</a:t>
            </a:r>
          </a:p>
          <a:p>
            <a:pPr marL="228600" indent="-228600">
              <a:lnSpc>
                <a:spcPct val="120000"/>
              </a:lnSpc>
              <a:spcBef>
                <a:spcPts val="600"/>
              </a:spcBef>
              <a:spcAft>
                <a:spcPts val="600"/>
              </a:spcAft>
              <a:buFont typeface="+mj-lt"/>
              <a:buAutoNum type="arabicPeriod"/>
            </a:pPr>
            <a:r>
              <a:rPr lang="en-US" sz="1150" dirty="0">
                <a:solidFill>
                  <a:schemeClr val="tx1"/>
                </a:solidFill>
              </a:rPr>
              <a:t>The app takes the mean price-to-earnings ratio of the new data frame and multiplies it by the predicted S&amp;P500 Earnings to calculate the price of the S&amp;P500 for a future time period</a:t>
            </a:r>
          </a:p>
          <a:p>
            <a:pPr marL="228600" indent="-228600">
              <a:lnSpc>
                <a:spcPct val="120000"/>
              </a:lnSpc>
              <a:spcBef>
                <a:spcPts val="600"/>
              </a:spcBef>
              <a:spcAft>
                <a:spcPts val="600"/>
              </a:spcAft>
              <a:buFont typeface="+mj-lt"/>
              <a:buAutoNum type="arabicPeriod"/>
            </a:pPr>
            <a:r>
              <a:rPr lang="en-US" sz="1150" dirty="0">
                <a:solidFill>
                  <a:schemeClr val="tx1"/>
                </a:solidFill>
              </a:rPr>
              <a:t>An output is displayed to give the user an estimate of how much their investment will be worth for a future time period</a:t>
            </a:r>
          </a:p>
        </p:txBody>
      </p:sp>
      <p:sp>
        <p:nvSpPr>
          <p:cNvPr id="12" name="Rectangle: Rounded Corners 11">
            <a:extLst>
              <a:ext uri="{FF2B5EF4-FFF2-40B4-BE49-F238E27FC236}">
                <a16:creationId xmlns:a16="http://schemas.microsoft.com/office/drawing/2014/main" id="{2FD45FFA-5D31-4472-9CA6-89E4C06CA0DD}"/>
              </a:ext>
            </a:extLst>
          </p:cNvPr>
          <p:cNvSpPr/>
          <p:nvPr/>
        </p:nvSpPr>
        <p:spPr>
          <a:xfrm>
            <a:off x="5652655" y="4374892"/>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Allow for a user to financial plan by estimating the future value of their investment with any equity security</a:t>
            </a:r>
          </a:p>
        </p:txBody>
      </p:sp>
      <p:sp>
        <p:nvSpPr>
          <p:cNvPr id="14" name="Rectangle 13">
            <a:extLst>
              <a:ext uri="{FF2B5EF4-FFF2-40B4-BE49-F238E27FC236}">
                <a16:creationId xmlns:a16="http://schemas.microsoft.com/office/drawing/2014/main" id="{A4D61DC6-CA75-48FE-9319-198C146DBE67}"/>
              </a:ext>
            </a:extLst>
          </p:cNvPr>
          <p:cNvSpPr/>
          <p:nvPr/>
        </p:nvSpPr>
        <p:spPr>
          <a:xfrm rot="16200000">
            <a:off x="4091685" y="2848900"/>
            <a:ext cx="2606549"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Achieved</a:t>
            </a:r>
          </a:p>
        </p:txBody>
      </p:sp>
      <p:sp>
        <p:nvSpPr>
          <p:cNvPr id="17" name="Rectangle 16">
            <a:extLst>
              <a:ext uri="{FF2B5EF4-FFF2-40B4-BE49-F238E27FC236}">
                <a16:creationId xmlns:a16="http://schemas.microsoft.com/office/drawing/2014/main" id="{9C991D23-1CE1-416B-8262-C8A7640F8992}"/>
              </a:ext>
            </a:extLst>
          </p:cNvPr>
          <p:cNvSpPr/>
          <p:nvPr/>
        </p:nvSpPr>
        <p:spPr>
          <a:xfrm rot="16200000">
            <a:off x="4091939" y="5541260"/>
            <a:ext cx="2606040"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Long-Term</a:t>
            </a:r>
          </a:p>
        </p:txBody>
      </p:sp>
      <p:sp>
        <p:nvSpPr>
          <p:cNvPr id="20" name="Rectangle: Rounded Corners 19">
            <a:extLst>
              <a:ext uri="{FF2B5EF4-FFF2-40B4-BE49-F238E27FC236}">
                <a16:creationId xmlns:a16="http://schemas.microsoft.com/office/drawing/2014/main" id="{5CA84B0F-D1F0-4F1A-99D8-442C7054A3F6}"/>
              </a:ext>
            </a:extLst>
          </p:cNvPr>
          <p:cNvSpPr/>
          <p:nvPr/>
        </p:nvSpPr>
        <p:spPr>
          <a:xfrm>
            <a:off x="5652655" y="5720944"/>
            <a:ext cx="3948545" cy="1260496"/>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Expand app to run multiple different types of securities (debt, cryptocurrency, etc.) and offer portfolio optimization strategies based on investor risk tolerance</a:t>
            </a:r>
          </a:p>
        </p:txBody>
      </p:sp>
      <p:sp>
        <p:nvSpPr>
          <p:cNvPr id="13" name="Slide Number Placeholder 1">
            <a:extLst>
              <a:ext uri="{FF2B5EF4-FFF2-40B4-BE49-F238E27FC236}">
                <a16:creationId xmlns:a16="http://schemas.microsoft.com/office/drawing/2014/main" id="{50D8A2D5-14DE-4CEE-B4B8-1FAD60AD9472}"/>
              </a:ext>
            </a:extLst>
          </p:cNvPr>
          <p:cNvSpPr>
            <a:spLocks noGrp="1"/>
          </p:cNvSpPr>
          <p:nvPr>
            <p:ph type="sldNum" sz="quarter" idx="11"/>
          </p:nvPr>
        </p:nvSpPr>
        <p:spPr>
          <a:xfrm>
            <a:off x="9274302" y="7163353"/>
            <a:ext cx="326898" cy="259512"/>
          </a:xfrm>
        </p:spPr>
        <p:txBody>
          <a:bodyPr/>
          <a:lstStyle/>
          <a:p>
            <a:fld id="{90C1121C-A038-BC44-A545-94A534D7D919}" type="slidenum">
              <a:rPr lang="en-US" smtClean="0"/>
              <a:pPr/>
              <a:t>1</a:t>
            </a:fld>
            <a:endParaRPr lang="en-US" dirty="0"/>
          </a:p>
        </p:txBody>
      </p:sp>
    </p:spTree>
    <p:extLst>
      <p:ext uri="{BB962C8B-B14F-4D97-AF65-F5344CB8AC3E}">
        <p14:creationId xmlns:p14="http://schemas.microsoft.com/office/powerpoint/2010/main" val="158227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A39B9EA-9521-418A-B1AB-96E8E3C63CE6}"/>
              </a:ext>
            </a:extLst>
          </p:cNvPr>
          <p:cNvGraphicFramePr>
            <a:graphicFrameLocks noGrp="1"/>
          </p:cNvGraphicFramePr>
          <p:nvPr>
            <p:extLst>
              <p:ext uri="{D42A27DB-BD31-4B8C-83A1-F6EECF244321}">
                <p14:modId xmlns:p14="http://schemas.microsoft.com/office/powerpoint/2010/main" val="2465921718"/>
              </p:ext>
            </p:extLst>
          </p:nvPr>
        </p:nvGraphicFramePr>
        <p:xfrm>
          <a:off x="457200" y="1651000"/>
          <a:ext cx="9144000" cy="448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924807793"/>
                    </a:ext>
                  </a:extLst>
                </a:gridCol>
                <a:gridCol w="1828800">
                  <a:extLst>
                    <a:ext uri="{9D8B030D-6E8A-4147-A177-3AD203B41FA5}">
                      <a16:colId xmlns:a16="http://schemas.microsoft.com/office/drawing/2014/main" val="1070948554"/>
                    </a:ext>
                  </a:extLst>
                </a:gridCol>
                <a:gridCol w="1828800">
                  <a:extLst>
                    <a:ext uri="{9D8B030D-6E8A-4147-A177-3AD203B41FA5}">
                      <a16:colId xmlns:a16="http://schemas.microsoft.com/office/drawing/2014/main" val="76716870"/>
                    </a:ext>
                  </a:extLst>
                </a:gridCol>
                <a:gridCol w="3657600">
                  <a:extLst>
                    <a:ext uri="{9D8B030D-6E8A-4147-A177-3AD203B41FA5}">
                      <a16:colId xmlns:a16="http://schemas.microsoft.com/office/drawing/2014/main" val="92627228"/>
                    </a:ext>
                  </a:extLst>
                </a:gridCol>
              </a:tblGrid>
              <a:tr h="274320">
                <a:tc>
                  <a:txBody>
                    <a:bodyPr/>
                    <a:lstStyle/>
                    <a:p>
                      <a:r>
                        <a:rPr lang="en-US" sz="1200" dirty="0"/>
                        <a:t>Data</a:t>
                      </a:r>
                    </a:p>
                  </a:txBody>
                  <a:tcPr marT="91440" marB="0" anchor="b">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Frequency</a:t>
                      </a:r>
                    </a:p>
                  </a:txBody>
                  <a:tcPr marT="9144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Source</a:t>
                      </a:r>
                    </a:p>
                  </a:txBody>
                  <a:tcPr marT="9144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Sample Input</a:t>
                      </a:r>
                    </a:p>
                  </a:txBody>
                  <a:tcPr marT="91440" marB="0" anchor="b">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37773905"/>
                  </a:ext>
                </a:extLst>
              </a:tr>
              <a:tr h="1051560">
                <a:tc>
                  <a:txBody>
                    <a:bodyPr/>
                    <a:lstStyle/>
                    <a:p>
                      <a:r>
                        <a:rPr lang="en-US" sz="1100" b="1" dirty="0"/>
                        <a:t>SPY Price</a:t>
                      </a: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Daily</a:t>
                      </a: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41464E"/>
                          </a:solidFill>
                          <a:effectLst/>
                          <a:uLnTx/>
                          <a:uFillTx/>
                          <a:latin typeface="Arial" panose="020B0604020202020204"/>
                          <a:ea typeface="+mn-ea"/>
                          <a:cs typeface="+mn-cs"/>
                        </a:rPr>
                        <a:t>Capital IQ</a:t>
                      </a:r>
                      <a:endParaRPr kumimoji="0" lang="en-US" sz="1100" b="0" i="0" u="none" strike="noStrike" kern="1200" cap="none" spc="0" normalizeH="0" baseline="0" noProof="0" dirty="0">
                        <a:ln>
                          <a:noFill/>
                        </a:ln>
                        <a:solidFill>
                          <a:srgbClr val="41464E"/>
                        </a:solidFill>
                        <a:effectLst/>
                        <a:uLnTx/>
                        <a:uFillTx/>
                        <a:latin typeface="Arial" panose="020B0604020202020204"/>
                        <a:ea typeface="+mn-ea"/>
                        <a:cs typeface="+mn-cs"/>
                      </a:endParaRPr>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603115"/>
                  </a:ext>
                </a:extLst>
              </a:tr>
              <a:tr h="1051560">
                <a:tc>
                  <a:txBody>
                    <a:bodyPr/>
                    <a:lstStyle/>
                    <a:p>
                      <a:r>
                        <a:rPr lang="en-US" sz="1100" b="1" dirty="0"/>
                        <a:t>SPY Price-to-Earnings</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1464E"/>
                          </a:solidFill>
                          <a:effectLst/>
                          <a:uLnTx/>
                          <a:uFillTx/>
                          <a:latin typeface="Arial" panose="020B0604020202020204"/>
                          <a:ea typeface="+mn-ea"/>
                          <a:cs typeface="+mn-cs"/>
                        </a:rPr>
                        <a:t>Capital IQ</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275606"/>
                  </a:ext>
                </a:extLst>
              </a:tr>
              <a:tr h="1051560">
                <a:tc>
                  <a:txBody>
                    <a:bodyPr/>
                    <a:lstStyle/>
                    <a:p>
                      <a:r>
                        <a:rPr lang="en-US" sz="1100" b="1" dirty="0"/>
                        <a:t>10-Year Treasure Rate</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t>Capital IQ</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236674"/>
                  </a:ext>
                </a:extLst>
              </a:tr>
              <a:tr h="1051560">
                <a:tc>
                  <a:txBody>
                    <a:bodyPr/>
                    <a:lstStyle/>
                    <a:p>
                      <a:r>
                        <a:rPr lang="en-US" sz="1100" b="1" dirty="0"/>
                        <a:t>CPI Index</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Monthly</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err="1"/>
                        <a:t>Quandl</a:t>
                      </a:r>
                      <a:r>
                        <a:rPr lang="en-US" sz="1100" dirty="0"/>
                        <a:t> API</a:t>
                      </a:r>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i="0" kern="1200" dirty="0">
                          <a:solidFill>
                            <a:schemeClr val="dk1"/>
                          </a:solidFill>
                          <a:effectLst/>
                          <a:latin typeface="+mn-lt"/>
                          <a:ea typeface="+mn-ea"/>
                          <a:cs typeface="+mn-cs"/>
                        </a:rPr>
                        <a:t>https://data.nasdaq.com/api/v3/datasets/{cpi_code}.json</a:t>
                      </a:r>
                    </a:p>
                    <a:p>
                      <a:pPr algn="ctr"/>
                      <a:r>
                        <a:rPr lang="en-US" sz="1000" b="0" i="0" kern="1200" dirty="0">
                          <a:solidFill>
                            <a:schemeClr val="dk1"/>
                          </a:solidFill>
                          <a:effectLst/>
                          <a:latin typeface="+mn-lt"/>
                          <a:ea typeface="+mn-ea"/>
                          <a:cs typeface="+mn-cs"/>
                        </a:rPr>
                        <a:t>?</a:t>
                      </a:r>
                      <a:r>
                        <a:rPr lang="en-US" sz="1000" b="0" i="0" kern="1200" dirty="0" err="1">
                          <a:solidFill>
                            <a:schemeClr val="dk1"/>
                          </a:solidFill>
                          <a:effectLst/>
                          <a:latin typeface="+mn-lt"/>
                          <a:ea typeface="+mn-ea"/>
                          <a:cs typeface="+mn-cs"/>
                        </a:rPr>
                        <a:t>api_key</a:t>
                      </a:r>
                      <a:r>
                        <a:rPr lang="en-US" sz="1000" b="0" i="0" kern="1200" dirty="0">
                          <a:solidFill>
                            <a:schemeClr val="dk1"/>
                          </a:solidFill>
                          <a:effectLst/>
                          <a:latin typeface="+mn-lt"/>
                          <a:ea typeface="+mn-ea"/>
                          <a:cs typeface="+mn-cs"/>
                        </a:rPr>
                        <a:t>={quandl_key}</a:t>
                      </a:r>
                      <a:endParaRPr lang="en-US" sz="1000" dirty="0"/>
                    </a:p>
                  </a:txBody>
                  <a:tcPr marR="0" marT="0" marB="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894920"/>
                  </a:ext>
                </a:extLst>
              </a:tr>
            </a:tbl>
          </a:graphicData>
        </a:graphic>
      </p:graphicFrame>
      <p:pic>
        <p:nvPicPr>
          <p:cNvPr id="1027" name="Picture 3">
            <a:extLst>
              <a:ext uri="{FF2B5EF4-FFF2-40B4-BE49-F238E27FC236}">
                <a16:creationId xmlns:a16="http://schemas.microsoft.com/office/drawing/2014/main" id="{451B71AD-3CC6-4C63-85F4-64F3DF7AD6B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52752" y="4130886"/>
            <a:ext cx="2743200" cy="8550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9E699C1-5D13-4345-83FF-A1E4BCBC95A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452752" y="3079324"/>
            <a:ext cx="2743200" cy="83856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3201D9F9-4D37-4C27-9819-1B910A9FF9C9}"/>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452752" y="2001384"/>
            <a:ext cx="2743200" cy="8649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Data Collection &amp; Sourcing</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sz="1400" dirty="0">
                <a:solidFill>
                  <a:schemeClr val="tx1"/>
                </a:solidFill>
              </a:rPr>
              <a:t>These data sets allow you to calculate to key variables: </a:t>
            </a:r>
            <a:r>
              <a:rPr lang="en-US" sz="1400" b="1" u="sng" dirty="0">
                <a:solidFill>
                  <a:schemeClr val="tx1"/>
                </a:solidFill>
              </a:rPr>
              <a:t>Real Rates and S&amp;P500 Earnings</a:t>
            </a:r>
            <a:endParaRPr lang="en-US" b="1" u="sng" dirty="0"/>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Collection and Sources</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2</a:t>
            </a:fld>
            <a:endParaRPr lang="en-US" dirty="0"/>
          </a:p>
        </p:txBody>
      </p:sp>
      <p:sp>
        <p:nvSpPr>
          <p:cNvPr id="15" name="Rectangle: Rounded Corners 14">
            <a:extLst>
              <a:ext uri="{FF2B5EF4-FFF2-40B4-BE49-F238E27FC236}">
                <a16:creationId xmlns:a16="http://schemas.microsoft.com/office/drawing/2014/main" id="{EE3A0594-9651-49B1-A8CC-760454896CE3}"/>
              </a:ext>
            </a:extLst>
          </p:cNvPr>
          <p:cNvSpPr/>
          <p:nvPr/>
        </p:nvSpPr>
        <p:spPr>
          <a:xfrm>
            <a:off x="457200" y="6384316"/>
            <a:ext cx="9144000" cy="782668"/>
          </a:xfrm>
          <a:prstGeom prst="round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200" b="1" dirty="0">
                <a:solidFill>
                  <a:schemeClr val="tx1"/>
                </a:solidFill>
              </a:rPr>
              <a:t>Real Rates and S&amp;P500 Earnings are two macroeconomic variables that are correlated to the </a:t>
            </a:r>
          </a:p>
          <a:p>
            <a:pPr algn="ctr">
              <a:lnSpc>
                <a:spcPct val="120000"/>
              </a:lnSpc>
            </a:pPr>
            <a:r>
              <a:rPr lang="en-US" sz="1200" b="1" dirty="0">
                <a:solidFill>
                  <a:schemeClr val="tx1"/>
                </a:solidFill>
              </a:rPr>
              <a:t>price of the S&amp;P500. By estimating these two variables with a certain degree of confidence, </a:t>
            </a:r>
          </a:p>
          <a:p>
            <a:pPr algn="ctr">
              <a:lnSpc>
                <a:spcPct val="120000"/>
              </a:lnSpc>
            </a:pPr>
            <a:r>
              <a:rPr lang="en-US" sz="1200" b="1" dirty="0">
                <a:solidFill>
                  <a:schemeClr val="tx1"/>
                </a:solidFill>
              </a:rPr>
              <a:t>the app can then predict the price of the S&amp;P500 for the same time period.</a:t>
            </a:r>
          </a:p>
        </p:txBody>
      </p:sp>
    </p:spTree>
    <p:extLst>
      <p:ext uri="{BB962C8B-B14F-4D97-AF65-F5344CB8AC3E}">
        <p14:creationId xmlns:p14="http://schemas.microsoft.com/office/powerpoint/2010/main" val="379355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Data Cleanup &amp; Exploration</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Cleanup Process</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3</a:t>
            </a:fld>
            <a:endParaRPr lang="en-US" dirty="0"/>
          </a:p>
        </p:txBody>
      </p:sp>
      <p:sp>
        <p:nvSpPr>
          <p:cNvPr id="10" name="Rectangle 9">
            <a:extLst>
              <a:ext uri="{FF2B5EF4-FFF2-40B4-BE49-F238E27FC236}">
                <a16:creationId xmlns:a16="http://schemas.microsoft.com/office/drawing/2014/main" id="{CF87BE82-5B22-4E5B-9232-75E4A92CE52D}"/>
              </a:ext>
            </a:extLst>
          </p:cNvPr>
          <p:cNvSpPr/>
          <p:nvPr/>
        </p:nvSpPr>
        <p:spPr>
          <a:xfrm>
            <a:off x="457200" y="1677787"/>
            <a:ext cx="434340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Key Issue</a:t>
            </a:r>
          </a:p>
        </p:txBody>
      </p:sp>
      <p:sp>
        <p:nvSpPr>
          <p:cNvPr id="11" name="Rectangle 10">
            <a:extLst>
              <a:ext uri="{FF2B5EF4-FFF2-40B4-BE49-F238E27FC236}">
                <a16:creationId xmlns:a16="http://schemas.microsoft.com/office/drawing/2014/main" id="{F1FEB45F-A41D-45DC-950D-E0286245C418}"/>
              </a:ext>
            </a:extLst>
          </p:cNvPr>
          <p:cNvSpPr/>
          <p:nvPr/>
        </p:nvSpPr>
        <p:spPr>
          <a:xfrm>
            <a:off x="5257800" y="1677787"/>
            <a:ext cx="434340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Resolution / Explanation</a:t>
            </a:r>
          </a:p>
        </p:txBody>
      </p:sp>
      <p:sp>
        <p:nvSpPr>
          <p:cNvPr id="17" name="Rectangle: Rounded Corners 16">
            <a:extLst>
              <a:ext uri="{FF2B5EF4-FFF2-40B4-BE49-F238E27FC236}">
                <a16:creationId xmlns:a16="http://schemas.microsoft.com/office/drawing/2014/main" id="{5C0BC089-CBB9-4471-9DB8-7589FF541A8B}"/>
              </a:ext>
            </a:extLst>
          </p:cNvPr>
          <p:cNvSpPr/>
          <p:nvPr/>
        </p:nvSpPr>
        <p:spPr>
          <a:xfrm>
            <a:off x="374073" y="1963396"/>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Loading different types of datasets into Python </a:t>
            </a:r>
          </a:p>
          <a:p>
            <a:pPr algn="ctr"/>
            <a:r>
              <a:rPr lang="en-US" sz="1200" b="1" dirty="0">
                <a:solidFill>
                  <a:schemeClr val="tx1"/>
                </a:solidFill>
              </a:rPr>
              <a:t>(APIs, CSVs, etc.)</a:t>
            </a:r>
          </a:p>
        </p:txBody>
      </p:sp>
      <p:sp>
        <p:nvSpPr>
          <p:cNvPr id="18" name="Rectangle: Rounded Corners 17">
            <a:extLst>
              <a:ext uri="{FF2B5EF4-FFF2-40B4-BE49-F238E27FC236}">
                <a16:creationId xmlns:a16="http://schemas.microsoft.com/office/drawing/2014/main" id="{6BEEAFAD-9DDB-48C4-A963-A09391F48623}"/>
              </a:ext>
            </a:extLst>
          </p:cNvPr>
          <p:cNvSpPr/>
          <p:nvPr/>
        </p:nvSpPr>
        <p:spPr>
          <a:xfrm>
            <a:off x="374073" y="3300474"/>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Having the index date time format in each of </a:t>
            </a:r>
          </a:p>
          <a:p>
            <a:pPr algn="ctr"/>
            <a:r>
              <a:rPr lang="en-US" sz="1200" b="1" dirty="0">
                <a:solidFill>
                  <a:schemeClr val="tx1"/>
                </a:solidFill>
              </a:rPr>
              <a:t>the data frames</a:t>
            </a:r>
          </a:p>
        </p:txBody>
      </p:sp>
      <p:sp>
        <p:nvSpPr>
          <p:cNvPr id="19" name="Rectangle: Rounded Corners 18">
            <a:extLst>
              <a:ext uri="{FF2B5EF4-FFF2-40B4-BE49-F238E27FC236}">
                <a16:creationId xmlns:a16="http://schemas.microsoft.com/office/drawing/2014/main" id="{403ADCEC-21AF-496C-924C-76F7DB6845A9}"/>
              </a:ext>
            </a:extLst>
          </p:cNvPr>
          <p:cNvSpPr/>
          <p:nvPr/>
        </p:nvSpPr>
        <p:spPr>
          <a:xfrm>
            <a:off x="374073" y="4637552"/>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Having all values in each column as a float</a:t>
            </a:r>
          </a:p>
        </p:txBody>
      </p:sp>
      <p:sp>
        <p:nvSpPr>
          <p:cNvPr id="20" name="Rectangle: Rounded Corners 19">
            <a:extLst>
              <a:ext uri="{FF2B5EF4-FFF2-40B4-BE49-F238E27FC236}">
                <a16:creationId xmlns:a16="http://schemas.microsoft.com/office/drawing/2014/main" id="{3DD99756-D085-4239-A282-D18B5440CD80}"/>
              </a:ext>
            </a:extLst>
          </p:cNvPr>
          <p:cNvSpPr/>
          <p:nvPr/>
        </p:nvSpPr>
        <p:spPr>
          <a:xfrm>
            <a:off x="374073" y="5974633"/>
            <a:ext cx="4343400" cy="1188720"/>
          </a:xfrm>
          <a:prstGeom prst="round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Standardizing units of measurement</a:t>
            </a:r>
          </a:p>
        </p:txBody>
      </p:sp>
      <p:cxnSp>
        <p:nvCxnSpPr>
          <p:cNvPr id="4" name="Straight Connector 3">
            <a:extLst>
              <a:ext uri="{FF2B5EF4-FFF2-40B4-BE49-F238E27FC236}">
                <a16:creationId xmlns:a16="http://schemas.microsoft.com/office/drawing/2014/main" id="{D3DC2629-37A5-4212-A0B9-DD92229C6583}"/>
              </a:ext>
            </a:extLst>
          </p:cNvPr>
          <p:cNvCxnSpPr>
            <a:cxnSpLocks/>
          </p:cNvCxnSpPr>
          <p:nvPr/>
        </p:nvCxnSpPr>
        <p:spPr>
          <a:xfrm flipH="1">
            <a:off x="457200" y="3226295"/>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74948E-C643-4CCA-ADF2-03A906347995}"/>
              </a:ext>
            </a:extLst>
          </p:cNvPr>
          <p:cNvCxnSpPr>
            <a:cxnSpLocks/>
          </p:cNvCxnSpPr>
          <p:nvPr/>
        </p:nvCxnSpPr>
        <p:spPr>
          <a:xfrm flipH="1">
            <a:off x="457200" y="4563373"/>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BB7DE16-7BD3-4A22-B1DB-6E188D9C8926}"/>
              </a:ext>
            </a:extLst>
          </p:cNvPr>
          <p:cNvCxnSpPr>
            <a:cxnSpLocks/>
          </p:cNvCxnSpPr>
          <p:nvPr/>
        </p:nvCxnSpPr>
        <p:spPr>
          <a:xfrm flipH="1">
            <a:off x="457200" y="5900451"/>
            <a:ext cx="914400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93C415C6-4A45-4B9E-8BBF-A6922B271394}"/>
              </a:ext>
            </a:extLst>
          </p:cNvPr>
          <p:cNvSpPr/>
          <p:nvPr/>
        </p:nvSpPr>
        <p:spPr>
          <a:xfrm>
            <a:off x="5257800" y="1963396"/>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Different types of data pulls required different types of code in order to read the data in Python</a:t>
            </a:r>
          </a:p>
        </p:txBody>
      </p:sp>
      <p:sp>
        <p:nvSpPr>
          <p:cNvPr id="24" name="Rectangle: Rounded Corners 23">
            <a:extLst>
              <a:ext uri="{FF2B5EF4-FFF2-40B4-BE49-F238E27FC236}">
                <a16:creationId xmlns:a16="http://schemas.microsoft.com/office/drawing/2014/main" id="{E299582F-B127-4850-AA91-CFFFCC2E7C6D}"/>
              </a:ext>
            </a:extLst>
          </p:cNvPr>
          <p:cNvSpPr/>
          <p:nvPr/>
        </p:nvSpPr>
        <p:spPr>
          <a:xfrm>
            <a:off x="5257800" y="3300475"/>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Cleaning up specific dates and making sure the column was uniform across data sets so that the inner join function pulled correctly</a:t>
            </a:r>
          </a:p>
        </p:txBody>
      </p:sp>
      <p:sp>
        <p:nvSpPr>
          <p:cNvPr id="25" name="Rectangle: Rounded Corners 24">
            <a:extLst>
              <a:ext uri="{FF2B5EF4-FFF2-40B4-BE49-F238E27FC236}">
                <a16:creationId xmlns:a16="http://schemas.microsoft.com/office/drawing/2014/main" id="{B59F01C9-8354-41BA-8A44-E502B5A5B55B}"/>
              </a:ext>
            </a:extLst>
          </p:cNvPr>
          <p:cNvSpPr/>
          <p:nvPr/>
        </p:nvSpPr>
        <p:spPr>
          <a:xfrm>
            <a:off x="5257800" y="4637554"/>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Changing each data frame to read the data as a value</a:t>
            </a:r>
          </a:p>
        </p:txBody>
      </p:sp>
      <p:sp>
        <p:nvSpPr>
          <p:cNvPr id="26" name="Rectangle: Rounded Corners 25">
            <a:extLst>
              <a:ext uri="{FF2B5EF4-FFF2-40B4-BE49-F238E27FC236}">
                <a16:creationId xmlns:a16="http://schemas.microsoft.com/office/drawing/2014/main" id="{F8C121BF-2D97-4924-A4A1-788566A97315}"/>
              </a:ext>
            </a:extLst>
          </p:cNvPr>
          <p:cNvSpPr/>
          <p:nvPr/>
        </p:nvSpPr>
        <p:spPr>
          <a:xfrm>
            <a:off x="5257800" y="5974633"/>
            <a:ext cx="4343400" cy="1188720"/>
          </a:xfrm>
          <a:prstGeom prst="round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Using the </a:t>
            </a:r>
            <a:r>
              <a:rPr lang="en-US" sz="1200" b="1" dirty="0" err="1">
                <a:solidFill>
                  <a:schemeClr val="tx1"/>
                </a:solidFill>
              </a:rPr>
              <a:t>pct_change</a:t>
            </a:r>
            <a:r>
              <a:rPr lang="en-US" sz="1200" b="1" dirty="0">
                <a:solidFill>
                  <a:schemeClr val="tx1"/>
                </a:solidFill>
              </a:rPr>
              <a:t> function where applicable to calculate daily rate changes across data frames to calculate the real rate</a:t>
            </a:r>
          </a:p>
        </p:txBody>
      </p:sp>
    </p:spTree>
    <p:extLst>
      <p:ext uri="{BB962C8B-B14F-4D97-AF65-F5344CB8AC3E}">
        <p14:creationId xmlns:p14="http://schemas.microsoft.com/office/powerpoint/2010/main" val="111107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Monte Carlo simulation on Real Rate</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Calculation</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4</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10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In calculating the real rate, we first needed create a data frame containing the daily percentage change for the CPI Index along with the daily change in 10-year interest rates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real rate is calculated as the 10-year rate less the CPI rate</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pic>
        <p:nvPicPr>
          <p:cNvPr id="4" name="Picture 3">
            <a:extLst>
              <a:ext uri="{FF2B5EF4-FFF2-40B4-BE49-F238E27FC236}">
                <a16:creationId xmlns:a16="http://schemas.microsoft.com/office/drawing/2014/main" id="{5FE96ADE-4ACA-485C-A2B3-2A18128A18D0}"/>
              </a:ext>
            </a:extLst>
          </p:cNvPr>
          <p:cNvPicPr>
            <a:picLocks noChangeAspect="1"/>
          </p:cNvPicPr>
          <p:nvPr/>
        </p:nvPicPr>
        <p:blipFill>
          <a:blip r:embed="rId2"/>
          <a:stretch>
            <a:fillRect/>
          </a:stretch>
        </p:blipFill>
        <p:spPr>
          <a:xfrm>
            <a:off x="5257800" y="3701715"/>
            <a:ext cx="4343400" cy="2435736"/>
          </a:xfrm>
          <a:prstGeom prst="rect">
            <a:avLst/>
          </a:prstGeom>
        </p:spPr>
      </p:pic>
      <p:pic>
        <p:nvPicPr>
          <p:cNvPr id="9" name="Picture 8">
            <a:extLst>
              <a:ext uri="{FF2B5EF4-FFF2-40B4-BE49-F238E27FC236}">
                <a16:creationId xmlns:a16="http://schemas.microsoft.com/office/drawing/2014/main" id="{63728CE3-D0ED-4C59-854D-6392CB0F90C8}"/>
              </a:ext>
            </a:extLst>
          </p:cNvPr>
          <p:cNvPicPr>
            <a:picLocks noChangeAspect="1"/>
          </p:cNvPicPr>
          <p:nvPr/>
        </p:nvPicPr>
        <p:blipFill>
          <a:blip r:embed="rId3"/>
          <a:stretch>
            <a:fillRect/>
          </a:stretch>
        </p:blipFill>
        <p:spPr>
          <a:xfrm>
            <a:off x="5257800" y="1737409"/>
            <a:ext cx="4343400" cy="1070021"/>
          </a:xfrm>
          <a:prstGeom prst="rect">
            <a:avLst/>
          </a:prstGeom>
        </p:spPr>
      </p:pic>
      <p:sp>
        <p:nvSpPr>
          <p:cNvPr id="12" name="Rectangle 11">
            <a:extLst>
              <a:ext uri="{FF2B5EF4-FFF2-40B4-BE49-F238E27FC236}">
                <a16:creationId xmlns:a16="http://schemas.microsoft.com/office/drawing/2014/main" id="{B5CCEB6F-BC9E-4123-BC9D-9B17EE30D3D3}"/>
              </a:ext>
            </a:extLst>
          </p:cNvPr>
          <p:cNvSpPr/>
          <p:nvPr/>
        </p:nvSpPr>
        <p:spPr>
          <a:xfrm>
            <a:off x="5266891" y="2576033"/>
            <a:ext cx="214884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AD228B-889E-424D-9C6A-B1F86312F640}"/>
              </a:ext>
            </a:extLst>
          </p:cNvPr>
          <p:cNvSpPr/>
          <p:nvPr/>
        </p:nvSpPr>
        <p:spPr>
          <a:xfrm>
            <a:off x="457200" y="3338876"/>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Monte Carlo Simulation</a:t>
            </a:r>
          </a:p>
        </p:txBody>
      </p:sp>
      <p:sp>
        <p:nvSpPr>
          <p:cNvPr id="15" name="Rectangle 14">
            <a:extLst>
              <a:ext uri="{FF2B5EF4-FFF2-40B4-BE49-F238E27FC236}">
                <a16:creationId xmlns:a16="http://schemas.microsoft.com/office/drawing/2014/main" id="{295DE429-6670-4AF9-A341-34A0FB2B2F27}"/>
              </a:ext>
            </a:extLst>
          </p:cNvPr>
          <p:cNvSpPr/>
          <p:nvPr/>
        </p:nvSpPr>
        <p:spPr>
          <a:xfrm>
            <a:off x="457200" y="3674676"/>
            <a:ext cx="4343400" cy="10700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is running a Real Rate Monte Carlo simulation to predict the probability of different rates at a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t>
            </a:r>
            <a:r>
              <a:rPr lang="en-US" sz="1100" dirty="0" err="1">
                <a:solidFill>
                  <a:schemeClr val="tx1"/>
                </a:solidFill>
              </a:rPr>
              <a:t>cumulative_return</a:t>
            </a:r>
            <a:r>
              <a:rPr lang="en-US" sz="1100" dirty="0">
                <a:solidFill>
                  <a:schemeClr val="tx1"/>
                </a:solidFill>
              </a:rPr>
              <a:t> function sums of the daily changes from today’s date to the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A confidence interval is applied on the simulation, in order to provide a range of rates that estimated Real Rate will be between with 95% certainty</a:t>
            </a:r>
          </a:p>
        </p:txBody>
      </p:sp>
      <p:sp>
        <p:nvSpPr>
          <p:cNvPr id="17" name="Rectangle 16">
            <a:extLst>
              <a:ext uri="{FF2B5EF4-FFF2-40B4-BE49-F238E27FC236}">
                <a16:creationId xmlns:a16="http://schemas.microsoft.com/office/drawing/2014/main" id="{4AF6996D-69DF-4939-BF72-0C326AF22FAD}"/>
              </a:ext>
            </a:extLst>
          </p:cNvPr>
          <p:cNvSpPr/>
          <p:nvPr/>
        </p:nvSpPr>
        <p:spPr>
          <a:xfrm>
            <a:off x="5266892" y="4957283"/>
            <a:ext cx="379476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320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r>
              <a:rPr lang="en-US" dirty="0"/>
              <a:t>Monte Carlo simulation on S&amp;P500 Earnings</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Real Rate Monte Carlo Simulation</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5</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470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is running a S&amp;P500 Earnings Monte Carlo simulation to predict the probability of different rates at a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t>
            </a:r>
            <a:r>
              <a:rPr lang="en-US" sz="1100" dirty="0" err="1">
                <a:solidFill>
                  <a:schemeClr val="tx1"/>
                </a:solidFill>
              </a:rPr>
              <a:t>cumulative_return</a:t>
            </a:r>
            <a:r>
              <a:rPr lang="en-US" sz="1100" dirty="0">
                <a:solidFill>
                  <a:schemeClr val="tx1"/>
                </a:solidFill>
              </a:rPr>
              <a:t> function sums of the daily changes from today’s date to the future time period</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A confidence interval is applied on the simulation, in order to provide a range of rates that estimated S&amp;P500 Earnings will be between with 95% certainty</a:t>
            </a:r>
          </a:p>
        </p:txBody>
      </p:sp>
      <p:pic>
        <p:nvPicPr>
          <p:cNvPr id="4" name="Picture 3">
            <a:extLst>
              <a:ext uri="{FF2B5EF4-FFF2-40B4-BE49-F238E27FC236}">
                <a16:creationId xmlns:a16="http://schemas.microsoft.com/office/drawing/2014/main" id="{8A9668F4-0E75-4B6C-8FCB-1040F0D654E1}"/>
              </a:ext>
            </a:extLst>
          </p:cNvPr>
          <p:cNvPicPr>
            <a:picLocks noChangeAspect="1"/>
          </p:cNvPicPr>
          <p:nvPr/>
        </p:nvPicPr>
        <p:blipFill>
          <a:blip r:embed="rId2"/>
          <a:stretch>
            <a:fillRect/>
          </a:stretch>
        </p:blipFill>
        <p:spPr>
          <a:xfrm>
            <a:off x="5257800" y="1737409"/>
            <a:ext cx="4343400" cy="3380445"/>
          </a:xfrm>
          <a:prstGeom prst="rect">
            <a:avLst/>
          </a:prstGeom>
        </p:spPr>
      </p:pic>
      <p:sp>
        <p:nvSpPr>
          <p:cNvPr id="13" name="Rectangle 12">
            <a:extLst>
              <a:ext uri="{FF2B5EF4-FFF2-40B4-BE49-F238E27FC236}">
                <a16:creationId xmlns:a16="http://schemas.microsoft.com/office/drawing/2014/main" id="{B4D877AD-5987-422E-96A6-33C733B85D49}"/>
              </a:ext>
            </a:extLst>
          </p:cNvPr>
          <p:cNvSpPr/>
          <p:nvPr/>
        </p:nvSpPr>
        <p:spPr>
          <a:xfrm>
            <a:off x="5266891" y="3776183"/>
            <a:ext cx="356616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0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Group Approach – Financial Application / Analysis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dirty="0"/>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Overview</a:t>
            </a:r>
          </a:p>
        </p:txBody>
      </p:sp>
      <p:sp>
        <p:nvSpPr>
          <p:cNvPr id="2" name="Slide Number Placeholder 1">
            <a:extLst>
              <a:ext uri="{FF2B5EF4-FFF2-40B4-BE49-F238E27FC236}">
                <a16:creationId xmlns:a16="http://schemas.microsoft.com/office/drawing/2014/main" id="{9C1A65F8-96C7-46FF-AAAD-39BC5E4FFB5F}"/>
              </a:ext>
            </a:extLst>
          </p:cNvPr>
          <p:cNvSpPr>
            <a:spLocks noGrp="1"/>
          </p:cNvSpPr>
          <p:nvPr>
            <p:ph type="sldNum" sz="quarter" idx="11"/>
          </p:nvPr>
        </p:nvSpPr>
        <p:spPr/>
        <p:txBody>
          <a:bodyPr/>
          <a:lstStyle/>
          <a:p>
            <a:fld id="{90C1121C-A038-BC44-A545-94A534D7D919}" type="slidenum">
              <a:rPr lang="en-US" smtClean="0"/>
              <a:pPr/>
              <a:t>6</a:t>
            </a:fld>
            <a:endParaRPr lang="en-US" dirty="0"/>
          </a:p>
        </p:txBody>
      </p:sp>
      <p:sp>
        <p:nvSpPr>
          <p:cNvPr id="10" name="Rectangle 9">
            <a:extLst>
              <a:ext uri="{FF2B5EF4-FFF2-40B4-BE49-F238E27FC236}">
                <a16:creationId xmlns:a16="http://schemas.microsoft.com/office/drawing/2014/main" id="{6CD467AD-6CE2-4FDF-B80F-00F27F5B9DAC}"/>
              </a:ext>
            </a:extLst>
          </p:cNvPr>
          <p:cNvSpPr/>
          <p:nvPr/>
        </p:nvSpPr>
        <p:spPr>
          <a:xfrm>
            <a:off x="52578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Code Snapshots</a:t>
            </a:r>
          </a:p>
        </p:txBody>
      </p:sp>
      <p:sp>
        <p:nvSpPr>
          <p:cNvPr id="11" name="Rectangle 10">
            <a:extLst>
              <a:ext uri="{FF2B5EF4-FFF2-40B4-BE49-F238E27FC236}">
                <a16:creationId xmlns:a16="http://schemas.microsoft.com/office/drawing/2014/main" id="{2A87E592-EFF1-4EBB-9D4E-D68A85A4FC2B}"/>
              </a:ext>
            </a:extLst>
          </p:cNvPr>
          <p:cNvSpPr/>
          <p:nvPr/>
        </p:nvSpPr>
        <p:spPr>
          <a:xfrm>
            <a:off x="457200" y="1632585"/>
            <a:ext cx="4343400" cy="47058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runs a function that matches the confidence interval of Real Rates and Earnings to historical periods and creates a new data frame called </a:t>
            </a:r>
            <a:r>
              <a:rPr lang="en-US" sz="1100" dirty="0" err="1">
                <a:solidFill>
                  <a:schemeClr val="tx1"/>
                </a:solidFill>
              </a:rPr>
              <a:t>dataframe_slice</a:t>
            </a:r>
            <a:endParaRPr lang="en-US" sz="1100" dirty="0">
              <a:solidFill>
                <a:schemeClr val="tx1"/>
              </a:solidFill>
            </a:endParaRP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From there, the app calculates the average of the corresponding price-to-earnings ratio of the S&amp;P500 for the data frame</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price-to-earnings ratio is then multiplied by the high, low and average earnings of the confidence interval in order to calculate the S&amp;P500 price range</a:t>
            </a:r>
          </a:p>
        </p:txBody>
      </p:sp>
      <p:pic>
        <p:nvPicPr>
          <p:cNvPr id="4" name="Picture 3">
            <a:extLst>
              <a:ext uri="{FF2B5EF4-FFF2-40B4-BE49-F238E27FC236}">
                <a16:creationId xmlns:a16="http://schemas.microsoft.com/office/drawing/2014/main" id="{9142DFFB-A82F-49D2-8F75-DAA45A4DDC03}"/>
              </a:ext>
            </a:extLst>
          </p:cNvPr>
          <p:cNvPicPr>
            <a:picLocks noChangeAspect="1"/>
          </p:cNvPicPr>
          <p:nvPr/>
        </p:nvPicPr>
        <p:blipFill rotWithShape="1">
          <a:blip r:embed="rId2"/>
          <a:srcRect t="-1" b="681"/>
          <a:stretch/>
        </p:blipFill>
        <p:spPr>
          <a:xfrm>
            <a:off x="5257800" y="1737409"/>
            <a:ext cx="4343400" cy="3744229"/>
          </a:xfrm>
          <a:prstGeom prst="rect">
            <a:avLst/>
          </a:prstGeom>
        </p:spPr>
      </p:pic>
      <p:sp>
        <p:nvSpPr>
          <p:cNvPr id="13" name="Rectangle 12">
            <a:extLst>
              <a:ext uri="{FF2B5EF4-FFF2-40B4-BE49-F238E27FC236}">
                <a16:creationId xmlns:a16="http://schemas.microsoft.com/office/drawing/2014/main" id="{C096E80D-CD11-428D-90CD-3BC472145AB5}"/>
              </a:ext>
            </a:extLst>
          </p:cNvPr>
          <p:cNvSpPr/>
          <p:nvPr/>
        </p:nvSpPr>
        <p:spPr>
          <a:xfrm>
            <a:off x="5266891" y="3804758"/>
            <a:ext cx="320040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BF6ECE-CEBF-4594-ACAA-A9D04A6D2340}"/>
              </a:ext>
            </a:extLst>
          </p:cNvPr>
          <p:cNvSpPr/>
          <p:nvPr/>
        </p:nvSpPr>
        <p:spPr>
          <a:xfrm>
            <a:off x="5266891" y="5290658"/>
            <a:ext cx="3657600" cy="19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44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1AE2-22C9-40A6-819B-4237CB961BE3}"/>
              </a:ext>
            </a:extLst>
          </p:cNvPr>
          <p:cNvSpPr>
            <a:spLocks noGrp="1"/>
          </p:cNvSpPr>
          <p:nvPr>
            <p:ph type="title"/>
          </p:nvPr>
        </p:nvSpPr>
        <p:spPr/>
        <p:txBody>
          <a:bodyPr/>
          <a:lstStyle/>
          <a:p>
            <a:r>
              <a:rPr lang="en-US" dirty="0"/>
              <a:t>Team</a:t>
            </a:r>
          </a:p>
        </p:txBody>
      </p:sp>
      <p:sp>
        <p:nvSpPr>
          <p:cNvPr id="3" name="Slide Number Placeholder 2">
            <a:extLst>
              <a:ext uri="{FF2B5EF4-FFF2-40B4-BE49-F238E27FC236}">
                <a16:creationId xmlns:a16="http://schemas.microsoft.com/office/drawing/2014/main" id="{AFA62EF3-104A-44DF-BCF4-2084F170E642}"/>
              </a:ext>
            </a:extLst>
          </p:cNvPr>
          <p:cNvSpPr>
            <a:spLocks noGrp="1"/>
          </p:cNvSpPr>
          <p:nvPr>
            <p:ph type="sldNum" sz="quarter" idx="11"/>
          </p:nvPr>
        </p:nvSpPr>
        <p:spPr/>
        <p:txBody>
          <a:bodyPr/>
          <a:lstStyle/>
          <a:p>
            <a:fld id="{90C1121C-A038-BC44-A545-94A534D7D919}" type="slidenum">
              <a:rPr lang="en-US" smtClean="0"/>
              <a:pPr/>
              <a:t>7</a:t>
            </a:fld>
            <a:endParaRPr lang="en-US" dirty="0"/>
          </a:p>
        </p:txBody>
      </p:sp>
      <p:sp>
        <p:nvSpPr>
          <p:cNvPr id="4" name="Text Placeholder 3">
            <a:extLst>
              <a:ext uri="{FF2B5EF4-FFF2-40B4-BE49-F238E27FC236}">
                <a16:creationId xmlns:a16="http://schemas.microsoft.com/office/drawing/2014/main" id="{A3A60EBA-3A41-43B1-B790-CDD9C2B2C3B1}"/>
              </a:ext>
            </a:extLst>
          </p:cNvPr>
          <p:cNvSpPr>
            <a:spLocks noGrp="1"/>
          </p:cNvSpPr>
          <p:nvPr>
            <p:ph type="body" sz="quarter" idx="12"/>
          </p:nvPr>
        </p:nvSpPr>
        <p:spPr/>
        <p:txBody>
          <a:bodyPr/>
          <a:lstStyle/>
          <a:p>
            <a:endParaRPr lang="en-US"/>
          </a:p>
        </p:txBody>
      </p:sp>
      <p:graphicFrame>
        <p:nvGraphicFramePr>
          <p:cNvPr id="6" name="Table 3">
            <a:extLst>
              <a:ext uri="{FF2B5EF4-FFF2-40B4-BE49-F238E27FC236}">
                <a16:creationId xmlns:a16="http://schemas.microsoft.com/office/drawing/2014/main" id="{C7E35EE4-C2A9-49BC-BCBB-A61863E0FD9D}"/>
              </a:ext>
            </a:extLst>
          </p:cNvPr>
          <p:cNvGraphicFramePr>
            <a:graphicFrameLocks noGrp="1"/>
          </p:cNvGraphicFramePr>
          <p:nvPr>
            <p:extLst>
              <p:ext uri="{D42A27DB-BD31-4B8C-83A1-F6EECF244321}">
                <p14:modId xmlns:p14="http://schemas.microsoft.com/office/powerpoint/2010/main" val="1560110016"/>
              </p:ext>
            </p:extLst>
          </p:nvPr>
        </p:nvGraphicFramePr>
        <p:xfrm>
          <a:off x="457200" y="1296785"/>
          <a:ext cx="9144000" cy="5760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924807793"/>
                    </a:ext>
                  </a:extLst>
                </a:gridCol>
                <a:gridCol w="1828800">
                  <a:extLst>
                    <a:ext uri="{9D8B030D-6E8A-4147-A177-3AD203B41FA5}">
                      <a16:colId xmlns:a16="http://schemas.microsoft.com/office/drawing/2014/main" val="267360678"/>
                    </a:ext>
                  </a:extLst>
                </a:gridCol>
                <a:gridCol w="1828800">
                  <a:extLst>
                    <a:ext uri="{9D8B030D-6E8A-4147-A177-3AD203B41FA5}">
                      <a16:colId xmlns:a16="http://schemas.microsoft.com/office/drawing/2014/main" val="1070948554"/>
                    </a:ext>
                  </a:extLst>
                </a:gridCol>
                <a:gridCol w="1828800">
                  <a:extLst>
                    <a:ext uri="{9D8B030D-6E8A-4147-A177-3AD203B41FA5}">
                      <a16:colId xmlns:a16="http://schemas.microsoft.com/office/drawing/2014/main" val="134034830"/>
                    </a:ext>
                  </a:extLst>
                </a:gridCol>
                <a:gridCol w="1828800">
                  <a:extLst>
                    <a:ext uri="{9D8B030D-6E8A-4147-A177-3AD203B41FA5}">
                      <a16:colId xmlns:a16="http://schemas.microsoft.com/office/drawing/2014/main" val="1588811306"/>
                    </a:ext>
                  </a:extLst>
                </a:gridCol>
              </a:tblGrid>
              <a:tr h="274320">
                <a:tc>
                  <a:txBody>
                    <a:bodyPr/>
                    <a:lstStyle/>
                    <a:p>
                      <a:pPr algn="ctr"/>
                      <a:r>
                        <a:rPr lang="en-US" sz="1200" dirty="0"/>
                        <a:t>Member</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Data Collection</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App Development</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Code Review</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1200" dirty="0"/>
                        <a:t>Presentation</a:t>
                      </a:r>
                    </a:p>
                  </a:txBody>
                  <a:tcPr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637773905"/>
                  </a:ext>
                </a:extLst>
              </a:tr>
              <a:tr h="1097280">
                <a:tc>
                  <a:txBody>
                    <a:bodyPr/>
                    <a:lstStyle/>
                    <a:p>
                      <a:pPr algn="ctr"/>
                      <a:r>
                        <a:rPr lang="en-US" sz="1200" b="1" dirty="0" err="1"/>
                        <a:t>Dynah</a:t>
                      </a:r>
                      <a:r>
                        <a:rPr lang="en-US" sz="1200" b="1" dirty="0"/>
                        <a:t> </a:t>
                      </a:r>
                      <a:r>
                        <a:rPr lang="en-US" sz="1200" b="1" dirty="0" err="1"/>
                        <a:t>Beerman</a:t>
                      </a:r>
                      <a:endParaRPr lang="en-US" sz="1200" b="1" dirty="0"/>
                    </a:p>
                  </a:txBody>
                  <a:tcPr marT="91440" marB="9144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603115"/>
                  </a:ext>
                </a:extLst>
              </a:tr>
              <a:tr h="1097280">
                <a:tc>
                  <a:txBody>
                    <a:bodyPr/>
                    <a:lstStyle/>
                    <a:p>
                      <a:pPr algn="ctr"/>
                      <a:r>
                        <a:rPr lang="en-US" sz="1200" b="1" dirty="0" err="1"/>
                        <a:t>Drissa</a:t>
                      </a:r>
                      <a:r>
                        <a:rPr lang="en-US" sz="1200" b="1" dirty="0"/>
                        <a:t> </a:t>
                      </a:r>
                      <a:r>
                        <a:rPr lang="en-US" sz="1200" b="1" dirty="0" err="1"/>
                        <a:t>Compaore</a:t>
                      </a:r>
                      <a:endParaRPr lang="en-US" sz="1200" b="1"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9275606"/>
                  </a:ext>
                </a:extLst>
              </a:tr>
              <a:tr h="1097280">
                <a:tc>
                  <a:txBody>
                    <a:bodyPr/>
                    <a:lstStyle/>
                    <a:p>
                      <a:pPr algn="ctr"/>
                      <a:r>
                        <a:rPr lang="en-US" sz="1200" b="1" dirty="0"/>
                        <a:t>Philip </a:t>
                      </a:r>
                      <a:r>
                        <a:rPr lang="en-US" sz="1200" b="1" dirty="0" err="1"/>
                        <a:t>DeNormandie</a:t>
                      </a:r>
                      <a:endParaRPr lang="en-US" sz="1200" b="1"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236674"/>
                  </a:ext>
                </a:extLst>
              </a:tr>
              <a:tr h="1097280">
                <a:tc>
                  <a:txBody>
                    <a:bodyPr/>
                    <a:lstStyle/>
                    <a:p>
                      <a:pPr algn="ctr"/>
                      <a:r>
                        <a:rPr lang="en-US" sz="1200" b="1" dirty="0"/>
                        <a:t>Bennett Kramer</a:t>
                      </a:r>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7031176"/>
                  </a:ext>
                </a:extLst>
              </a:tr>
              <a:tr h="1097280">
                <a:tc>
                  <a:txBody>
                    <a:bodyPr/>
                    <a:lstStyle/>
                    <a:p>
                      <a:pPr algn="ctr"/>
                      <a:r>
                        <a:rPr lang="en-US" sz="1200" b="1" dirty="0"/>
                        <a:t>Tiago Lopes</a:t>
                      </a:r>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endParaRPr lang="en-US" sz="1100" dirty="0"/>
                    </a:p>
                  </a:txBody>
                  <a:tcPr marT="91440" marB="91440" anchor="ctr">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ctr">
                        <a:buFont typeface="Arial" panose="020B0604020202020204" pitchFamily="34" charset="0"/>
                        <a:buChar char="•"/>
                      </a:pPr>
                      <a:endParaRPr lang="en-US" sz="1100" dirty="0"/>
                    </a:p>
                  </a:txBody>
                  <a:tcPr marT="91440" marB="91440">
                    <a:lnL w="12700" cmpd="sng">
                      <a:noFill/>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9708558"/>
                  </a:ext>
                </a:extLst>
              </a:tr>
            </a:tbl>
          </a:graphicData>
        </a:graphic>
      </p:graphicFrame>
      <p:pic>
        <p:nvPicPr>
          <p:cNvPr id="16" name="Graphic 15" descr="Checkmark with solid fill">
            <a:extLst>
              <a:ext uri="{FF2B5EF4-FFF2-40B4-BE49-F238E27FC236}">
                <a16:creationId xmlns:a16="http://schemas.microsoft.com/office/drawing/2014/main" id="{A4195C22-A0CE-4DB8-BA09-F8E5969421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2034" y="3997605"/>
            <a:ext cx="624548" cy="624548"/>
          </a:xfrm>
          <a:prstGeom prst="rect">
            <a:avLst/>
          </a:prstGeom>
        </p:spPr>
      </p:pic>
      <p:pic>
        <p:nvPicPr>
          <p:cNvPr id="17" name="Graphic 16" descr="Checkmark with solid fill">
            <a:extLst>
              <a:ext uri="{FF2B5EF4-FFF2-40B4-BE49-F238E27FC236}">
                <a16:creationId xmlns:a16="http://schemas.microsoft.com/office/drawing/2014/main" id="{600018F6-23AF-4AF1-8878-E76821889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2034" y="5090386"/>
            <a:ext cx="624548" cy="624548"/>
          </a:xfrm>
          <a:prstGeom prst="rect">
            <a:avLst/>
          </a:prstGeom>
        </p:spPr>
      </p:pic>
      <p:pic>
        <p:nvPicPr>
          <p:cNvPr id="21" name="Graphic 20" descr="Checkmark with solid fill">
            <a:extLst>
              <a:ext uri="{FF2B5EF4-FFF2-40B4-BE49-F238E27FC236}">
                <a16:creationId xmlns:a16="http://schemas.microsoft.com/office/drawing/2014/main" id="{CFF6D8B9-F219-47B8-A194-2679E7CD81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1812043"/>
            <a:ext cx="624548" cy="624548"/>
          </a:xfrm>
          <a:prstGeom prst="rect">
            <a:avLst/>
          </a:prstGeom>
        </p:spPr>
      </p:pic>
      <p:pic>
        <p:nvPicPr>
          <p:cNvPr id="22" name="Graphic 21" descr="Checkmark with solid fill">
            <a:extLst>
              <a:ext uri="{FF2B5EF4-FFF2-40B4-BE49-F238E27FC236}">
                <a16:creationId xmlns:a16="http://schemas.microsoft.com/office/drawing/2014/main" id="{31CF1001-CA3C-4731-8C52-478BBD5C6A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2904824"/>
            <a:ext cx="624548" cy="624548"/>
          </a:xfrm>
          <a:prstGeom prst="rect">
            <a:avLst/>
          </a:prstGeom>
        </p:spPr>
      </p:pic>
      <p:pic>
        <p:nvPicPr>
          <p:cNvPr id="23" name="Graphic 22" descr="Checkmark with solid fill">
            <a:extLst>
              <a:ext uri="{FF2B5EF4-FFF2-40B4-BE49-F238E27FC236}">
                <a16:creationId xmlns:a16="http://schemas.microsoft.com/office/drawing/2014/main" id="{9A437C1D-750B-4605-A543-58BE816FB9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3997605"/>
            <a:ext cx="624548" cy="624548"/>
          </a:xfrm>
          <a:prstGeom prst="rect">
            <a:avLst/>
          </a:prstGeom>
        </p:spPr>
      </p:pic>
      <p:pic>
        <p:nvPicPr>
          <p:cNvPr id="25" name="Graphic 24" descr="Checkmark with solid fill">
            <a:extLst>
              <a:ext uri="{FF2B5EF4-FFF2-40B4-BE49-F238E27FC236}">
                <a16:creationId xmlns:a16="http://schemas.microsoft.com/office/drawing/2014/main" id="{8ADB0B56-3AE8-4D4F-B829-FE8FD78142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10031" y="6183165"/>
            <a:ext cx="624548" cy="624548"/>
          </a:xfrm>
          <a:prstGeom prst="rect">
            <a:avLst/>
          </a:prstGeom>
        </p:spPr>
      </p:pic>
      <p:pic>
        <p:nvPicPr>
          <p:cNvPr id="27" name="Graphic 26" descr="Checkmark with solid fill">
            <a:extLst>
              <a:ext uri="{FF2B5EF4-FFF2-40B4-BE49-F238E27FC236}">
                <a16:creationId xmlns:a16="http://schemas.microsoft.com/office/drawing/2014/main" id="{8305B14E-B60E-4C27-BF14-CB8C60A0B6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1812043"/>
            <a:ext cx="624548" cy="624548"/>
          </a:xfrm>
          <a:prstGeom prst="rect">
            <a:avLst/>
          </a:prstGeom>
        </p:spPr>
      </p:pic>
      <p:pic>
        <p:nvPicPr>
          <p:cNvPr id="31" name="Graphic 30" descr="Checkmark with solid fill">
            <a:extLst>
              <a:ext uri="{FF2B5EF4-FFF2-40B4-BE49-F238E27FC236}">
                <a16:creationId xmlns:a16="http://schemas.microsoft.com/office/drawing/2014/main" id="{3662573C-B99C-4C84-8690-E65B48C5A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028" y="6183165"/>
            <a:ext cx="624548" cy="624548"/>
          </a:xfrm>
          <a:prstGeom prst="rect">
            <a:avLst/>
          </a:prstGeom>
        </p:spPr>
      </p:pic>
      <p:pic>
        <p:nvPicPr>
          <p:cNvPr id="34" name="Graphic 33" descr="Checkmark with solid fill">
            <a:extLst>
              <a:ext uri="{FF2B5EF4-FFF2-40B4-BE49-F238E27FC236}">
                <a16:creationId xmlns:a16="http://schemas.microsoft.com/office/drawing/2014/main" id="{9B2FCDD4-E256-413B-ACE0-5C05DE33F7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025" y="2904824"/>
            <a:ext cx="624548" cy="624548"/>
          </a:xfrm>
          <a:prstGeom prst="rect">
            <a:avLst/>
          </a:prstGeom>
        </p:spPr>
      </p:pic>
      <p:pic>
        <p:nvPicPr>
          <p:cNvPr id="36" name="Graphic 35" descr="Checkmark with solid fill">
            <a:extLst>
              <a:ext uri="{FF2B5EF4-FFF2-40B4-BE49-F238E27FC236}">
                <a16:creationId xmlns:a16="http://schemas.microsoft.com/office/drawing/2014/main" id="{BBBD7D6D-0645-48E5-95D1-C8677A112C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6025" y="5090386"/>
            <a:ext cx="624548" cy="624548"/>
          </a:xfrm>
          <a:prstGeom prst="rect">
            <a:avLst/>
          </a:prstGeom>
        </p:spPr>
      </p:pic>
    </p:spTree>
    <p:extLst>
      <p:ext uri="{BB962C8B-B14F-4D97-AF65-F5344CB8AC3E}">
        <p14:creationId xmlns:p14="http://schemas.microsoft.com/office/powerpoint/2010/main" val="61383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C21E743-E5C0-4118-A066-0FBFA4456349}"/>
              </a:ext>
            </a:extLst>
          </p:cNvPr>
          <p:cNvGrpSpPr/>
          <p:nvPr/>
        </p:nvGrpSpPr>
        <p:grpSpPr>
          <a:xfrm>
            <a:off x="5257800" y="1296785"/>
            <a:ext cx="4343400" cy="2164600"/>
            <a:chOff x="3322320" y="1856972"/>
            <a:chExt cx="4343400" cy="2164600"/>
          </a:xfrm>
        </p:grpSpPr>
        <p:sp>
          <p:nvSpPr>
            <p:cNvPr id="18" name="Rectangle 17">
              <a:extLst>
                <a:ext uri="{FF2B5EF4-FFF2-40B4-BE49-F238E27FC236}">
                  <a16:creationId xmlns:a16="http://schemas.microsoft.com/office/drawing/2014/main" id="{1424D9CB-FE9A-4BD0-A540-4ED9E17E7D10}"/>
                </a:ext>
              </a:extLst>
            </p:cNvPr>
            <p:cNvSpPr/>
            <p:nvPr/>
          </p:nvSpPr>
          <p:spPr>
            <a:xfrm>
              <a:off x="3322320" y="1856972"/>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Next Steps</a:t>
              </a:r>
            </a:p>
          </p:txBody>
        </p:sp>
        <p:sp>
          <p:nvSpPr>
            <p:cNvPr id="19" name="Rectangle 18">
              <a:extLst>
                <a:ext uri="{FF2B5EF4-FFF2-40B4-BE49-F238E27FC236}">
                  <a16:creationId xmlns:a16="http://schemas.microsoft.com/office/drawing/2014/main" id="{74EF1FE8-4537-45E8-BD60-0C8443526BFD}"/>
                </a:ext>
              </a:extLst>
            </p:cNvPr>
            <p:cNvSpPr/>
            <p:nvPr/>
          </p:nvSpPr>
          <p:spPr>
            <a:xfrm>
              <a:off x="3322320" y="2192772"/>
              <a:ext cx="4343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Running the app online and using more computing power to run a higher number of Monte Carlo simulations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Building in functionality to be able to pick specific equity securities to invest in versus only the S&amp;P500</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Building in functionality to move outside of the equity markets and view returns for debt securities and/or cryptocurrencies</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grpSp>
      <p:sp>
        <p:nvSpPr>
          <p:cNvPr id="6" name="Title 5">
            <a:extLst>
              <a:ext uri="{FF2B5EF4-FFF2-40B4-BE49-F238E27FC236}">
                <a16:creationId xmlns:a16="http://schemas.microsoft.com/office/drawing/2014/main" id="{F736A1D5-0E6E-4F14-AFAE-CC4C9077D5DF}"/>
              </a:ext>
            </a:extLst>
          </p:cNvPr>
          <p:cNvSpPr>
            <a:spLocks noGrp="1"/>
          </p:cNvSpPr>
          <p:nvPr>
            <p:ph type="title"/>
          </p:nvPr>
        </p:nvSpPr>
        <p:spPr/>
        <p:txBody>
          <a:bodyPr/>
          <a:lstStyle/>
          <a:p>
            <a:r>
              <a:rPr lang="en-US" dirty="0"/>
              <a:t>Results, Conclusions &amp; Next Steps</a:t>
            </a:r>
          </a:p>
        </p:txBody>
      </p:sp>
      <p:sp>
        <p:nvSpPr>
          <p:cNvPr id="7" name="Text Placeholder 6">
            <a:extLst>
              <a:ext uri="{FF2B5EF4-FFF2-40B4-BE49-F238E27FC236}">
                <a16:creationId xmlns:a16="http://schemas.microsoft.com/office/drawing/2014/main" id="{A15B9359-8B5B-4ADD-8A45-AC4B03851C16}"/>
              </a:ext>
            </a:extLst>
          </p:cNvPr>
          <p:cNvSpPr>
            <a:spLocks noGrp="1"/>
          </p:cNvSpPr>
          <p:nvPr>
            <p:ph type="body" sz="quarter" idx="12"/>
          </p:nvPr>
        </p:nvSpPr>
        <p:spPr>
          <a:xfrm>
            <a:off x="457200" y="851418"/>
            <a:ext cx="9144000" cy="192360"/>
          </a:xfrm>
        </p:spPr>
        <p:txBody>
          <a:bodyPr/>
          <a:lstStyle/>
          <a:p>
            <a:endParaRPr lang="en-US"/>
          </a:p>
        </p:txBody>
      </p:sp>
      <p:sp>
        <p:nvSpPr>
          <p:cNvPr id="9" name="Rectangle 8">
            <a:extLst>
              <a:ext uri="{FF2B5EF4-FFF2-40B4-BE49-F238E27FC236}">
                <a16:creationId xmlns:a16="http://schemas.microsoft.com/office/drawing/2014/main" id="{348E064B-D979-445F-8954-44D1EC61C592}"/>
              </a:ext>
            </a:extLst>
          </p:cNvPr>
          <p:cNvSpPr/>
          <p:nvPr/>
        </p:nvSpPr>
        <p:spPr>
          <a:xfrm>
            <a:off x="457200" y="3621715"/>
            <a:ext cx="91440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Application Functionality</a:t>
            </a:r>
          </a:p>
        </p:txBody>
      </p:sp>
      <p:sp>
        <p:nvSpPr>
          <p:cNvPr id="8" name="Rectangle 7">
            <a:extLst>
              <a:ext uri="{FF2B5EF4-FFF2-40B4-BE49-F238E27FC236}">
                <a16:creationId xmlns:a16="http://schemas.microsoft.com/office/drawing/2014/main" id="{93112E2A-E449-4342-88D6-1A2C2B641396}"/>
              </a:ext>
            </a:extLst>
          </p:cNvPr>
          <p:cNvSpPr/>
          <p:nvPr/>
        </p:nvSpPr>
        <p:spPr>
          <a:xfrm>
            <a:off x="457200" y="1296785"/>
            <a:ext cx="43434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Results</a:t>
            </a:r>
          </a:p>
        </p:txBody>
      </p:sp>
      <p:sp>
        <p:nvSpPr>
          <p:cNvPr id="16" name="Rectangle 15">
            <a:extLst>
              <a:ext uri="{FF2B5EF4-FFF2-40B4-BE49-F238E27FC236}">
                <a16:creationId xmlns:a16="http://schemas.microsoft.com/office/drawing/2014/main" id="{CCFD84CF-255E-4E96-A428-6648940180B2}"/>
              </a:ext>
            </a:extLst>
          </p:cNvPr>
          <p:cNvSpPr/>
          <p:nvPr/>
        </p:nvSpPr>
        <p:spPr>
          <a:xfrm>
            <a:off x="457200" y="1632585"/>
            <a:ext cx="4343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Historic outcomes don’t necessarily predict the future trajectory of the equities markets, but the financial coding and analysis through potentially hundreds of thousands of Monte Carlo simulations, provide reasonable guidance on future prices</a:t>
            </a:r>
          </a:p>
          <a:p>
            <a:pPr marL="171450" indent="-171450">
              <a:lnSpc>
                <a:spcPct val="120000"/>
              </a:lnSpc>
              <a:spcBef>
                <a:spcPts val="600"/>
              </a:spcBef>
              <a:spcAft>
                <a:spcPts val="600"/>
              </a:spcAft>
              <a:buFont typeface="Arial" panose="020B0604020202020204" pitchFamily="34" charset="0"/>
              <a:buChar char="•"/>
            </a:pPr>
            <a:r>
              <a:rPr lang="en-US" sz="1100" dirty="0">
                <a:solidFill>
                  <a:schemeClr val="tx1"/>
                </a:solidFill>
              </a:rPr>
              <a:t>The app will output a range of how much a user’s investment will be worth for a given time – while it will likely not be 100% correct, it will give the user enough guidance towards how to financially plan</a:t>
            </a:r>
          </a:p>
          <a:p>
            <a:pPr marL="171450" indent="-171450">
              <a:spcBef>
                <a:spcPts val="600"/>
              </a:spcBef>
              <a:spcAft>
                <a:spcPts val="600"/>
              </a:spcAft>
              <a:buFont typeface="Arial" panose="020B0604020202020204" pitchFamily="34" charset="0"/>
              <a:buChar char="•"/>
            </a:pPr>
            <a:endParaRPr lang="en-US" sz="1100" dirty="0">
              <a:solidFill>
                <a:schemeClr val="tx1"/>
              </a:solidFill>
            </a:endParaRPr>
          </a:p>
        </p:txBody>
      </p:sp>
      <p:sp>
        <p:nvSpPr>
          <p:cNvPr id="2" name="Slide Number Placeholder 1">
            <a:extLst>
              <a:ext uri="{FF2B5EF4-FFF2-40B4-BE49-F238E27FC236}">
                <a16:creationId xmlns:a16="http://schemas.microsoft.com/office/drawing/2014/main" id="{B6C5F268-E0B3-42B9-BFA6-0A046AE24568}"/>
              </a:ext>
            </a:extLst>
          </p:cNvPr>
          <p:cNvSpPr>
            <a:spLocks noGrp="1"/>
          </p:cNvSpPr>
          <p:nvPr>
            <p:ph type="sldNum" sz="quarter" idx="11"/>
          </p:nvPr>
        </p:nvSpPr>
        <p:spPr/>
        <p:txBody>
          <a:bodyPr/>
          <a:lstStyle/>
          <a:p>
            <a:fld id="{90C1121C-A038-BC44-A545-94A534D7D919}" type="slidenum">
              <a:rPr lang="en-US" smtClean="0"/>
              <a:pPr/>
              <a:t>8</a:t>
            </a:fld>
            <a:endParaRPr lang="en-US" dirty="0"/>
          </a:p>
        </p:txBody>
      </p:sp>
      <p:pic>
        <p:nvPicPr>
          <p:cNvPr id="13" name="Picture 12">
            <a:extLst>
              <a:ext uri="{FF2B5EF4-FFF2-40B4-BE49-F238E27FC236}">
                <a16:creationId xmlns:a16="http://schemas.microsoft.com/office/drawing/2014/main" id="{BE9EE3F6-E9D0-929E-85F2-011FFC27DDFC}"/>
              </a:ext>
            </a:extLst>
          </p:cNvPr>
          <p:cNvPicPr>
            <a:picLocks noChangeAspect="1"/>
          </p:cNvPicPr>
          <p:nvPr/>
        </p:nvPicPr>
        <p:blipFill>
          <a:blip r:embed="rId2"/>
          <a:stretch>
            <a:fillRect/>
          </a:stretch>
        </p:blipFill>
        <p:spPr>
          <a:xfrm>
            <a:off x="457200" y="4301834"/>
            <a:ext cx="9144793" cy="2420322"/>
          </a:xfrm>
          <a:prstGeom prst="rect">
            <a:avLst/>
          </a:prstGeom>
        </p:spPr>
      </p:pic>
    </p:spTree>
    <p:extLst>
      <p:ext uri="{BB962C8B-B14F-4D97-AF65-F5344CB8AC3E}">
        <p14:creationId xmlns:p14="http://schemas.microsoft.com/office/powerpoint/2010/main" val="2634811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ain Brothers_KBCM">
  <a:themeElements>
    <a:clrScheme name="Graphs and Charts">
      <a:dk1>
        <a:srgbClr val="41464E"/>
      </a:dk1>
      <a:lt1>
        <a:srgbClr val="FFFFFF"/>
      </a:lt1>
      <a:dk2>
        <a:srgbClr val="41464E"/>
      </a:dk2>
      <a:lt2>
        <a:srgbClr val="B4B4B4"/>
      </a:lt2>
      <a:accent1>
        <a:srgbClr val="B4B4B4"/>
      </a:accent1>
      <a:accent2>
        <a:srgbClr val="41464E"/>
      </a:accent2>
      <a:accent3>
        <a:srgbClr val="598DBC"/>
      </a:accent3>
      <a:accent4>
        <a:srgbClr val="B2CAE0"/>
      </a:accent4>
      <a:accent5>
        <a:srgbClr val="59ADA0"/>
      </a:accent5>
      <a:accent6>
        <a:srgbClr val="F1C859"/>
      </a:accent6>
      <a:hlink>
        <a:srgbClr val="0563C1"/>
      </a:hlink>
      <a:folHlink>
        <a:srgbClr val="5A40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KeyBank Dark Orange">
      <a:srgbClr val="B94700"/>
    </a:custClr>
    <a:custClr name="KeyBank Dark Purple">
      <a:srgbClr val="652D89"/>
    </a:custClr>
    <a:custClr name="KeyBank Dark Green">
      <a:srgbClr val="00816D"/>
    </a:custClr>
    <a:custClr name="KeyBank Dark Royal Blue">
      <a:srgbClr val="004F99"/>
    </a:custClr>
    <a:custClr name="KeyBank Dark Brown">
      <a:srgbClr val="5A4147"/>
    </a:custClr>
    <a:custClr name="KeyBank Lime">
      <a:srgbClr val="97D700"/>
    </a:custClr>
    <a:custClr name="KeyBank Mid Yellow">
      <a:srgbClr val="F1C859"/>
    </a:custClr>
    <a:custClr name="KeyBank Mid Orange">
      <a:srgbClr val="D59166"/>
    </a:custClr>
    <a:custClr name="KeyBank Mid Purple">
      <a:srgbClr val="A381B8"/>
    </a:custClr>
    <a:custClr name="KeyBank Mid Green">
      <a:srgbClr val="59ADA0"/>
    </a:custClr>
    <a:custClr name="KeyBank Mid Royal Blue">
      <a:srgbClr val="598DBC"/>
    </a:custClr>
    <a:custClr name="KeyBank Mid Brown">
      <a:srgbClr val="948487"/>
    </a:custClr>
    <a:custClr name="KeyBank Light Yellow">
      <a:srgbClr val="F8E1A6"/>
    </a:custClr>
    <a:custClr name="KeyBank Light Orange">
      <a:srgbClr val="EDD1BF"/>
    </a:custClr>
    <a:custClr name="KeyBank Light Purple">
      <a:srgbClr val="D8CAE1"/>
    </a:custClr>
    <a:custClr name="KeyBank Light Green">
      <a:srgbClr val="B2D9D3"/>
    </a:custClr>
    <a:custClr name="KeyBank Light Royal Blue">
      <a:srgbClr val="B2CAE0"/>
    </a:custClr>
    <a:custClr name="KeyBank Light Brown">
      <a:srgbClr val="CDC6C7"/>
    </a:custClr>
  </a:custClrLst>
  <a:extLst>
    <a:ext uri="{05A4C25C-085E-4340-85A3-A5531E510DB2}">
      <thm15:themeFamily xmlns:thm15="http://schemas.microsoft.com/office/thememl/2012/main" name="PPT Template" id="{A3CF2EB7-12AA-4116-8575-603CF4FA961F}" vid="{625DAADB-562E-4CD7-A4A5-433D523B6C9C}"/>
    </a:ext>
  </a:extLst>
</a:theme>
</file>

<file path=ppt/theme/theme2.xml><?xml version="1.0" encoding="utf-8"?>
<a:theme xmlns:a="http://schemas.openxmlformats.org/drawingml/2006/main" name="Custom Design">
  <a:themeElements>
    <a:clrScheme name="BAYADA">
      <a:dk1>
        <a:sysClr val="windowText" lastClr="000000"/>
      </a:dk1>
      <a:lt1>
        <a:sysClr val="window" lastClr="FFFFFF"/>
      </a:lt1>
      <a:dk2>
        <a:srgbClr val="9EAEE5"/>
      </a:dk2>
      <a:lt2>
        <a:srgbClr val="FEC99B"/>
      </a:lt2>
      <a:accent1>
        <a:srgbClr val="7E8083"/>
      </a:accent1>
      <a:accent2>
        <a:srgbClr val="CC092F"/>
      </a:accent2>
      <a:accent3>
        <a:srgbClr val="A4D7F4"/>
      </a:accent3>
      <a:accent4>
        <a:srgbClr val="9AD7D7"/>
      </a:accent4>
      <a:accent5>
        <a:srgbClr val="FFEEBB"/>
      </a:accent5>
      <a:accent6>
        <a:srgbClr val="DCDDDE"/>
      </a:accent6>
      <a:hlink>
        <a:srgbClr val="9EAEE5"/>
      </a:hlink>
      <a:folHlink>
        <a:srgbClr val="FEC9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YADA Template" id="{130F2300-71D4-45C1-A4E0-E91F28FAA060}" vid="{C8028802-0A39-4CAA-8DB4-FBC125CACEA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414D51FCB4144BBBBEDBE3BBB6372E" ma:contentTypeVersion="10" ma:contentTypeDescription="Create a new document." ma:contentTypeScope="" ma:versionID="048624091dcfc25097aac4dc8630e1bc">
  <xsd:schema xmlns:xsd="http://www.w3.org/2001/XMLSchema" xmlns:xs="http://www.w3.org/2001/XMLSchema" xmlns:p="http://schemas.microsoft.com/office/2006/metadata/properties" xmlns:ns3="36a9dde8-5c2d-40b2-89df-224c64cf0ac6" targetNamespace="http://schemas.microsoft.com/office/2006/metadata/properties" ma:root="true" ma:fieldsID="da444fe81d1561d06682beac5011bda8" ns3:_="">
    <xsd:import namespace="36a9dde8-5c2d-40b2-89df-224c64cf0ac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a9dde8-5c2d-40b2-89df-224c64cf0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EE890-5C33-4BA7-8C3F-9DF9D7F2C4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E7B54A3-7B68-4308-9ADD-FB3CAA690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a9dde8-5c2d-40b2-89df-224c64cf0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1FAB9-9FAE-436E-9D94-0B27330779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39142</TotalTime>
  <Words>1027</Words>
  <Application>Microsoft Office PowerPoint</Application>
  <PresentationFormat>Custom</PresentationFormat>
  <Paragraphs>109</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.AppleSystemUIFont</vt:lpstr>
      <vt:lpstr>Arial</vt:lpstr>
      <vt:lpstr>Calibri</vt:lpstr>
      <vt:lpstr>Courier New</vt:lpstr>
      <vt:lpstr>Georgia</vt:lpstr>
      <vt:lpstr>Wingdings</vt:lpstr>
      <vt:lpstr>Cain Brothers_KBCM</vt:lpstr>
      <vt:lpstr>Custom Design</vt:lpstr>
      <vt:lpstr>S&amp;P Return Simulation</vt:lpstr>
      <vt:lpstr>Executive Summary</vt:lpstr>
      <vt:lpstr>Data Collection &amp; Sourcing</vt:lpstr>
      <vt:lpstr>Data Cleanup &amp; Exploration</vt:lpstr>
      <vt:lpstr>Group Approach – Financial Application / Analysis</vt:lpstr>
      <vt:lpstr>Group Approach – Financial Application / Analysis</vt:lpstr>
      <vt:lpstr>Group Approach – Financial Application / Analysis</vt:lpstr>
      <vt:lpstr>Team</vt:lpstr>
      <vt:lpstr>Results, Conclusions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SPECTRUM - Discussion Materials</dc:title>
  <dc:creator>Cain Brothers</dc:creator>
  <cp:lastModifiedBy>Tiago Lopes</cp:lastModifiedBy>
  <cp:revision>2245</cp:revision>
  <cp:lastPrinted>2019-10-08T22:48:35Z</cp:lastPrinted>
  <dcterms:created xsi:type="dcterms:W3CDTF">2018-03-27T15:09:47Z</dcterms:created>
  <dcterms:modified xsi:type="dcterms:W3CDTF">2022-05-15T03:08:25Z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0x010100C8414D51FCB4144BBBBEDBE3BBB6372E</vt:lpwstr>
  </property>
</Properties>
</file>