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08bd63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08bd63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20b375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20b375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08bd63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08bd63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08bd63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08bd63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cd5bb2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cd5bb2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cd5bb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cd5bb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cd5bb2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cd5bb2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share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etup.com/Mysore-Women-in-Machine-Learning-and-Data-Science/" TargetMode="External"/><Relationship Id="rId4" Type="http://schemas.openxmlformats.org/officeDocument/2006/relationships/hyperlink" Target="https://www.meetup.com/Google-Developers-group-Mysuru/" TargetMode="External"/><Relationship Id="rId5" Type="http://schemas.openxmlformats.org/officeDocument/2006/relationships/hyperlink" Target="https://www.meetup.com/TFUG-Mysur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shareng/CloudCommunityConference" TargetMode="External"/><Relationship Id="rId4" Type="http://schemas.openxmlformats.org/officeDocument/2006/relationships/hyperlink" Target="https://docs.microsoft.com/en-gb/azure/cognitive-services/text-analytics/overview" TargetMode="External"/><Relationship Id="rId5" Type="http://schemas.openxmlformats.org/officeDocument/2006/relationships/hyperlink" Target="https://github.com/microsoft/Azure-Py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Natural Language Processing using Azure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42200" y="3639100"/>
            <a:ext cx="4578900" cy="69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Usha Rengaraju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Grandmaster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WiMLDS(Bangalore and Mysore)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</a:t>
            </a:r>
            <a:r>
              <a:rPr lang="en"/>
              <a:t>User Group</a:t>
            </a:r>
            <a:r>
              <a:rPr lang="en"/>
              <a:t>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Mysore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: </a:t>
            </a:r>
            <a:r>
              <a:rPr b="1" lang="en"/>
              <a:t>@URengaraju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: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https://github.com/ushareng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Ambassador : </a:t>
            </a:r>
            <a:r>
              <a:rPr lang="en"/>
              <a:t>Women TechMakers</a:t>
            </a:r>
            <a:r>
              <a:rPr lang="en"/>
              <a:t> Mysuru , WiDS Mysuru(Women in Data Science)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WiMLDS Mysore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https://www.meetup.com/Mysore-Women-in-Machine-Learning-and-Data-Science/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https://www.meetup.com/Google-Developers-group-Mysuru/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https://www.meetup.com/TFUG-Mysuru/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Natural Language Processing (NLP) is a branch of artificial intelligence (AI) that deals with written and spoken language.</a:t>
            </a:r>
            <a:endParaRPr sz="2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NLP is used to build solutions that extract semantic meaning from text or speech, or that formulate meaningful responses in natural language.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Survey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Analyze Recorded Inbound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 and categorize support incidents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Monitor your project’s social media feeds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 Language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Extract Key Phrases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Determine Sentiment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Extract Known Entities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Resource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0925"/>
            <a:ext cx="6400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Links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https://github.com/ushareng/CloudCommunityConference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https://docs.microsoft.com/en-gb/azure/cognitive-services/text-analytics/overview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https://github.com/microsoft/Azure-Pyday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