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tanaka\Desktop\H18research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+2P+IPAG" panose="020B0502020203020207" pitchFamily="50" charset="-128"/>
                <a:ea typeface="M+2P+IPAG" panose="020B0502020203020207" pitchFamily="50" charset="-128"/>
                <a:cs typeface="M+2P+IPAG" panose="020B0502020203020207" pitchFamily="50" charset="-128"/>
              </a:defRPr>
            </a:pPr>
            <a:r>
              <a:rPr lang="ja-JP" altLang="en-US" sz="1100"/>
              <a:t>出典：社会生活基本調査 調査票Ａに基づく結果 生活時間に関する結果 時間帯編（</a:t>
            </a:r>
            <a:r>
              <a:rPr lang="en-US" altLang="ja-JP" sz="1100"/>
              <a:t>2001</a:t>
            </a:r>
            <a:r>
              <a:rPr lang="ja-JP" altLang="en-US" sz="1100"/>
              <a:t>、</a:t>
            </a:r>
            <a:r>
              <a:rPr lang="en-US" altLang="ja-JP" sz="1100"/>
              <a:t>2006</a:t>
            </a:r>
            <a:r>
              <a:rPr lang="ja-JP" altLang="en-US" sz="1100"/>
              <a:t>、</a:t>
            </a:r>
            <a:r>
              <a:rPr lang="en-US" altLang="ja-JP" sz="1100"/>
              <a:t>2011</a:t>
            </a:r>
            <a:r>
              <a:rPr lang="ja-JP" altLang="en-US" sz="1100"/>
              <a:t>年の各調査における大学生のデータ）</a:t>
            </a:r>
            <a:endParaRPr lang="ja-JP" sz="1100"/>
          </a:p>
        </c:rich>
      </c:tx>
      <c:layout>
        <c:manualLayout>
          <c:xMode val="edge"/>
          <c:yMode val="edge"/>
          <c:x val="0.14311729029636996"/>
          <c:y val="1.18850426270623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+2P+IPAG" panose="020B0502020203020207" pitchFamily="50" charset="-128"/>
              <a:ea typeface="M+2P+IPAG" panose="020B0502020203020207" pitchFamily="50" charset="-128"/>
              <a:cs typeface="M+2P+IPAG" panose="020B0502020203020207" pitchFamily="50" charset="-128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Sheet1!$B$2:$CS$2</c:f>
              <c:numCache>
                <c:formatCode>General</c:formatCode>
                <c:ptCount val="96"/>
                <c:pt idx="0">
                  <c:v>85.91</c:v>
                </c:pt>
                <c:pt idx="1">
                  <c:v>86.29</c:v>
                </c:pt>
                <c:pt idx="2">
                  <c:v>88.17</c:v>
                </c:pt>
                <c:pt idx="3">
                  <c:v>88.65</c:v>
                </c:pt>
                <c:pt idx="4">
                  <c:v>91.65</c:v>
                </c:pt>
                <c:pt idx="5">
                  <c:v>92.32</c:v>
                </c:pt>
                <c:pt idx="6">
                  <c:v>94.09</c:v>
                </c:pt>
                <c:pt idx="7">
                  <c:v>94.41</c:v>
                </c:pt>
                <c:pt idx="8">
                  <c:v>95.95</c:v>
                </c:pt>
                <c:pt idx="9">
                  <c:v>96.03</c:v>
                </c:pt>
                <c:pt idx="10">
                  <c:v>96.38</c:v>
                </c:pt>
                <c:pt idx="11">
                  <c:v>96.67</c:v>
                </c:pt>
                <c:pt idx="12">
                  <c:v>97.79</c:v>
                </c:pt>
                <c:pt idx="13">
                  <c:v>97.91</c:v>
                </c:pt>
                <c:pt idx="14">
                  <c:v>98.09</c:v>
                </c:pt>
                <c:pt idx="15">
                  <c:v>98.09</c:v>
                </c:pt>
                <c:pt idx="16">
                  <c:v>98.23</c:v>
                </c:pt>
                <c:pt idx="17">
                  <c:v>98.23</c:v>
                </c:pt>
                <c:pt idx="18">
                  <c:v>98.22</c:v>
                </c:pt>
                <c:pt idx="19">
                  <c:v>98.18</c:v>
                </c:pt>
                <c:pt idx="20">
                  <c:v>97.66</c:v>
                </c:pt>
                <c:pt idx="21">
                  <c:v>97.4</c:v>
                </c:pt>
                <c:pt idx="22">
                  <c:v>96.72</c:v>
                </c:pt>
                <c:pt idx="23">
                  <c:v>96.04</c:v>
                </c:pt>
                <c:pt idx="24">
                  <c:v>92.47</c:v>
                </c:pt>
                <c:pt idx="25">
                  <c:v>90.91</c:v>
                </c:pt>
                <c:pt idx="26">
                  <c:v>86.94</c:v>
                </c:pt>
                <c:pt idx="27">
                  <c:v>85.61</c:v>
                </c:pt>
                <c:pt idx="28">
                  <c:v>80.27</c:v>
                </c:pt>
                <c:pt idx="29">
                  <c:v>80.22</c:v>
                </c:pt>
                <c:pt idx="30">
                  <c:v>78.53</c:v>
                </c:pt>
                <c:pt idx="31">
                  <c:v>77.53</c:v>
                </c:pt>
                <c:pt idx="32">
                  <c:v>76.56</c:v>
                </c:pt>
                <c:pt idx="33">
                  <c:v>76.73</c:v>
                </c:pt>
                <c:pt idx="34">
                  <c:v>71.58</c:v>
                </c:pt>
                <c:pt idx="35">
                  <c:v>65.61</c:v>
                </c:pt>
                <c:pt idx="36">
                  <c:v>51.58</c:v>
                </c:pt>
                <c:pt idx="37">
                  <c:v>49.84</c:v>
                </c:pt>
                <c:pt idx="38">
                  <c:v>47.34</c:v>
                </c:pt>
                <c:pt idx="39">
                  <c:v>45.92</c:v>
                </c:pt>
                <c:pt idx="40">
                  <c:v>40.590000000000003</c:v>
                </c:pt>
                <c:pt idx="41">
                  <c:v>38.68</c:v>
                </c:pt>
                <c:pt idx="42">
                  <c:v>33.58</c:v>
                </c:pt>
                <c:pt idx="43">
                  <c:v>30.7</c:v>
                </c:pt>
                <c:pt idx="44">
                  <c:v>28.16</c:v>
                </c:pt>
                <c:pt idx="45">
                  <c:v>27.77</c:v>
                </c:pt>
                <c:pt idx="46">
                  <c:v>27.18</c:v>
                </c:pt>
                <c:pt idx="47">
                  <c:v>26.66</c:v>
                </c:pt>
                <c:pt idx="48">
                  <c:v>25.43</c:v>
                </c:pt>
                <c:pt idx="49">
                  <c:v>25.94</c:v>
                </c:pt>
                <c:pt idx="50">
                  <c:v>25.34</c:v>
                </c:pt>
                <c:pt idx="51">
                  <c:v>24.62</c:v>
                </c:pt>
                <c:pt idx="52">
                  <c:v>23.16</c:v>
                </c:pt>
                <c:pt idx="53">
                  <c:v>22.36</c:v>
                </c:pt>
                <c:pt idx="54">
                  <c:v>22.73</c:v>
                </c:pt>
                <c:pt idx="55">
                  <c:v>22.59</c:v>
                </c:pt>
                <c:pt idx="56">
                  <c:v>23.23</c:v>
                </c:pt>
                <c:pt idx="57">
                  <c:v>23.29</c:v>
                </c:pt>
                <c:pt idx="58">
                  <c:v>25.01</c:v>
                </c:pt>
                <c:pt idx="59">
                  <c:v>25.51</c:v>
                </c:pt>
                <c:pt idx="60">
                  <c:v>26.95</c:v>
                </c:pt>
                <c:pt idx="61">
                  <c:v>26.52</c:v>
                </c:pt>
                <c:pt idx="62">
                  <c:v>27.52</c:v>
                </c:pt>
                <c:pt idx="63">
                  <c:v>27.89</c:v>
                </c:pt>
                <c:pt idx="64">
                  <c:v>30.53</c:v>
                </c:pt>
                <c:pt idx="65">
                  <c:v>33.6</c:v>
                </c:pt>
                <c:pt idx="66">
                  <c:v>37.229999999999997</c:v>
                </c:pt>
                <c:pt idx="67">
                  <c:v>38.450000000000003</c:v>
                </c:pt>
                <c:pt idx="68">
                  <c:v>38.090000000000003</c:v>
                </c:pt>
                <c:pt idx="69">
                  <c:v>37.81</c:v>
                </c:pt>
                <c:pt idx="70">
                  <c:v>38.35</c:v>
                </c:pt>
                <c:pt idx="71">
                  <c:v>39.56</c:v>
                </c:pt>
                <c:pt idx="72">
                  <c:v>37.729999999999997</c:v>
                </c:pt>
                <c:pt idx="73">
                  <c:v>38.47</c:v>
                </c:pt>
                <c:pt idx="74">
                  <c:v>37.72</c:v>
                </c:pt>
                <c:pt idx="75">
                  <c:v>37.21</c:v>
                </c:pt>
                <c:pt idx="76">
                  <c:v>34.31</c:v>
                </c:pt>
                <c:pt idx="77">
                  <c:v>34.35</c:v>
                </c:pt>
                <c:pt idx="78">
                  <c:v>32.83</c:v>
                </c:pt>
                <c:pt idx="79">
                  <c:v>33.68</c:v>
                </c:pt>
                <c:pt idx="80">
                  <c:v>35.28</c:v>
                </c:pt>
                <c:pt idx="81">
                  <c:v>36.07</c:v>
                </c:pt>
                <c:pt idx="82">
                  <c:v>37.72</c:v>
                </c:pt>
                <c:pt idx="83">
                  <c:v>37.74</c:v>
                </c:pt>
                <c:pt idx="84">
                  <c:v>42.53</c:v>
                </c:pt>
                <c:pt idx="85">
                  <c:v>42.85</c:v>
                </c:pt>
                <c:pt idx="86">
                  <c:v>45.29</c:v>
                </c:pt>
                <c:pt idx="87">
                  <c:v>45.65</c:v>
                </c:pt>
                <c:pt idx="88">
                  <c:v>52.75</c:v>
                </c:pt>
                <c:pt idx="89">
                  <c:v>53.31</c:v>
                </c:pt>
                <c:pt idx="90">
                  <c:v>56.03</c:v>
                </c:pt>
                <c:pt idx="91">
                  <c:v>56.82</c:v>
                </c:pt>
                <c:pt idx="92">
                  <c:v>63.52</c:v>
                </c:pt>
                <c:pt idx="93">
                  <c:v>65.77</c:v>
                </c:pt>
                <c:pt idx="94">
                  <c:v>69.510000000000005</c:v>
                </c:pt>
                <c:pt idx="95">
                  <c:v>71.25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2011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Sheet1!$B$1:$CS$1</c15:sqref>
                        </c15:formulaRef>
                      </c:ext>
                    </c:extLst>
                    <c:strCache>
                      <c:ptCount val="96"/>
                      <c:pt idx="0">
                        <c:v>0:00-0:15</c:v>
                      </c:pt>
                      <c:pt idx="1">
                        <c:v>0:15-0:30</c:v>
                      </c:pt>
                      <c:pt idx="2">
                        <c:v>0:30-0:45</c:v>
                      </c:pt>
                      <c:pt idx="3">
                        <c:v>0:45-1:00</c:v>
                      </c:pt>
                      <c:pt idx="4">
                        <c:v>1:00-1:15</c:v>
                      </c:pt>
                      <c:pt idx="5">
                        <c:v>1:15-1:30</c:v>
                      </c:pt>
                      <c:pt idx="6">
                        <c:v>1:30-1:45</c:v>
                      </c:pt>
                      <c:pt idx="7">
                        <c:v>1:45-2:00</c:v>
                      </c:pt>
                      <c:pt idx="8">
                        <c:v>2:00-2:15</c:v>
                      </c:pt>
                      <c:pt idx="9">
                        <c:v>2:15-2:30</c:v>
                      </c:pt>
                      <c:pt idx="10">
                        <c:v>2:30-2:45</c:v>
                      </c:pt>
                      <c:pt idx="11">
                        <c:v>2:45-3:00</c:v>
                      </c:pt>
                      <c:pt idx="12">
                        <c:v>3:00-3:15</c:v>
                      </c:pt>
                      <c:pt idx="13">
                        <c:v>3:15-3:30</c:v>
                      </c:pt>
                      <c:pt idx="14">
                        <c:v>3:30-3:45</c:v>
                      </c:pt>
                      <c:pt idx="15">
                        <c:v>3:45-4:00</c:v>
                      </c:pt>
                      <c:pt idx="16">
                        <c:v>4:00-4:15</c:v>
                      </c:pt>
                      <c:pt idx="17">
                        <c:v>4:15-4:30</c:v>
                      </c:pt>
                      <c:pt idx="18">
                        <c:v>4:30-4:45</c:v>
                      </c:pt>
                      <c:pt idx="19">
                        <c:v>4:45-5:00</c:v>
                      </c:pt>
                      <c:pt idx="20">
                        <c:v>5:00-5:15</c:v>
                      </c:pt>
                      <c:pt idx="21">
                        <c:v>5:15-5:30</c:v>
                      </c:pt>
                      <c:pt idx="22">
                        <c:v>5:30-5:45</c:v>
                      </c:pt>
                      <c:pt idx="23">
                        <c:v>5:45-6:00</c:v>
                      </c:pt>
                      <c:pt idx="24">
                        <c:v>6:00-6:15</c:v>
                      </c:pt>
                      <c:pt idx="25">
                        <c:v>6:15-6:30</c:v>
                      </c:pt>
                      <c:pt idx="26">
                        <c:v>6:30-6:45</c:v>
                      </c:pt>
                      <c:pt idx="27">
                        <c:v>6:45-7:00</c:v>
                      </c:pt>
                      <c:pt idx="28">
                        <c:v>7:00-7:15</c:v>
                      </c:pt>
                      <c:pt idx="29">
                        <c:v>7:15-7:30</c:v>
                      </c:pt>
                      <c:pt idx="30">
                        <c:v>7:30-7:45</c:v>
                      </c:pt>
                      <c:pt idx="31">
                        <c:v>7:45-8:00</c:v>
                      </c:pt>
                      <c:pt idx="32">
                        <c:v>8:00-8:15</c:v>
                      </c:pt>
                      <c:pt idx="33">
                        <c:v>8:15-8:30</c:v>
                      </c:pt>
                      <c:pt idx="34">
                        <c:v>8:30-8:45</c:v>
                      </c:pt>
                      <c:pt idx="35">
                        <c:v>8:45-9:00</c:v>
                      </c:pt>
                      <c:pt idx="36">
                        <c:v>9:00-9:15</c:v>
                      </c:pt>
                      <c:pt idx="37">
                        <c:v>9:15-9:30</c:v>
                      </c:pt>
                      <c:pt idx="38">
                        <c:v>9:30-9:45</c:v>
                      </c:pt>
                      <c:pt idx="39">
                        <c:v>9:45-10:00</c:v>
                      </c:pt>
                      <c:pt idx="40">
                        <c:v>10:00-10:15</c:v>
                      </c:pt>
                      <c:pt idx="41">
                        <c:v>10:15-10:30</c:v>
                      </c:pt>
                      <c:pt idx="42">
                        <c:v>10:30-10:45</c:v>
                      </c:pt>
                      <c:pt idx="43">
                        <c:v>10:45-11:00</c:v>
                      </c:pt>
                      <c:pt idx="44">
                        <c:v>11:00-11:15</c:v>
                      </c:pt>
                      <c:pt idx="45">
                        <c:v>11:15-11:30</c:v>
                      </c:pt>
                      <c:pt idx="46">
                        <c:v>11:30-11:45</c:v>
                      </c:pt>
                      <c:pt idx="47">
                        <c:v>11:45-12:00</c:v>
                      </c:pt>
                      <c:pt idx="48">
                        <c:v>12:00-12:15</c:v>
                      </c:pt>
                      <c:pt idx="49">
                        <c:v>12:15-12:30</c:v>
                      </c:pt>
                      <c:pt idx="50">
                        <c:v>12:30-12:45</c:v>
                      </c:pt>
                      <c:pt idx="51">
                        <c:v>12:45-13:00</c:v>
                      </c:pt>
                      <c:pt idx="52">
                        <c:v>13:00-13:15</c:v>
                      </c:pt>
                      <c:pt idx="53">
                        <c:v>13:15-13:30</c:v>
                      </c:pt>
                      <c:pt idx="54">
                        <c:v>13:30-13:45</c:v>
                      </c:pt>
                      <c:pt idx="55">
                        <c:v>13:45-14:00</c:v>
                      </c:pt>
                      <c:pt idx="56">
                        <c:v>14:00-14:15</c:v>
                      </c:pt>
                      <c:pt idx="57">
                        <c:v>14:15-14:30</c:v>
                      </c:pt>
                      <c:pt idx="58">
                        <c:v>14:30-14:45</c:v>
                      </c:pt>
                      <c:pt idx="59">
                        <c:v>14:45-15:00</c:v>
                      </c:pt>
                      <c:pt idx="60">
                        <c:v>15:00-15:15</c:v>
                      </c:pt>
                      <c:pt idx="61">
                        <c:v>15:15-15:30</c:v>
                      </c:pt>
                      <c:pt idx="62">
                        <c:v>15:30-15:45</c:v>
                      </c:pt>
                      <c:pt idx="63">
                        <c:v>15:45-16:00</c:v>
                      </c:pt>
                      <c:pt idx="64">
                        <c:v>16:00-16:15</c:v>
                      </c:pt>
                      <c:pt idx="65">
                        <c:v>16:15-16:30</c:v>
                      </c:pt>
                      <c:pt idx="66">
                        <c:v>16:30-16:45</c:v>
                      </c:pt>
                      <c:pt idx="67">
                        <c:v>16:45-17:00</c:v>
                      </c:pt>
                      <c:pt idx="68">
                        <c:v>17:00-17:15</c:v>
                      </c:pt>
                      <c:pt idx="69">
                        <c:v>17:15-17:30</c:v>
                      </c:pt>
                      <c:pt idx="70">
                        <c:v>17:30-17:45</c:v>
                      </c:pt>
                      <c:pt idx="71">
                        <c:v>17:45-18:00</c:v>
                      </c:pt>
                      <c:pt idx="72">
                        <c:v>18:00-18:15</c:v>
                      </c:pt>
                      <c:pt idx="73">
                        <c:v>18:15-18:30</c:v>
                      </c:pt>
                      <c:pt idx="74">
                        <c:v>18:30-18:45</c:v>
                      </c:pt>
                      <c:pt idx="75">
                        <c:v>18:45-19:00</c:v>
                      </c:pt>
                      <c:pt idx="76">
                        <c:v>19:00-19:15</c:v>
                      </c:pt>
                      <c:pt idx="77">
                        <c:v>19:15-19:30</c:v>
                      </c:pt>
                      <c:pt idx="78">
                        <c:v>19:30-19:45</c:v>
                      </c:pt>
                      <c:pt idx="79">
                        <c:v>19:45-20:00</c:v>
                      </c:pt>
                      <c:pt idx="80">
                        <c:v>20:00-20:15</c:v>
                      </c:pt>
                      <c:pt idx="81">
                        <c:v>20:15-20:30</c:v>
                      </c:pt>
                      <c:pt idx="82">
                        <c:v>20:30-20:45</c:v>
                      </c:pt>
                      <c:pt idx="83">
                        <c:v>20:45-21:00</c:v>
                      </c:pt>
                      <c:pt idx="84">
                        <c:v>21:00-21:15</c:v>
                      </c:pt>
                      <c:pt idx="85">
                        <c:v>21:15-21:30</c:v>
                      </c:pt>
                      <c:pt idx="86">
                        <c:v>21:30-21:45</c:v>
                      </c:pt>
                      <c:pt idx="87">
                        <c:v>21:45-22:00</c:v>
                      </c:pt>
                      <c:pt idx="88">
                        <c:v>22:00-22:15</c:v>
                      </c:pt>
                      <c:pt idx="89">
                        <c:v>22:15-22:30</c:v>
                      </c:pt>
                      <c:pt idx="90">
                        <c:v>22:30-22:45</c:v>
                      </c:pt>
                      <c:pt idx="91">
                        <c:v>22:45-23:00</c:v>
                      </c:pt>
                      <c:pt idx="92">
                        <c:v>23:00-23:15</c:v>
                      </c:pt>
                      <c:pt idx="93">
                        <c:v>23:15-23:30</c:v>
                      </c:pt>
                      <c:pt idx="94">
                        <c:v>23:30-23:45</c:v>
                      </c:pt>
                      <c:pt idx="95">
                        <c:v>23:45-24:00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Sheet1!$B$3:$CS$3</c:f>
              <c:numCache>
                <c:formatCode>General</c:formatCode>
                <c:ptCount val="96"/>
                <c:pt idx="0">
                  <c:v>84.28</c:v>
                </c:pt>
                <c:pt idx="1">
                  <c:v>84.45</c:v>
                </c:pt>
                <c:pt idx="2">
                  <c:v>86.51</c:v>
                </c:pt>
                <c:pt idx="3">
                  <c:v>87.06</c:v>
                </c:pt>
                <c:pt idx="4">
                  <c:v>90.36</c:v>
                </c:pt>
                <c:pt idx="5">
                  <c:v>91.26</c:v>
                </c:pt>
                <c:pt idx="6">
                  <c:v>93.06</c:v>
                </c:pt>
                <c:pt idx="7">
                  <c:v>93.32</c:v>
                </c:pt>
                <c:pt idx="8">
                  <c:v>95.61</c:v>
                </c:pt>
                <c:pt idx="9">
                  <c:v>96.02</c:v>
                </c:pt>
                <c:pt idx="10">
                  <c:v>96.94</c:v>
                </c:pt>
                <c:pt idx="11">
                  <c:v>96.94</c:v>
                </c:pt>
                <c:pt idx="12">
                  <c:v>97.31</c:v>
                </c:pt>
                <c:pt idx="13">
                  <c:v>97.5</c:v>
                </c:pt>
                <c:pt idx="14">
                  <c:v>97.57</c:v>
                </c:pt>
                <c:pt idx="15">
                  <c:v>97.65</c:v>
                </c:pt>
                <c:pt idx="16">
                  <c:v>98.05</c:v>
                </c:pt>
                <c:pt idx="17">
                  <c:v>98.1</c:v>
                </c:pt>
                <c:pt idx="18">
                  <c:v>98.13</c:v>
                </c:pt>
                <c:pt idx="19">
                  <c:v>98.09</c:v>
                </c:pt>
                <c:pt idx="20">
                  <c:v>98.06</c:v>
                </c:pt>
                <c:pt idx="21">
                  <c:v>98.19</c:v>
                </c:pt>
                <c:pt idx="22">
                  <c:v>97.16</c:v>
                </c:pt>
                <c:pt idx="23">
                  <c:v>96.72</c:v>
                </c:pt>
                <c:pt idx="24">
                  <c:v>95.63</c:v>
                </c:pt>
                <c:pt idx="25">
                  <c:v>93.03</c:v>
                </c:pt>
                <c:pt idx="26">
                  <c:v>89.03</c:v>
                </c:pt>
                <c:pt idx="27">
                  <c:v>88.09</c:v>
                </c:pt>
                <c:pt idx="28">
                  <c:v>83.45</c:v>
                </c:pt>
                <c:pt idx="29">
                  <c:v>83.01</c:v>
                </c:pt>
                <c:pt idx="30">
                  <c:v>78.95</c:v>
                </c:pt>
                <c:pt idx="31">
                  <c:v>79.290000000000006</c:v>
                </c:pt>
                <c:pt idx="32">
                  <c:v>77.05</c:v>
                </c:pt>
                <c:pt idx="33">
                  <c:v>77.94</c:v>
                </c:pt>
                <c:pt idx="34">
                  <c:v>72.98</c:v>
                </c:pt>
                <c:pt idx="35">
                  <c:v>69.260000000000005</c:v>
                </c:pt>
                <c:pt idx="36">
                  <c:v>54.75</c:v>
                </c:pt>
                <c:pt idx="37">
                  <c:v>50.35</c:v>
                </c:pt>
                <c:pt idx="38">
                  <c:v>48.15</c:v>
                </c:pt>
                <c:pt idx="39">
                  <c:v>48.48</c:v>
                </c:pt>
                <c:pt idx="40">
                  <c:v>43.14</c:v>
                </c:pt>
                <c:pt idx="41">
                  <c:v>41.58</c:v>
                </c:pt>
                <c:pt idx="42">
                  <c:v>36.51</c:v>
                </c:pt>
                <c:pt idx="43">
                  <c:v>32.56</c:v>
                </c:pt>
                <c:pt idx="44">
                  <c:v>29.88</c:v>
                </c:pt>
                <c:pt idx="45">
                  <c:v>29.27</c:v>
                </c:pt>
                <c:pt idx="46">
                  <c:v>28.94</c:v>
                </c:pt>
                <c:pt idx="47">
                  <c:v>28.82</c:v>
                </c:pt>
                <c:pt idx="48">
                  <c:v>27.58</c:v>
                </c:pt>
                <c:pt idx="49">
                  <c:v>26.91</c:v>
                </c:pt>
                <c:pt idx="50">
                  <c:v>25.35</c:v>
                </c:pt>
                <c:pt idx="51">
                  <c:v>24.55</c:v>
                </c:pt>
                <c:pt idx="52">
                  <c:v>22.81</c:v>
                </c:pt>
                <c:pt idx="53">
                  <c:v>22.29</c:v>
                </c:pt>
                <c:pt idx="54">
                  <c:v>21.93</c:v>
                </c:pt>
                <c:pt idx="55">
                  <c:v>22.05</c:v>
                </c:pt>
                <c:pt idx="56">
                  <c:v>22.04</c:v>
                </c:pt>
                <c:pt idx="57">
                  <c:v>22.24</c:v>
                </c:pt>
                <c:pt idx="58">
                  <c:v>24.18</c:v>
                </c:pt>
                <c:pt idx="59">
                  <c:v>25.44</c:v>
                </c:pt>
                <c:pt idx="60">
                  <c:v>26.84</c:v>
                </c:pt>
                <c:pt idx="61">
                  <c:v>27.04</c:v>
                </c:pt>
                <c:pt idx="62">
                  <c:v>26.66</c:v>
                </c:pt>
                <c:pt idx="63">
                  <c:v>27.35</c:v>
                </c:pt>
                <c:pt idx="64">
                  <c:v>30.13</c:v>
                </c:pt>
                <c:pt idx="65">
                  <c:v>33.479999999999997</c:v>
                </c:pt>
                <c:pt idx="66">
                  <c:v>36.24</c:v>
                </c:pt>
                <c:pt idx="67">
                  <c:v>36.840000000000003</c:v>
                </c:pt>
                <c:pt idx="68">
                  <c:v>35.99</c:v>
                </c:pt>
                <c:pt idx="69">
                  <c:v>36.01</c:v>
                </c:pt>
                <c:pt idx="70">
                  <c:v>37.69</c:v>
                </c:pt>
                <c:pt idx="71">
                  <c:v>37.880000000000003</c:v>
                </c:pt>
                <c:pt idx="72">
                  <c:v>36.979999999999997</c:v>
                </c:pt>
                <c:pt idx="73">
                  <c:v>37.119999999999997</c:v>
                </c:pt>
                <c:pt idx="74">
                  <c:v>36.130000000000003</c:v>
                </c:pt>
                <c:pt idx="75">
                  <c:v>36.96</c:v>
                </c:pt>
                <c:pt idx="76">
                  <c:v>34.880000000000003</c:v>
                </c:pt>
                <c:pt idx="77">
                  <c:v>34.22</c:v>
                </c:pt>
                <c:pt idx="78">
                  <c:v>34.340000000000003</c:v>
                </c:pt>
                <c:pt idx="79">
                  <c:v>35.36</c:v>
                </c:pt>
                <c:pt idx="80">
                  <c:v>34.29</c:v>
                </c:pt>
                <c:pt idx="81">
                  <c:v>33.97</c:v>
                </c:pt>
                <c:pt idx="82">
                  <c:v>37.39</c:v>
                </c:pt>
                <c:pt idx="83">
                  <c:v>38.43</c:v>
                </c:pt>
                <c:pt idx="84">
                  <c:v>41.08</c:v>
                </c:pt>
                <c:pt idx="85">
                  <c:v>41.35</c:v>
                </c:pt>
                <c:pt idx="86">
                  <c:v>44.17</c:v>
                </c:pt>
                <c:pt idx="87">
                  <c:v>45.09</c:v>
                </c:pt>
                <c:pt idx="88">
                  <c:v>47.93</c:v>
                </c:pt>
                <c:pt idx="89">
                  <c:v>49.48</c:v>
                </c:pt>
                <c:pt idx="90">
                  <c:v>52.53</c:v>
                </c:pt>
                <c:pt idx="91">
                  <c:v>54.45</c:v>
                </c:pt>
                <c:pt idx="92">
                  <c:v>61.12</c:v>
                </c:pt>
                <c:pt idx="93">
                  <c:v>63.71</c:v>
                </c:pt>
                <c:pt idx="94">
                  <c:v>67.72</c:v>
                </c:pt>
                <c:pt idx="95">
                  <c:v>70.900000000000006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2006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Sheet1!$B$1:$CS$1</c15:sqref>
                        </c15:formulaRef>
                      </c:ext>
                    </c:extLst>
                    <c:strCache>
                      <c:ptCount val="96"/>
                      <c:pt idx="0">
                        <c:v>0:00-0:15</c:v>
                      </c:pt>
                      <c:pt idx="1">
                        <c:v>0:15-0:30</c:v>
                      </c:pt>
                      <c:pt idx="2">
                        <c:v>0:30-0:45</c:v>
                      </c:pt>
                      <c:pt idx="3">
                        <c:v>0:45-1:00</c:v>
                      </c:pt>
                      <c:pt idx="4">
                        <c:v>1:00-1:15</c:v>
                      </c:pt>
                      <c:pt idx="5">
                        <c:v>1:15-1:30</c:v>
                      </c:pt>
                      <c:pt idx="6">
                        <c:v>1:30-1:45</c:v>
                      </c:pt>
                      <c:pt idx="7">
                        <c:v>1:45-2:00</c:v>
                      </c:pt>
                      <c:pt idx="8">
                        <c:v>2:00-2:15</c:v>
                      </c:pt>
                      <c:pt idx="9">
                        <c:v>2:15-2:30</c:v>
                      </c:pt>
                      <c:pt idx="10">
                        <c:v>2:30-2:45</c:v>
                      </c:pt>
                      <c:pt idx="11">
                        <c:v>2:45-3:00</c:v>
                      </c:pt>
                      <c:pt idx="12">
                        <c:v>3:00-3:15</c:v>
                      </c:pt>
                      <c:pt idx="13">
                        <c:v>3:15-3:30</c:v>
                      </c:pt>
                      <c:pt idx="14">
                        <c:v>3:30-3:45</c:v>
                      </c:pt>
                      <c:pt idx="15">
                        <c:v>3:45-4:00</c:v>
                      </c:pt>
                      <c:pt idx="16">
                        <c:v>4:00-4:15</c:v>
                      </c:pt>
                      <c:pt idx="17">
                        <c:v>4:15-4:30</c:v>
                      </c:pt>
                      <c:pt idx="18">
                        <c:v>4:30-4:45</c:v>
                      </c:pt>
                      <c:pt idx="19">
                        <c:v>4:45-5:00</c:v>
                      </c:pt>
                      <c:pt idx="20">
                        <c:v>5:00-5:15</c:v>
                      </c:pt>
                      <c:pt idx="21">
                        <c:v>5:15-5:30</c:v>
                      </c:pt>
                      <c:pt idx="22">
                        <c:v>5:30-5:45</c:v>
                      </c:pt>
                      <c:pt idx="23">
                        <c:v>5:45-6:00</c:v>
                      </c:pt>
                      <c:pt idx="24">
                        <c:v>6:00-6:15</c:v>
                      </c:pt>
                      <c:pt idx="25">
                        <c:v>6:15-6:30</c:v>
                      </c:pt>
                      <c:pt idx="26">
                        <c:v>6:30-6:45</c:v>
                      </c:pt>
                      <c:pt idx="27">
                        <c:v>6:45-7:00</c:v>
                      </c:pt>
                      <c:pt idx="28">
                        <c:v>7:00-7:15</c:v>
                      </c:pt>
                      <c:pt idx="29">
                        <c:v>7:15-7:30</c:v>
                      </c:pt>
                      <c:pt idx="30">
                        <c:v>7:30-7:45</c:v>
                      </c:pt>
                      <c:pt idx="31">
                        <c:v>7:45-8:00</c:v>
                      </c:pt>
                      <c:pt idx="32">
                        <c:v>8:00-8:15</c:v>
                      </c:pt>
                      <c:pt idx="33">
                        <c:v>8:15-8:30</c:v>
                      </c:pt>
                      <c:pt idx="34">
                        <c:v>8:30-8:45</c:v>
                      </c:pt>
                      <c:pt idx="35">
                        <c:v>8:45-9:00</c:v>
                      </c:pt>
                      <c:pt idx="36">
                        <c:v>9:00-9:15</c:v>
                      </c:pt>
                      <c:pt idx="37">
                        <c:v>9:15-9:30</c:v>
                      </c:pt>
                      <c:pt idx="38">
                        <c:v>9:30-9:45</c:v>
                      </c:pt>
                      <c:pt idx="39">
                        <c:v>9:45-10:00</c:v>
                      </c:pt>
                      <c:pt idx="40">
                        <c:v>10:00-10:15</c:v>
                      </c:pt>
                      <c:pt idx="41">
                        <c:v>10:15-10:30</c:v>
                      </c:pt>
                      <c:pt idx="42">
                        <c:v>10:30-10:45</c:v>
                      </c:pt>
                      <c:pt idx="43">
                        <c:v>10:45-11:00</c:v>
                      </c:pt>
                      <c:pt idx="44">
                        <c:v>11:00-11:15</c:v>
                      </c:pt>
                      <c:pt idx="45">
                        <c:v>11:15-11:30</c:v>
                      </c:pt>
                      <c:pt idx="46">
                        <c:v>11:30-11:45</c:v>
                      </c:pt>
                      <c:pt idx="47">
                        <c:v>11:45-12:00</c:v>
                      </c:pt>
                      <c:pt idx="48">
                        <c:v>12:00-12:15</c:v>
                      </c:pt>
                      <c:pt idx="49">
                        <c:v>12:15-12:30</c:v>
                      </c:pt>
                      <c:pt idx="50">
                        <c:v>12:30-12:45</c:v>
                      </c:pt>
                      <c:pt idx="51">
                        <c:v>12:45-13:00</c:v>
                      </c:pt>
                      <c:pt idx="52">
                        <c:v>13:00-13:15</c:v>
                      </c:pt>
                      <c:pt idx="53">
                        <c:v>13:15-13:30</c:v>
                      </c:pt>
                      <c:pt idx="54">
                        <c:v>13:30-13:45</c:v>
                      </c:pt>
                      <c:pt idx="55">
                        <c:v>13:45-14:00</c:v>
                      </c:pt>
                      <c:pt idx="56">
                        <c:v>14:00-14:15</c:v>
                      </c:pt>
                      <c:pt idx="57">
                        <c:v>14:15-14:30</c:v>
                      </c:pt>
                      <c:pt idx="58">
                        <c:v>14:30-14:45</c:v>
                      </c:pt>
                      <c:pt idx="59">
                        <c:v>14:45-15:00</c:v>
                      </c:pt>
                      <c:pt idx="60">
                        <c:v>15:00-15:15</c:v>
                      </c:pt>
                      <c:pt idx="61">
                        <c:v>15:15-15:30</c:v>
                      </c:pt>
                      <c:pt idx="62">
                        <c:v>15:30-15:45</c:v>
                      </c:pt>
                      <c:pt idx="63">
                        <c:v>15:45-16:00</c:v>
                      </c:pt>
                      <c:pt idx="64">
                        <c:v>16:00-16:15</c:v>
                      </c:pt>
                      <c:pt idx="65">
                        <c:v>16:15-16:30</c:v>
                      </c:pt>
                      <c:pt idx="66">
                        <c:v>16:30-16:45</c:v>
                      </c:pt>
                      <c:pt idx="67">
                        <c:v>16:45-17:00</c:v>
                      </c:pt>
                      <c:pt idx="68">
                        <c:v>17:00-17:15</c:v>
                      </c:pt>
                      <c:pt idx="69">
                        <c:v>17:15-17:30</c:v>
                      </c:pt>
                      <c:pt idx="70">
                        <c:v>17:30-17:45</c:v>
                      </c:pt>
                      <c:pt idx="71">
                        <c:v>17:45-18:00</c:v>
                      </c:pt>
                      <c:pt idx="72">
                        <c:v>18:00-18:15</c:v>
                      </c:pt>
                      <c:pt idx="73">
                        <c:v>18:15-18:30</c:v>
                      </c:pt>
                      <c:pt idx="74">
                        <c:v>18:30-18:45</c:v>
                      </c:pt>
                      <c:pt idx="75">
                        <c:v>18:45-19:00</c:v>
                      </c:pt>
                      <c:pt idx="76">
                        <c:v>19:00-19:15</c:v>
                      </c:pt>
                      <c:pt idx="77">
                        <c:v>19:15-19:30</c:v>
                      </c:pt>
                      <c:pt idx="78">
                        <c:v>19:30-19:45</c:v>
                      </c:pt>
                      <c:pt idx="79">
                        <c:v>19:45-20:00</c:v>
                      </c:pt>
                      <c:pt idx="80">
                        <c:v>20:00-20:15</c:v>
                      </c:pt>
                      <c:pt idx="81">
                        <c:v>20:15-20:30</c:v>
                      </c:pt>
                      <c:pt idx="82">
                        <c:v>20:30-20:45</c:v>
                      </c:pt>
                      <c:pt idx="83">
                        <c:v>20:45-21:00</c:v>
                      </c:pt>
                      <c:pt idx="84">
                        <c:v>21:00-21:15</c:v>
                      </c:pt>
                      <c:pt idx="85">
                        <c:v>21:15-21:30</c:v>
                      </c:pt>
                      <c:pt idx="86">
                        <c:v>21:30-21:45</c:v>
                      </c:pt>
                      <c:pt idx="87">
                        <c:v>21:45-22:00</c:v>
                      </c:pt>
                      <c:pt idx="88">
                        <c:v>22:00-22:15</c:v>
                      </c:pt>
                      <c:pt idx="89">
                        <c:v>22:15-22:30</c:v>
                      </c:pt>
                      <c:pt idx="90">
                        <c:v>22:30-22:45</c:v>
                      </c:pt>
                      <c:pt idx="91">
                        <c:v>22:45-23:00</c:v>
                      </c:pt>
                      <c:pt idx="92">
                        <c:v>23:00-23:15</c:v>
                      </c:pt>
                      <c:pt idx="93">
                        <c:v>23:15-23:30</c:v>
                      </c:pt>
                      <c:pt idx="94">
                        <c:v>23:30-23:45</c:v>
                      </c:pt>
                      <c:pt idx="95">
                        <c:v>23:45-24:00</c:v>
                      </c:pt>
                    </c:strCache>
                  </c:strRef>
                </c15:cat>
              </c15:filteredCategoryTitle>
            </c:ext>
          </c:extLst>
        </c:ser>
        <c:ser>
          <c:idx val="2"/>
          <c:order val="2"/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Sheet1!$B$4:$CS$4</c:f>
              <c:numCache>
                <c:formatCode>General</c:formatCode>
                <c:ptCount val="96"/>
                <c:pt idx="0">
                  <c:v>83.7</c:v>
                </c:pt>
                <c:pt idx="1">
                  <c:v>84.34</c:v>
                </c:pt>
                <c:pt idx="2">
                  <c:v>85.28</c:v>
                </c:pt>
                <c:pt idx="3">
                  <c:v>85.83</c:v>
                </c:pt>
                <c:pt idx="4">
                  <c:v>89.26</c:v>
                </c:pt>
                <c:pt idx="5">
                  <c:v>89.27</c:v>
                </c:pt>
                <c:pt idx="6">
                  <c:v>90.55</c:v>
                </c:pt>
                <c:pt idx="7">
                  <c:v>90.99</c:v>
                </c:pt>
                <c:pt idx="8">
                  <c:v>92.34</c:v>
                </c:pt>
                <c:pt idx="9">
                  <c:v>92.65</c:v>
                </c:pt>
                <c:pt idx="10">
                  <c:v>93.08</c:v>
                </c:pt>
                <c:pt idx="11">
                  <c:v>93.2</c:v>
                </c:pt>
                <c:pt idx="12">
                  <c:v>94.43</c:v>
                </c:pt>
                <c:pt idx="13">
                  <c:v>94.43</c:v>
                </c:pt>
                <c:pt idx="14">
                  <c:v>94.74</c:v>
                </c:pt>
                <c:pt idx="15">
                  <c:v>94.88</c:v>
                </c:pt>
                <c:pt idx="16">
                  <c:v>95.67</c:v>
                </c:pt>
                <c:pt idx="17">
                  <c:v>95.78</c:v>
                </c:pt>
                <c:pt idx="18">
                  <c:v>96.02</c:v>
                </c:pt>
                <c:pt idx="19">
                  <c:v>96.02</c:v>
                </c:pt>
                <c:pt idx="20">
                  <c:v>96.44</c:v>
                </c:pt>
                <c:pt idx="21">
                  <c:v>96.37</c:v>
                </c:pt>
                <c:pt idx="22">
                  <c:v>95.77</c:v>
                </c:pt>
                <c:pt idx="23">
                  <c:v>95.29</c:v>
                </c:pt>
                <c:pt idx="24">
                  <c:v>93.93</c:v>
                </c:pt>
                <c:pt idx="25">
                  <c:v>92.12</c:v>
                </c:pt>
                <c:pt idx="26">
                  <c:v>87.13</c:v>
                </c:pt>
                <c:pt idx="27">
                  <c:v>87.35</c:v>
                </c:pt>
                <c:pt idx="28">
                  <c:v>83.66</c:v>
                </c:pt>
                <c:pt idx="29">
                  <c:v>83.32</c:v>
                </c:pt>
                <c:pt idx="30">
                  <c:v>81.38</c:v>
                </c:pt>
                <c:pt idx="31">
                  <c:v>81.92</c:v>
                </c:pt>
                <c:pt idx="32">
                  <c:v>79.14</c:v>
                </c:pt>
                <c:pt idx="33">
                  <c:v>77.25</c:v>
                </c:pt>
                <c:pt idx="34">
                  <c:v>75.099999999999994</c:v>
                </c:pt>
                <c:pt idx="35">
                  <c:v>70.77</c:v>
                </c:pt>
                <c:pt idx="36">
                  <c:v>57.97</c:v>
                </c:pt>
                <c:pt idx="37">
                  <c:v>55.36</c:v>
                </c:pt>
                <c:pt idx="38">
                  <c:v>52.95</c:v>
                </c:pt>
                <c:pt idx="39">
                  <c:v>51.9</c:v>
                </c:pt>
                <c:pt idx="40">
                  <c:v>46.99</c:v>
                </c:pt>
                <c:pt idx="41">
                  <c:v>45.15</c:v>
                </c:pt>
                <c:pt idx="42">
                  <c:v>40.020000000000003</c:v>
                </c:pt>
                <c:pt idx="43">
                  <c:v>37.799999999999997</c:v>
                </c:pt>
                <c:pt idx="44">
                  <c:v>35.06</c:v>
                </c:pt>
                <c:pt idx="45">
                  <c:v>34.74</c:v>
                </c:pt>
                <c:pt idx="46">
                  <c:v>33.549999999999997</c:v>
                </c:pt>
                <c:pt idx="47">
                  <c:v>33.35</c:v>
                </c:pt>
                <c:pt idx="48">
                  <c:v>32.89</c:v>
                </c:pt>
                <c:pt idx="49">
                  <c:v>32.33</c:v>
                </c:pt>
                <c:pt idx="50">
                  <c:v>32.82</c:v>
                </c:pt>
                <c:pt idx="51">
                  <c:v>31.73</c:v>
                </c:pt>
                <c:pt idx="52">
                  <c:v>27.62</c:v>
                </c:pt>
                <c:pt idx="53">
                  <c:v>27.22</c:v>
                </c:pt>
                <c:pt idx="54">
                  <c:v>26.3</c:v>
                </c:pt>
                <c:pt idx="55">
                  <c:v>25.61</c:v>
                </c:pt>
                <c:pt idx="56">
                  <c:v>26.41</c:v>
                </c:pt>
                <c:pt idx="57">
                  <c:v>26.27</c:v>
                </c:pt>
                <c:pt idx="58">
                  <c:v>27.47</c:v>
                </c:pt>
                <c:pt idx="59">
                  <c:v>27.39</c:v>
                </c:pt>
                <c:pt idx="60">
                  <c:v>27.41</c:v>
                </c:pt>
                <c:pt idx="61">
                  <c:v>27.74</c:v>
                </c:pt>
                <c:pt idx="62">
                  <c:v>28.5</c:v>
                </c:pt>
                <c:pt idx="63">
                  <c:v>29.04</c:v>
                </c:pt>
                <c:pt idx="64">
                  <c:v>32.409999999999997</c:v>
                </c:pt>
                <c:pt idx="65">
                  <c:v>34.630000000000003</c:v>
                </c:pt>
                <c:pt idx="66">
                  <c:v>37.229999999999997</c:v>
                </c:pt>
                <c:pt idx="67">
                  <c:v>37.56</c:v>
                </c:pt>
                <c:pt idx="68">
                  <c:v>38.17</c:v>
                </c:pt>
                <c:pt idx="69">
                  <c:v>38.479999999999997</c:v>
                </c:pt>
                <c:pt idx="70">
                  <c:v>38.979999999999997</c:v>
                </c:pt>
                <c:pt idx="71">
                  <c:v>39.090000000000003</c:v>
                </c:pt>
                <c:pt idx="72">
                  <c:v>37.35</c:v>
                </c:pt>
                <c:pt idx="73">
                  <c:v>36.729999999999997</c:v>
                </c:pt>
                <c:pt idx="74">
                  <c:v>35.950000000000003</c:v>
                </c:pt>
                <c:pt idx="75">
                  <c:v>36.26</c:v>
                </c:pt>
                <c:pt idx="76">
                  <c:v>34.78</c:v>
                </c:pt>
                <c:pt idx="77">
                  <c:v>34.479999999999997</c:v>
                </c:pt>
                <c:pt idx="78">
                  <c:v>35.130000000000003</c:v>
                </c:pt>
                <c:pt idx="79">
                  <c:v>36.17</c:v>
                </c:pt>
                <c:pt idx="80">
                  <c:v>36.340000000000003</c:v>
                </c:pt>
                <c:pt idx="81">
                  <c:v>36.96</c:v>
                </c:pt>
                <c:pt idx="82">
                  <c:v>38.9</c:v>
                </c:pt>
                <c:pt idx="83">
                  <c:v>39.619999999999997</c:v>
                </c:pt>
                <c:pt idx="84">
                  <c:v>43.24</c:v>
                </c:pt>
                <c:pt idx="85">
                  <c:v>43.92</c:v>
                </c:pt>
                <c:pt idx="86">
                  <c:v>47.19</c:v>
                </c:pt>
                <c:pt idx="87">
                  <c:v>47.51</c:v>
                </c:pt>
                <c:pt idx="88">
                  <c:v>50.61</c:v>
                </c:pt>
                <c:pt idx="89">
                  <c:v>51.46</c:v>
                </c:pt>
                <c:pt idx="90">
                  <c:v>55.12</c:v>
                </c:pt>
                <c:pt idx="91">
                  <c:v>54.96</c:v>
                </c:pt>
                <c:pt idx="92">
                  <c:v>61.15</c:v>
                </c:pt>
                <c:pt idx="93">
                  <c:v>63.35</c:v>
                </c:pt>
                <c:pt idx="94">
                  <c:v>67.209999999999994</c:v>
                </c:pt>
                <c:pt idx="95">
                  <c:v>70.44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2001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Sheet1!$B$1:$CS$1</c15:sqref>
                        </c15:formulaRef>
                      </c:ext>
                    </c:extLst>
                    <c:strCache>
                      <c:ptCount val="96"/>
                      <c:pt idx="0">
                        <c:v>0:00-0:15</c:v>
                      </c:pt>
                      <c:pt idx="1">
                        <c:v>0:15-0:30</c:v>
                      </c:pt>
                      <c:pt idx="2">
                        <c:v>0:30-0:45</c:v>
                      </c:pt>
                      <c:pt idx="3">
                        <c:v>0:45-1:00</c:v>
                      </c:pt>
                      <c:pt idx="4">
                        <c:v>1:00-1:15</c:v>
                      </c:pt>
                      <c:pt idx="5">
                        <c:v>1:15-1:30</c:v>
                      </c:pt>
                      <c:pt idx="6">
                        <c:v>1:30-1:45</c:v>
                      </c:pt>
                      <c:pt idx="7">
                        <c:v>1:45-2:00</c:v>
                      </c:pt>
                      <c:pt idx="8">
                        <c:v>2:00-2:15</c:v>
                      </c:pt>
                      <c:pt idx="9">
                        <c:v>2:15-2:30</c:v>
                      </c:pt>
                      <c:pt idx="10">
                        <c:v>2:30-2:45</c:v>
                      </c:pt>
                      <c:pt idx="11">
                        <c:v>2:45-3:00</c:v>
                      </c:pt>
                      <c:pt idx="12">
                        <c:v>3:00-3:15</c:v>
                      </c:pt>
                      <c:pt idx="13">
                        <c:v>3:15-3:30</c:v>
                      </c:pt>
                      <c:pt idx="14">
                        <c:v>3:30-3:45</c:v>
                      </c:pt>
                      <c:pt idx="15">
                        <c:v>3:45-4:00</c:v>
                      </c:pt>
                      <c:pt idx="16">
                        <c:v>4:00-4:15</c:v>
                      </c:pt>
                      <c:pt idx="17">
                        <c:v>4:15-4:30</c:v>
                      </c:pt>
                      <c:pt idx="18">
                        <c:v>4:30-4:45</c:v>
                      </c:pt>
                      <c:pt idx="19">
                        <c:v>4:45-5:00</c:v>
                      </c:pt>
                      <c:pt idx="20">
                        <c:v>5:00-5:15</c:v>
                      </c:pt>
                      <c:pt idx="21">
                        <c:v>5:15-5:30</c:v>
                      </c:pt>
                      <c:pt idx="22">
                        <c:v>5:30-5:45</c:v>
                      </c:pt>
                      <c:pt idx="23">
                        <c:v>5:45-6:00</c:v>
                      </c:pt>
                      <c:pt idx="24">
                        <c:v>6:00-6:15</c:v>
                      </c:pt>
                      <c:pt idx="25">
                        <c:v>6:15-6:30</c:v>
                      </c:pt>
                      <c:pt idx="26">
                        <c:v>6:30-6:45</c:v>
                      </c:pt>
                      <c:pt idx="27">
                        <c:v>6:45-7:00</c:v>
                      </c:pt>
                      <c:pt idx="28">
                        <c:v>7:00-7:15</c:v>
                      </c:pt>
                      <c:pt idx="29">
                        <c:v>7:15-7:30</c:v>
                      </c:pt>
                      <c:pt idx="30">
                        <c:v>7:30-7:45</c:v>
                      </c:pt>
                      <c:pt idx="31">
                        <c:v>7:45-8:00</c:v>
                      </c:pt>
                      <c:pt idx="32">
                        <c:v>8:00-8:15</c:v>
                      </c:pt>
                      <c:pt idx="33">
                        <c:v>8:15-8:30</c:v>
                      </c:pt>
                      <c:pt idx="34">
                        <c:v>8:30-8:45</c:v>
                      </c:pt>
                      <c:pt idx="35">
                        <c:v>8:45-9:00</c:v>
                      </c:pt>
                      <c:pt idx="36">
                        <c:v>9:00-9:15</c:v>
                      </c:pt>
                      <c:pt idx="37">
                        <c:v>9:15-9:30</c:v>
                      </c:pt>
                      <c:pt idx="38">
                        <c:v>9:30-9:45</c:v>
                      </c:pt>
                      <c:pt idx="39">
                        <c:v>9:45-10:00</c:v>
                      </c:pt>
                      <c:pt idx="40">
                        <c:v>10:00-10:15</c:v>
                      </c:pt>
                      <c:pt idx="41">
                        <c:v>10:15-10:30</c:v>
                      </c:pt>
                      <c:pt idx="42">
                        <c:v>10:30-10:45</c:v>
                      </c:pt>
                      <c:pt idx="43">
                        <c:v>10:45-11:00</c:v>
                      </c:pt>
                      <c:pt idx="44">
                        <c:v>11:00-11:15</c:v>
                      </c:pt>
                      <c:pt idx="45">
                        <c:v>11:15-11:30</c:v>
                      </c:pt>
                      <c:pt idx="46">
                        <c:v>11:30-11:45</c:v>
                      </c:pt>
                      <c:pt idx="47">
                        <c:v>11:45-12:00</c:v>
                      </c:pt>
                      <c:pt idx="48">
                        <c:v>12:00-12:15</c:v>
                      </c:pt>
                      <c:pt idx="49">
                        <c:v>12:15-12:30</c:v>
                      </c:pt>
                      <c:pt idx="50">
                        <c:v>12:30-12:45</c:v>
                      </c:pt>
                      <c:pt idx="51">
                        <c:v>12:45-13:00</c:v>
                      </c:pt>
                      <c:pt idx="52">
                        <c:v>13:00-13:15</c:v>
                      </c:pt>
                      <c:pt idx="53">
                        <c:v>13:15-13:30</c:v>
                      </c:pt>
                      <c:pt idx="54">
                        <c:v>13:30-13:45</c:v>
                      </c:pt>
                      <c:pt idx="55">
                        <c:v>13:45-14:00</c:v>
                      </c:pt>
                      <c:pt idx="56">
                        <c:v>14:00-14:15</c:v>
                      </c:pt>
                      <c:pt idx="57">
                        <c:v>14:15-14:30</c:v>
                      </c:pt>
                      <c:pt idx="58">
                        <c:v>14:30-14:45</c:v>
                      </c:pt>
                      <c:pt idx="59">
                        <c:v>14:45-15:00</c:v>
                      </c:pt>
                      <c:pt idx="60">
                        <c:v>15:00-15:15</c:v>
                      </c:pt>
                      <c:pt idx="61">
                        <c:v>15:15-15:30</c:v>
                      </c:pt>
                      <c:pt idx="62">
                        <c:v>15:30-15:45</c:v>
                      </c:pt>
                      <c:pt idx="63">
                        <c:v>15:45-16:00</c:v>
                      </c:pt>
                      <c:pt idx="64">
                        <c:v>16:00-16:15</c:v>
                      </c:pt>
                      <c:pt idx="65">
                        <c:v>16:15-16:30</c:v>
                      </c:pt>
                      <c:pt idx="66">
                        <c:v>16:30-16:45</c:v>
                      </c:pt>
                      <c:pt idx="67">
                        <c:v>16:45-17:00</c:v>
                      </c:pt>
                      <c:pt idx="68">
                        <c:v>17:00-17:15</c:v>
                      </c:pt>
                      <c:pt idx="69">
                        <c:v>17:15-17:30</c:v>
                      </c:pt>
                      <c:pt idx="70">
                        <c:v>17:30-17:45</c:v>
                      </c:pt>
                      <c:pt idx="71">
                        <c:v>17:45-18:00</c:v>
                      </c:pt>
                      <c:pt idx="72">
                        <c:v>18:00-18:15</c:v>
                      </c:pt>
                      <c:pt idx="73">
                        <c:v>18:15-18:30</c:v>
                      </c:pt>
                      <c:pt idx="74">
                        <c:v>18:30-18:45</c:v>
                      </c:pt>
                      <c:pt idx="75">
                        <c:v>18:45-19:00</c:v>
                      </c:pt>
                      <c:pt idx="76">
                        <c:v>19:00-19:15</c:v>
                      </c:pt>
                      <c:pt idx="77">
                        <c:v>19:15-19:30</c:v>
                      </c:pt>
                      <c:pt idx="78">
                        <c:v>19:30-19:45</c:v>
                      </c:pt>
                      <c:pt idx="79">
                        <c:v>19:45-20:00</c:v>
                      </c:pt>
                      <c:pt idx="80">
                        <c:v>20:00-20:15</c:v>
                      </c:pt>
                      <c:pt idx="81">
                        <c:v>20:15-20:30</c:v>
                      </c:pt>
                      <c:pt idx="82">
                        <c:v>20:30-20:45</c:v>
                      </c:pt>
                      <c:pt idx="83">
                        <c:v>20:45-21:00</c:v>
                      </c:pt>
                      <c:pt idx="84">
                        <c:v>21:00-21:15</c:v>
                      </c:pt>
                      <c:pt idx="85">
                        <c:v>21:15-21:30</c:v>
                      </c:pt>
                      <c:pt idx="86">
                        <c:v>21:30-21:45</c:v>
                      </c:pt>
                      <c:pt idx="87">
                        <c:v>21:45-22:00</c:v>
                      </c:pt>
                      <c:pt idx="88">
                        <c:v>22:00-22:15</c:v>
                      </c:pt>
                      <c:pt idx="89">
                        <c:v>22:15-22:30</c:v>
                      </c:pt>
                      <c:pt idx="90">
                        <c:v>22:30-22:45</c:v>
                      </c:pt>
                      <c:pt idx="91">
                        <c:v>22:45-23:00</c:v>
                      </c:pt>
                      <c:pt idx="92">
                        <c:v>23:00-23:15</c:v>
                      </c:pt>
                      <c:pt idx="93">
                        <c:v>23:15-23:30</c:v>
                      </c:pt>
                      <c:pt idx="94">
                        <c:v>23:30-23:45</c:v>
                      </c:pt>
                      <c:pt idx="95">
                        <c:v>23:45-24:00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811168"/>
        <c:axId val="205811552"/>
      </c:lineChart>
      <c:catAx>
        <c:axId val="20581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+2P+IPAG" panose="020B0502020203020207" pitchFamily="50" charset="-128"/>
                <a:ea typeface="M+2P+IPAG" panose="020B0502020203020207" pitchFamily="50" charset="-128"/>
                <a:cs typeface="M+2P+IPAG" panose="020B0502020203020207" pitchFamily="50" charset="-128"/>
              </a:defRPr>
            </a:pPr>
            <a:endParaRPr lang="ja-JP"/>
          </a:p>
        </c:txPr>
        <c:crossAx val="205811552"/>
        <c:crosses val="autoZero"/>
        <c:auto val="1"/>
        <c:lblAlgn val="ctr"/>
        <c:lblOffset val="100"/>
        <c:tickMarkSkip val="4"/>
        <c:noMultiLvlLbl val="0"/>
      </c:catAx>
      <c:valAx>
        <c:axId val="2058115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+2P+IPAG" panose="020B0502020203020207" pitchFamily="50" charset="-128"/>
                    <a:ea typeface="M+2P+IPAG" panose="020B0502020203020207" pitchFamily="50" charset="-128"/>
                    <a:cs typeface="M+2P+IPAG" panose="020B0502020203020207" pitchFamily="50" charset="-128"/>
                  </a:defRPr>
                </a:pPr>
                <a:r>
                  <a:rPr lang="ja-JP" altLang="en-US"/>
                  <a:t>一人で行動していた人の割合（</a:t>
                </a:r>
                <a:r>
                  <a:rPr lang="en-US" altLang="ja-JP"/>
                  <a:t>%</a:t>
                </a:r>
                <a:r>
                  <a:rPr lang="ja-JP" altLang="en-US"/>
                  <a:t>）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+2P+IPAG" panose="020B0502020203020207" pitchFamily="50" charset="-128"/>
                  <a:ea typeface="M+2P+IPAG" panose="020B0502020203020207" pitchFamily="50" charset="-128"/>
                  <a:cs typeface="M+2P+IPAG" panose="020B0502020203020207" pitchFamily="50" charset="-128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+2P+IPAG" panose="020B0502020203020207" pitchFamily="50" charset="-128"/>
                <a:ea typeface="M+2P+IPAG" panose="020B0502020203020207" pitchFamily="50" charset="-128"/>
                <a:cs typeface="M+2P+IPAG" panose="020B0502020203020207" pitchFamily="50" charset="-128"/>
              </a:defRPr>
            </a:pPr>
            <a:endParaRPr lang="ja-JP"/>
          </a:p>
        </c:txPr>
        <c:crossAx val="20581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+2P+IPAG" panose="020B0502020203020207" pitchFamily="50" charset="-128"/>
              <a:ea typeface="M+2P+IPAG" panose="020B0502020203020207" pitchFamily="50" charset="-128"/>
              <a:cs typeface="M+2P+IPAG" panose="020B0502020203020207" pitchFamily="50" charset="-128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M+2P+IPAG" panose="020B0502020203020207" pitchFamily="50" charset="-128"/>
          <a:ea typeface="M+2P+IPAG" panose="020B0502020203020207" pitchFamily="50" charset="-128"/>
          <a:cs typeface="M+2P+IPAG" panose="020B0502020203020207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6C2-1904-4606-A555-7FE675853862}" type="datetimeFigureOut">
              <a:rPr kumimoji="1" lang="ja-JP" altLang="en-US" smtClean="0"/>
              <a:t>2014/7/4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A06-688B-4857-9FC5-305786105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05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6C2-1904-4606-A555-7FE675853862}" type="datetimeFigureOut">
              <a:rPr kumimoji="1" lang="ja-JP" altLang="en-US" smtClean="0"/>
              <a:t>2014/7/4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A06-688B-4857-9FC5-305786105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99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6C2-1904-4606-A555-7FE675853862}" type="datetimeFigureOut">
              <a:rPr kumimoji="1" lang="ja-JP" altLang="en-US" smtClean="0"/>
              <a:t>2014/7/4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A06-688B-4857-9FC5-305786105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07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6C2-1904-4606-A555-7FE675853862}" type="datetimeFigureOut">
              <a:rPr kumimoji="1" lang="ja-JP" altLang="en-US" smtClean="0"/>
              <a:t>2014/7/4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A06-688B-4857-9FC5-305786105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74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6C2-1904-4606-A555-7FE675853862}" type="datetimeFigureOut">
              <a:rPr kumimoji="1" lang="ja-JP" altLang="en-US" smtClean="0"/>
              <a:t>2014/7/4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A06-688B-4857-9FC5-305786105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01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6C2-1904-4606-A555-7FE675853862}" type="datetimeFigureOut">
              <a:rPr kumimoji="1" lang="ja-JP" altLang="en-US" smtClean="0"/>
              <a:t>2014/7/4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A06-688B-4857-9FC5-305786105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96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6C2-1904-4606-A555-7FE675853862}" type="datetimeFigureOut">
              <a:rPr kumimoji="1" lang="ja-JP" altLang="en-US" smtClean="0"/>
              <a:t>2014/7/4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A06-688B-4857-9FC5-305786105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77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6C2-1904-4606-A555-7FE675853862}" type="datetimeFigureOut">
              <a:rPr kumimoji="1" lang="ja-JP" altLang="en-US" smtClean="0"/>
              <a:t>2014/7/4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A06-688B-4857-9FC5-305786105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49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6C2-1904-4606-A555-7FE675853862}" type="datetimeFigureOut">
              <a:rPr kumimoji="1" lang="ja-JP" altLang="en-US" smtClean="0"/>
              <a:t>2014/7/4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A06-688B-4857-9FC5-305786105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24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6C2-1904-4606-A555-7FE675853862}" type="datetimeFigureOut">
              <a:rPr kumimoji="1" lang="ja-JP" altLang="en-US" smtClean="0"/>
              <a:t>2014/7/4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A06-688B-4857-9FC5-305786105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52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6C2-1904-4606-A555-7FE675853862}" type="datetimeFigureOut">
              <a:rPr kumimoji="1" lang="ja-JP" altLang="en-US" smtClean="0"/>
              <a:t>2014/7/4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5A06-688B-4857-9FC5-305786105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94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C6C2-1904-4606-A555-7FE675853862}" type="datetimeFigureOut">
              <a:rPr kumimoji="1" lang="ja-JP" altLang="en-US" smtClean="0"/>
              <a:t>2014/7/4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5A06-688B-4857-9FC5-305786105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02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904102"/>
              </p:ext>
            </p:extLst>
          </p:nvPr>
        </p:nvGraphicFramePr>
        <p:xfrm>
          <a:off x="240543" y="1111078"/>
          <a:ext cx="11710914" cy="4635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円/楕円 4"/>
          <p:cNvSpPr/>
          <p:nvPr/>
        </p:nvSpPr>
        <p:spPr>
          <a:xfrm rot="1084403">
            <a:off x="4451474" y="2958819"/>
            <a:ext cx="3244241" cy="845307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05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M+2P+IPAG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2014-07-04T13:36:00Z</dcterms:created>
  <dcterms:modified xsi:type="dcterms:W3CDTF">2014-07-04T13:36:13Z</dcterms:modified>
</cp:coreProperties>
</file>