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C60-69F3-AD87-03CB-9242A138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907-7690-7E7E-2752-000DA308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6BB9-4C3F-157F-B802-5C50E19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697-0BC9-A783-BD97-5501F5A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75E2-54B6-9AB9-4038-02C22F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674-4204-3E35-2BC1-D0D22C9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65C7-3E7B-00E5-AB30-3EF91BE0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B02-A5D1-87E1-1257-8B7BF4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73E-6978-E317-ECA4-3DF0499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CC57-491E-22ED-BB92-CAFF914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D91F-12F3-8F9D-58D2-5C2D72E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DE7F-1F70-853A-23B6-080FEF2B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FF3D-F6B0-6ADD-C2F3-F204EDC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EE4-D943-7E4D-E38F-24B737E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3E65-543F-9867-9E62-CF98364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3C-5E9C-691D-2491-A77A06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74D9-5E54-9992-DC14-4E0F7BE2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4C-7E85-F57E-889D-AFF6FF8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8F2-7FFC-A3E8-8446-7AEBF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11A9-81F0-C1A3-E1F9-3EB2B03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66F-587E-B5DE-38E3-EA3FED89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735-36DB-B8DA-EEE3-CAF9A70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2A4A-8C83-A8DB-06F8-06BE19E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359-7C1F-1B0E-5B34-B7DD18F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210-2EFD-CA6E-79C3-78BCBEE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47B-EE07-03C4-96A2-72BE5143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284D-F6C5-093E-4119-B249E53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249B-7F10-DAAB-ACD3-8E1A0226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96B-2B49-EF55-7627-CF9B592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1E74-19D9-D27F-C081-B55DBA0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2AEF-E59C-D1DD-E6F9-5DCB00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3F-A8BE-0A47-D934-E35EDE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B04A-5342-7AC0-9573-6F4CE2D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4517-BC7D-8C4C-C6E1-586F743E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5A09-0CC3-3CD9-7E4A-C4381BA9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B16F-1463-4D1B-4F66-A26B0AC2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1B79F-80DB-C12B-FBF0-D4EBBB4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BB3A-56E4-F81F-DF70-07CC78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DE91-8FE8-FCCE-6D89-FA6B20D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8B9-CB4B-07DC-04C7-4DBCAF70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D18B-8349-32B3-2EF5-68CDA01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8338-6112-1C5D-A1FA-78D483D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8F0E-F92C-0783-A67A-F133830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2D65-15CB-5E53-976F-A0BBB1C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AA5FC-305F-7A63-1C9A-FF8EFF8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B52-DEA9-599F-5A72-2896F03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0-026B-4321-5FEA-0BDAD24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E4E-27D1-5C2A-A9FF-2B970BD7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75A5-9A6E-3220-70B3-B4D20B99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D200-7F47-DED2-8F9E-6FF354B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B17-133E-72D8-30BC-3A26469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2C3D-B01B-E9FC-E64A-5FF7268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AA5-8FF9-E65A-4A9E-02CD50E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6D8-BA75-9A0F-88F0-5B6BF88C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05AA-E302-AD8B-52F0-0EAD40E5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AF61-8287-1F19-68BF-08DAAC0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5063-8BA9-FDA8-03F2-4B3847B7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5CA-1674-2E7F-3BBB-537D12D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4960C-5530-D5CE-2D10-F29E3AF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199-C68E-7C84-5239-6E194E69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04-71A6-4B4C-FC89-D354AAEF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E227-89BC-43E5-2072-14117C72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29C-0C9E-6DA8-51C6-9D52B62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68E9B47-89E1-82C1-FA43-18FD755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219825" cy="4033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7C7F6A-0724-2A6F-A38A-22260DEE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66750"/>
            <a:ext cx="422433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400" dirty="0"/>
              <a:t>Pinhole camera model &amp; Homogeneous coordinates q = K[</a:t>
            </a:r>
            <a:r>
              <a:rPr lang="en-GB" sz="3400" dirty="0" err="1"/>
              <a:t>R|t</a:t>
            </a:r>
            <a:r>
              <a:rPr lang="en-GB" sz="3400" dirty="0"/>
              <a:t>]Q = PQ</a:t>
            </a:r>
          </a:p>
        </p:txBody>
      </p:sp>
    </p:spTree>
    <p:extLst>
      <p:ext uri="{BB962C8B-B14F-4D97-AF65-F5344CB8AC3E}">
        <p14:creationId xmlns:p14="http://schemas.microsoft.com/office/powerpoint/2010/main" val="11424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Camera model &amp; homographies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FEC9A45-799F-C2EB-B71D-1A405E72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470" y="522183"/>
            <a:ext cx="6163535" cy="149563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060E33-172B-3F3A-C289-07518D72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2793135"/>
            <a:ext cx="5559480" cy="3210599"/>
          </a:xfrm>
          <a:prstGeom prst="rect">
            <a:avLst/>
          </a:prstGeom>
        </p:spPr>
      </p:pic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D64EC4C9-0C9F-F72C-4942-1DE787DB8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14" y="2527997"/>
            <a:ext cx="516799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BDCFD3-661B-89F2-DE75-44A517FD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668175"/>
            <a:ext cx="5085414" cy="40293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BC85B-C212-0893-ABC6-AB516C5E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711200"/>
            <a:ext cx="5467350" cy="394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Stereo vision &amp; triangulation</a:t>
            </a:r>
          </a:p>
        </p:txBody>
      </p:sp>
    </p:spTree>
    <p:extLst>
      <p:ext uri="{BB962C8B-B14F-4D97-AF65-F5344CB8AC3E}">
        <p14:creationId xmlns:p14="http://schemas.microsoft.com/office/powerpoint/2010/main" val="1496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Camera calibration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D25A5-DA63-D2B6-F99A-D4A389F2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6" y="624459"/>
            <a:ext cx="3797570" cy="1405101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28C5F2-A725-BADB-09B9-5E4616A13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634" y="2428116"/>
            <a:ext cx="3794760" cy="2001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B107CD-F372-710F-2E20-9DC22846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68" y="1032249"/>
            <a:ext cx="2520307" cy="2671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25927-2751-45F8-D4CB-9DB86404D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339" y="134114"/>
            <a:ext cx="4345025" cy="4291821"/>
          </a:xfrm>
          <a:prstGeom prst="rect">
            <a:avLst/>
          </a:prstGeom>
        </p:spPr>
      </p:pic>
      <p:cxnSp>
        <p:nvCxnSpPr>
          <p:cNvPr id="75" name="Straight Connector 6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86A16D5-6CA9-F368-9D37-658400C6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34" y="4800499"/>
            <a:ext cx="3794760" cy="14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27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Pinhole camera model &amp; Homogeneous coordinates q = K[R|t]Q = PQ</vt:lpstr>
      <vt:lpstr>Camera model &amp; homographies</vt:lpstr>
      <vt:lpstr>Stereo vision &amp; triangulation</vt:lpstr>
      <vt:lpstr>Camera 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Ernestas Simutis</dc:creator>
  <cp:lastModifiedBy>Ernestas Simutis</cp:lastModifiedBy>
  <cp:revision>14</cp:revision>
  <dcterms:created xsi:type="dcterms:W3CDTF">2022-05-07T11:24:48Z</dcterms:created>
  <dcterms:modified xsi:type="dcterms:W3CDTF">2022-05-11T09:38:31Z</dcterms:modified>
</cp:coreProperties>
</file>