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DC60-69F3-AD87-03CB-9242A1387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58907-7690-7E7E-2752-000DA308A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26BB9-4C3F-157F-B802-5C50E199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2D697-0BC9-A783-BD97-5501F5A4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375E2-54B6-9AB9-4038-02C22FA2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04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674-4204-3E35-2BC1-D0D22C9E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465C7-3E7B-00E5-AB30-3EF91BE0C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BB02-A5D1-87E1-1257-8B7BF4AF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1E73E-6978-E317-ECA4-3DF0499A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DCC57-491E-22ED-BB92-CAFF9141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04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3D91F-12F3-8F9D-58D2-5C2D72EAE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EDE7F-1F70-853A-23B6-080FEF2BB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EFF3D-F6B0-6ADD-C2F3-F204EDCC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5EEE4-D943-7E4D-E38F-24B737E8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3E65-543F-9867-9E62-CF983646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31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1A3C-5E9C-691D-2491-A77A0683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74D9-5E54-9992-DC14-4E0F7BE26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99E4C-7E85-F57E-889D-AFF6FF8D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998F2-7FFC-A3E8-8446-7AEBF3FC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A11A9-81F0-C1A3-E1F9-3EB2B03E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17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C66F-587E-B5DE-38E3-EA3FED89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CE735-36DB-B8DA-EEE3-CAF9A705C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2A4A-8C83-A8DB-06F8-06BE19E5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42359-7C1F-1B0E-5B34-B7DD18FA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EE210-2EFD-CA6E-79C3-78BCBEED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73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D47B-EE07-03C4-96A2-72BE5143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7284D-F6C5-093E-4119-B249E5362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6249B-7F10-DAAB-ACD3-8E1A0226C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9A96B-2B49-EF55-7627-CF9B5925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B1E74-19D9-D27F-C081-B55DBA09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92AEF-E59C-D1DD-E6F9-5DCB004A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71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D83F-A8BE-0A47-D934-E35EDEA6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1B04A-5342-7AC0-9573-6F4CE2DEC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94517-BC7D-8C4C-C6E1-586F743E4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85A09-0CC3-3CD9-7E4A-C4381BA90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0B16F-1463-4D1B-4F66-A26B0AC22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1B79F-80DB-C12B-FBF0-D4EBBB4E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6BB3A-56E4-F81F-DF70-07CC78C4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7DE91-8FE8-FCCE-6D89-FA6B20DC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60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C8B9-CB4B-07DC-04C7-4DBCAF70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FD18B-8349-32B3-2EF5-68CDA01B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F8338-6112-1C5D-A1FA-78D483D2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38F0E-F92C-0783-A67A-F133830D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11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92D65-15CB-5E53-976F-A0BBB1C8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AA5FC-305F-7A63-1C9A-FF8EFF83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49B52-DEA9-599F-5A72-2896F03F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89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BBF0-026B-4321-5FEA-0BDAD24E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93E4E-27D1-5C2A-A9FF-2B970BD7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E75A5-9A6E-3220-70B3-B4D20B993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3D200-7F47-DED2-8F9E-6FF354B9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1CB17-133E-72D8-30BC-3A26469F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E2C3D-B01B-E9FC-E64A-5FF72688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39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4AA5-8FF9-E65A-4A9E-02CD50EA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5756D8-BA75-9A0F-88F0-5B6BF88C0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F05AA-E302-AD8B-52F0-0EAD40E58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1AF61-8287-1F19-68BF-08DAAC07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F5063-8BA9-FDA8-03F2-4B3847B7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225CA-1674-2E7F-3BBB-537D12D7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79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D4960C-5530-D5CE-2D10-F29E3AF4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5B199-C68E-7C84-5239-6E194E696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F2C04-71A6-4B4C-FC89-D354AAEF3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1E227-89BC-43E5-2072-14117C729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0F29C-0C9E-6DA8-51C6-9D52B6210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25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668E9B47-89E1-82C1-FA43-18FD755D4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66750"/>
            <a:ext cx="6219825" cy="403383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37C7F6A-0724-2A6F-A38A-22260DEED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63" y="666750"/>
            <a:ext cx="4224338" cy="4033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GB" sz="3400" dirty="0"/>
              <a:t>Pinhole camera model &amp; Homogeneous coordinates q = K[</a:t>
            </a:r>
            <a:r>
              <a:rPr lang="en-GB" sz="3400" dirty="0" err="1"/>
              <a:t>R|t</a:t>
            </a:r>
            <a:r>
              <a:rPr lang="en-GB" sz="3400" dirty="0"/>
              <a:t>]Q = PQ</a:t>
            </a:r>
          </a:p>
        </p:txBody>
      </p:sp>
    </p:spTree>
    <p:extLst>
      <p:ext uri="{BB962C8B-B14F-4D97-AF65-F5344CB8AC3E}">
        <p14:creationId xmlns:p14="http://schemas.microsoft.com/office/powerpoint/2010/main" val="1142430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C403-6C89-CD60-A137-35D8EB3E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00" y="446720"/>
            <a:ext cx="4399093" cy="1325563"/>
          </a:xfrm>
        </p:spPr>
        <p:txBody>
          <a:bodyPr>
            <a:normAutofit/>
          </a:bodyPr>
          <a:lstStyle/>
          <a:p>
            <a:r>
              <a:rPr lang="en-GB" dirty="0"/>
              <a:t>Visual odometry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5002-B077-E55E-9FEF-17CF5FFF8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100" y="1749660"/>
            <a:ext cx="4399094" cy="3181684"/>
          </a:xfrm>
        </p:spPr>
        <p:txBody>
          <a:bodyPr anchor="t">
            <a:normAutofit/>
          </a:bodyPr>
          <a:lstStyle/>
          <a:p>
            <a:r>
              <a:rPr lang="en-GB" sz="1800" dirty="0"/>
              <a:t>SIFT</a:t>
            </a:r>
          </a:p>
          <a:p>
            <a:r>
              <a:rPr lang="en-GB" sz="1800" dirty="0"/>
              <a:t>Essential matrix, decomposition (</a:t>
            </a:r>
            <a:r>
              <a:rPr lang="en-GB" sz="1800" dirty="0" err="1"/>
              <a:t>R,t</a:t>
            </a:r>
            <a:r>
              <a:rPr lang="en-GB" sz="1800" dirty="0"/>
              <a:t>)</a:t>
            </a:r>
          </a:p>
          <a:p>
            <a:r>
              <a:rPr lang="en-GB" sz="1800" dirty="0"/>
              <a:t>Triangulation from first pair</a:t>
            </a:r>
          </a:p>
          <a:p>
            <a:r>
              <a:rPr lang="en-GB" sz="1800" dirty="0"/>
              <a:t>PnP to estimate pose of camera in third</a:t>
            </a:r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2225A2-D3F0-45D1-9C47-B1037531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B9FBFA8-6AF4-4091-9C8B-DEC6D893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C55A1C-6CC6-F506-8792-8F587E27F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246" y="300393"/>
            <a:ext cx="3254095" cy="3270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3E86EA-D27F-21EA-1617-F71B0720A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79" y="3871235"/>
            <a:ext cx="11430441" cy="242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61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2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3C403-6C89-CD60-A137-35D8EB3E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7" y="637523"/>
            <a:ext cx="3608896" cy="169099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GB" sz="6000" dirty="0">
                <a:solidFill>
                  <a:srgbClr val="FFFFFF"/>
                </a:solidFill>
              </a:rPr>
              <a:t>Structured light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6714C50-9559-B0E3-919C-1D8B0E676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584" y="321732"/>
            <a:ext cx="2328888" cy="1863110"/>
          </a:xfrm>
          <a:prstGeom prst="rect">
            <a:avLst/>
          </a:prstGeo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B57DBE94-268D-4E88-A18D-106A82FBC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257" y="2896432"/>
            <a:ext cx="3607930" cy="367715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Rectification</a:t>
            </a:r>
          </a:p>
          <a:p>
            <a:r>
              <a:rPr lang="en-US" dirty="0">
                <a:solidFill>
                  <a:srgbClr val="FFFFFF"/>
                </a:solidFill>
              </a:rPr>
              <a:t>Unwrapping, pattern</a:t>
            </a:r>
          </a:p>
          <a:p>
            <a:r>
              <a:rPr lang="en-US" dirty="0">
                <a:solidFill>
                  <a:srgbClr val="FFFFFF"/>
                </a:solidFill>
              </a:rPr>
              <a:t>Matching pixels</a:t>
            </a:r>
          </a:p>
          <a:p>
            <a:r>
              <a:rPr lang="en-US" dirty="0">
                <a:solidFill>
                  <a:srgbClr val="FFFFFF"/>
                </a:solidFill>
              </a:rPr>
              <a:t>Disparity map</a:t>
            </a:r>
          </a:p>
          <a:p>
            <a:r>
              <a:rPr lang="en-US" dirty="0">
                <a:solidFill>
                  <a:srgbClr val="FFFFFF"/>
                </a:solidFill>
              </a:rPr>
              <a:t>Triangulate matches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6FA740-AE49-A3A3-27D0-F6DDA813E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584" y="2490323"/>
            <a:ext cx="2154495" cy="1701639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FC9D380-4A2D-E166-158C-4191832F1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968" y="697603"/>
            <a:ext cx="4381912" cy="22676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36E038-1A7C-FC1F-BD20-B7F1F4E51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486" y="4728840"/>
            <a:ext cx="2062593" cy="17016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9ABE6E-2C1C-EE19-03FD-D9874FBE50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4211" y="4119191"/>
            <a:ext cx="4500205" cy="204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02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Camera model &amp; homographies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7FEC9A45-799F-C2EB-B71D-1A405E727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8470" y="522183"/>
            <a:ext cx="6163535" cy="1495634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060E33-172B-3F3A-C289-07518D72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08" y="2793135"/>
            <a:ext cx="5559480" cy="3210599"/>
          </a:xfrm>
          <a:prstGeom prst="rect">
            <a:avLst/>
          </a:prstGeom>
        </p:spPr>
      </p:pic>
      <p:pic>
        <p:nvPicPr>
          <p:cNvPr id="19" name="Content Placeholder 9">
            <a:extLst>
              <a:ext uri="{FF2B5EF4-FFF2-40B4-BE49-F238E27FC236}">
                <a16:creationId xmlns:a16="http://schemas.microsoft.com/office/drawing/2014/main" id="{D64EC4C9-0C9F-F72C-4942-1DE787DB8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214" y="2527997"/>
            <a:ext cx="5167998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3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BDCFD3-661B-89F2-DE75-44A517FD4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571" y="668175"/>
            <a:ext cx="5085414" cy="402939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3BC85B-C212-0893-ABC6-AB516C5E4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711200"/>
            <a:ext cx="5467350" cy="3943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Autofit/>
          </a:bodyPr>
          <a:lstStyle/>
          <a:p>
            <a:r>
              <a:rPr lang="en-US" sz="2800" dirty="0"/>
              <a:t>Stereo vision &amp; triangulation. Multiview geometry. Essential &amp; Fundamental matrices. </a:t>
            </a:r>
            <a:br>
              <a:rPr lang="en-US" sz="2800" dirty="0"/>
            </a:br>
            <a:r>
              <a:rPr lang="en-US" sz="2800" dirty="0"/>
              <a:t>0 = </a:t>
            </a:r>
            <a:r>
              <a:rPr lang="en-US" sz="2800" dirty="0" err="1"/>
              <a:t>p’Ep</a:t>
            </a:r>
            <a:r>
              <a:rPr lang="en-US" sz="2800" dirty="0"/>
              <a:t>; 0 = </a:t>
            </a:r>
            <a:r>
              <a:rPr lang="en-US" sz="2800" dirty="0" err="1"/>
              <a:t>q’Fq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9656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61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Camera calibration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BD25A5-DA63-D2B6-F99A-D4A389F21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6" y="624459"/>
            <a:ext cx="3797570" cy="1405101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F28C5F2-A725-BADB-09B9-5E4616A13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7634" y="2428116"/>
            <a:ext cx="3794760" cy="20017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B107CD-F372-710F-2E20-9DC22846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468" y="1032249"/>
            <a:ext cx="2520307" cy="2671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F25927-2751-45F8-D4CB-9DB86404D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9339" y="134114"/>
            <a:ext cx="4345025" cy="4291821"/>
          </a:xfrm>
          <a:prstGeom prst="rect">
            <a:avLst/>
          </a:prstGeom>
        </p:spPr>
      </p:pic>
      <p:cxnSp>
        <p:nvCxnSpPr>
          <p:cNvPr id="75" name="Straight Connector 63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186A16D5-6CA9-F368-9D37-658400C61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634" y="4800499"/>
            <a:ext cx="3794760" cy="146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8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15EC2F-4AF8-E70C-6721-DBF6B663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Non-linear triangulation &amp; calibration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585A8-0122-0685-8AAA-9987B0497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Don’t really know what to put here : ) take some equations from the slides….</a:t>
            </a:r>
          </a:p>
        </p:txBody>
      </p:sp>
    </p:spTree>
    <p:extLst>
      <p:ext uri="{BB962C8B-B14F-4D97-AF65-F5344CB8AC3E}">
        <p14:creationId xmlns:p14="http://schemas.microsoft.com/office/powerpoint/2010/main" val="138749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0A91-6B7C-1DC9-C262-44450025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features. Canny. Harris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B43D0-986B-CB76-569A-D556E52C8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1857" y="3198410"/>
            <a:ext cx="3686689" cy="231489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5D2561-D8AE-48BD-C936-0A270B248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058" y="523712"/>
            <a:ext cx="2524477" cy="23339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AF4DC2-ADF4-FDD5-4E28-9D504680C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54" y="2355330"/>
            <a:ext cx="5391902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33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6E200-80B3-0A3C-4BA0-B653B5CC0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Robust model fitting. RANSAC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DEF981F-4040-563E-00B9-9A86EDA22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224108"/>
            <a:ext cx="6780700" cy="440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8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2D076-A657-5DE0-B6E2-0C369319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Constrained geometry feature matching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5C120B-31FF-7A3E-0F72-CB0EDD8A9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79" r="20099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DDBA16-1D65-03B9-21D0-CE0389C08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 dirty="0"/>
              <a:t>Eight-point algorithm</a:t>
            </a:r>
          </a:p>
          <a:p>
            <a:r>
              <a:rPr lang="en-US" sz="2200" dirty="0"/>
              <a:t>Fundamental matrix</a:t>
            </a:r>
          </a:p>
          <a:p>
            <a:r>
              <a:rPr lang="en-US" sz="2200" dirty="0"/>
              <a:t>RANSAC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7157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3C403-6C89-CD60-A137-35D8EB3E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GB" sz="4000"/>
              <a:t>Image stitching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5002-B077-E55E-9FEF-17CF5FFF8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endParaRPr lang="en-GB" sz="2000" dirty="0"/>
          </a:p>
          <a:p>
            <a:r>
              <a:rPr lang="en-GB" sz="2000" dirty="0"/>
              <a:t>RANSAC for fitting </a:t>
            </a:r>
            <a:r>
              <a:rPr lang="en-GB" sz="2000" dirty="0" err="1"/>
              <a:t>Homographies</a:t>
            </a:r>
            <a:endParaRPr lang="en-GB" sz="2000" dirty="0"/>
          </a:p>
          <a:p>
            <a:r>
              <a:rPr lang="en-GB" sz="2000" dirty="0"/>
              <a:t>Warping</a:t>
            </a:r>
          </a:p>
          <a:p>
            <a:r>
              <a:rPr lang="en-GB" sz="2000" dirty="0"/>
              <a:t>Finally </a:t>
            </a:r>
            <a:r>
              <a:rPr lang="en-GB" sz="2000" dirty="0" err="1"/>
              <a:t>stiching</a:t>
            </a:r>
            <a:endParaRPr lang="en-GB" sz="2000" dirty="0"/>
          </a:p>
          <a:p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CA05C0-5D10-8F4E-ED40-A65349EA4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06" y="2421924"/>
            <a:ext cx="5154369" cy="3711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7ECDEC-5E09-65B1-9636-08F4FD063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94" y="2533572"/>
            <a:ext cx="5167185" cy="348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1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130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Pinhole camera model &amp; Homogeneous coordinates q = K[R|t]Q = PQ</vt:lpstr>
      <vt:lpstr>Camera model &amp; homographies</vt:lpstr>
      <vt:lpstr>Stereo vision &amp; triangulation. Multiview geometry. Essential &amp; Fundamental matrices.  0 = p’Ep; 0 = q’Fq;</vt:lpstr>
      <vt:lpstr>Camera calibration</vt:lpstr>
      <vt:lpstr>Non-linear triangulation &amp; calibration</vt:lpstr>
      <vt:lpstr>Simple features. Canny. Harris</vt:lpstr>
      <vt:lpstr>Robust model fitting. RANSAC</vt:lpstr>
      <vt:lpstr>Constrained geometry feature matching</vt:lpstr>
      <vt:lpstr>Image stitching</vt:lpstr>
      <vt:lpstr>Visual odometry</vt:lpstr>
      <vt:lpstr>Structured light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Ernestas Simutis</dc:creator>
  <cp:lastModifiedBy>Ernestas Simutis</cp:lastModifiedBy>
  <cp:revision>33</cp:revision>
  <dcterms:created xsi:type="dcterms:W3CDTF">2022-05-07T11:24:48Z</dcterms:created>
  <dcterms:modified xsi:type="dcterms:W3CDTF">2022-05-12T15:26:23Z</dcterms:modified>
</cp:coreProperties>
</file>