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for fitting </a:t>
            </a:r>
            <a:r>
              <a:rPr lang="en-GB" dirty="0" err="1"/>
              <a:t>Homographies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81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Autofit/>
          </a:bodyPr>
          <a:lstStyle/>
          <a:p>
            <a:r>
              <a:rPr lang="en-US" sz="2800" dirty="0"/>
              <a:t>Stereo vision &amp; triangulation. Multiview geometry. Essential &amp; Fundamental matrices. </a:t>
            </a:r>
            <a:br>
              <a:rPr lang="en-US" sz="2800" dirty="0"/>
            </a:br>
            <a:r>
              <a:rPr lang="en-US" sz="2800" dirty="0"/>
              <a:t>0 = </a:t>
            </a:r>
            <a:r>
              <a:rPr lang="en-US" sz="2800" dirty="0" err="1"/>
              <a:t>p’Ep</a:t>
            </a:r>
            <a:r>
              <a:rPr lang="en-US" sz="2800" dirty="0"/>
              <a:t>; 0 = </a:t>
            </a:r>
            <a:r>
              <a:rPr lang="en-US" sz="2800" dirty="0" err="1"/>
              <a:t>q’Fq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0A91-6B7C-1DC9-C262-4445002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features. Canny. Harris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43D0-986B-CB76-569A-D556E52C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857" y="3198410"/>
            <a:ext cx="3686689" cy="2314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D2561-D8AE-48BD-C936-0A270B2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58" y="523712"/>
            <a:ext cx="2524477" cy="233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4DC2-ADF4-FDD5-4E28-9D50468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" y="2355330"/>
            <a:ext cx="53919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6E200-80B3-0A3C-4BA0-B653B5CC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Robust model fitting. RANSAC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EF981F-4040-563E-00B9-9A86EDA2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2D076-A657-5DE0-B6E2-0C36931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Constrained geometry feature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C120B-31FF-7A3E-0F72-CB0EDD8A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9" r="2009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DBA16-1D65-03B9-21D0-CE0389C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Eight-point algorithm</a:t>
            </a:r>
          </a:p>
          <a:p>
            <a:r>
              <a:rPr lang="en-US" sz="2200" dirty="0"/>
              <a:t>Fundamental matrix</a:t>
            </a:r>
          </a:p>
          <a:p>
            <a:r>
              <a:rPr lang="en-US" sz="2200" dirty="0"/>
              <a:t>RANSAC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95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triangulation. Multiview geometry. Essential &amp; Fundamental matrices.  0 = p’Ep; 0 = q’Fq;</vt:lpstr>
      <vt:lpstr>Camera calibration</vt:lpstr>
      <vt:lpstr>Non-linear triangulation &amp; calibration</vt:lpstr>
      <vt:lpstr>Non-linear triangulation &amp; calibration</vt:lpstr>
      <vt:lpstr>Simple features. Canny. Harris</vt:lpstr>
      <vt:lpstr>Robust model fitting. RANSAC</vt:lpstr>
      <vt:lpstr>Constrained geometry feature matching</vt:lpstr>
      <vt:lpstr>Image stitching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26</cp:revision>
  <dcterms:created xsi:type="dcterms:W3CDTF">2022-05-07T11:24:48Z</dcterms:created>
  <dcterms:modified xsi:type="dcterms:W3CDTF">2022-05-11T13:14:03Z</dcterms:modified>
</cp:coreProperties>
</file>