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/>
              <a:t>Image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RANSAC for fitting </a:t>
            </a:r>
            <a:r>
              <a:rPr lang="en-GB" sz="2000" dirty="0" err="1"/>
              <a:t>Homographies</a:t>
            </a:r>
            <a:endParaRPr lang="en-GB" sz="2000" dirty="0"/>
          </a:p>
          <a:p>
            <a:r>
              <a:rPr lang="en-GB" sz="2000" dirty="0"/>
              <a:t>Warping</a:t>
            </a:r>
          </a:p>
          <a:p>
            <a:r>
              <a:rPr lang="en-GB" sz="2000" dirty="0"/>
              <a:t>Finally </a:t>
            </a:r>
            <a:r>
              <a:rPr lang="en-GB" sz="2000" dirty="0" err="1"/>
              <a:t>stiching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05C0-5D10-8F4E-ED40-A65349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6" y="2421924"/>
            <a:ext cx="5154369" cy="371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ECDEC-5E09-65B1-9636-08F4FD06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33572"/>
            <a:ext cx="5167185" cy="34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00" y="446720"/>
            <a:ext cx="4399093" cy="1325563"/>
          </a:xfrm>
        </p:spPr>
        <p:txBody>
          <a:bodyPr>
            <a:normAutofit/>
          </a:bodyPr>
          <a:lstStyle/>
          <a:p>
            <a:r>
              <a:rPr lang="en-GB" dirty="0"/>
              <a:t>Visual odometry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0" y="1749660"/>
            <a:ext cx="4399094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SIFT</a:t>
            </a:r>
          </a:p>
          <a:p>
            <a:r>
              <a:rPr lang="en-GB" sz="1800" dirty="0"/>
              <a:t>Essential matrix, decomposition (</a:t>
            </a:r>
            <a:r>
              <a:rPr lang="en-GB" sz="1800" dirty="0" err="1"/>
              <a:t>R,t</a:t>
            </a:r>
            <a:r>
              <a:rPr lang="en-GB" sz="1800" dirty="0"/>
              <a:t>)</a:t>
            </a:r>
          </a:p>
          <a:p>
            <a:r>
              <a:rPr lang="en-GB" sz="1800" dirty="0"/>
              <a:t>Triangulation from first pair</a:t>
            </a:r>
          </a:p>
          <a:p>
            <a:r>
              <a:rPr lang="en-GB" sz="1800" dirty="0"/>
              <a:t>PnP to estimate pose of camera in third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55A1C-6CC6-F506-8792-8F587E27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46" y="300393"/>
            <a:ext cx="3254095" cy="327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E86EA-D27F-21EA-1617-F71B0720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9" y="3871235"/>
            <a:ext cx="11430441" cy="24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Autofit/>
          </a:bodyPr>
          <a:lstStyle/>
          <a:p>
            <a:r>
              <a:rPr lang="en-US" sz="2800" dirty="0"/>
              <a:t>Stereo vision &amp; triangulation. Multiview geometry. Essential &amp; Fundamental matrices. </a:t>
            </a:r>
            <a:br>
              <a:rPr lang="en-US" sz="2800" dirty="0"/>
            </a:br>
            <a:r>
              <a:rPr lang="en-US" sz="2800" dirty="0"/>
              <a:t>0 = </a:t>
            </a:r>
            <a:r>
              <a:rPr lang="en-US" sz="2800" dirty="0" err="1"/>
              <a:t>p’Ep</a:t>
            </a:r>
            <a:r>
              <a:rPr lang="en-US" sz="2800" dirty="0"/>
              <a:t>; 0 = </a:t>
            </a:r>
            <a:r>
              <a:rPr lang="en-US" sz="2800" dirty="0" err="1"/>
              <a:t>q’Fq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 model fitting. RANSAC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F981F-4040-563E-00B9-9A86EDA2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D076-A657-5DE0-B6E2-0C36931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Constrained geometry feature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C120B-31FF-7A3E-0F72-CB0EDD8A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r="2009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DBA16-1D65-03B9-21D0-CE0389C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Eight-point algorithm</a:t>
            </a:r>
          </a:p>
          <a:p>
            <a:r>
              <a:rPr lang="en-US" sz="2200" dirty="0"/>
              <a:t>Fundamental matrix</a:t>
            </a:r>
          </a:p>
          <a:p>
            <a:r>
              <a:rPr lang="en-US" sz="2200" dirty="0"/>
              <a:t>RANSAC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122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triangulation. Multiview geometry. Essential &amp; Fundamental matrices.  0 = p’Ep; 0 = q’Fq;</vt:lpstr>
      <vt:lpstr>Camera calibration</vt:lpstr>
      <vt:lpstr>Non-linear triangulation &amp; calibration</vt:lpstr>
      <vt:lpstr>Non-linear triangulation &amp; calibration</vt:lpstr>
      <vt:lpstr>Simple features. Canny. Harris</vt:lpstr>
      <vt:lpstr>Robust model fitting. RANSAC</vt:lpstr>
      <vt:lpstr>Constrained geometry feature matching</vt:lpstr>
      <vt:lpstr>Image stitching</vt:lpstr>
      <vt:lpstr>Visual odometry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29</cp:revision>
  <dcterms:created xsi:type="dcterms:W3CDTF">2022-05-07T11:24:48Z</dcterms:created>
  <dcterms:modified xsi:type="dcterms:W3CDTF">2022-05-12T14:41:11Z</dcterms:modified>
</cp:coreProperties>
</file>