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Homogeneous coordinates q 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00" y="446720"/>
            <a:ext cx="4399093" cy="1325563"/>
          </a:xfrm>
        </p:spPr>
        <p:txBody>
          <a:bodyPr>
            <a:normAutofit/>
          </a:bodyPr>
          <a:lstStyle/>
          <a:p>
            <a:r>
              <a:rPr lang="en-GB" dirty="0"/>
              <a:t>Visual odometry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5002-B077-E55E-9FEF-17CF5FFF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00" y="1749660"/>
            <a:ext cx="4399094" cy="3181684"/>
          </a:xfrm>
        </p:spPr>
        <p:txBody>
          <a:bodyPr anchor="t">
            <a:normAutofit/>
          </a:bodyPr>
          <a:lstStyle/>
          <a:p>
            <a:r>
              <a:rPr lang="en-GB" sz="1800" dirty="0"/>
              <a:t>SIFT</a:t>
            </a:r>
          </a:p>
          <a:p>
            <a:r>
              <a:rPr lang="en-GB" sz="1800" dirty="0"/>
              <a:t>Essential matrix, decomposition (</a:t>
            </a:r>
            <a:r>
              <a:rPr lang="en-GB" sz="1800" dirty="0" err="1"/>
              <a:t>R,t</a:t>
            </a:r>
            <a:r>
              <a:rPr lang="en-GB" sz="1800" dirty="0"/>
              <a:t>)</a:t>
            </a:r>
          </a:p>
          <a:p>
            <a:r>
              <a:rPr lang="en-GB" sz="1800" dirty="0"/>
              <a:t>Triangulation from first pair</a:t>
            </a:r>
          </a:p>
          <a:p>
            <a:r>
              <a:rPr lang="en-GB" sz="1800" dirty="0"/>
              <a:t>PnP to estimate pose of camera in third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55A1C-6CC6-F506-8792-8F587E27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46" y="300393"/>
            <a:ext cx="3254095" cy="3270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E86EA-D27F-21EA-1617-F71B0720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79" y="3871235"/>
            <a:ext cx="11430441" cy="24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6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2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sz="6000" dirty="0">
                <a:solidFill>
                  <a:srgbClr val="FFFFFF"/>
                </a:solidFill>
              </a:rPr>
              <a:t>Structured light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714C50-9559-B0E3-919C-1D8B0E67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84" y="321732"/>
            <a:ext cx="2328888" cy="1863110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57DBE94-268D-4E88-A18D-106A82FB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7" y="2896432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Rectification</a:t>
            </a:r>
          </a:p>
          <a:p>
            <a:r>
              <a:rPr lang="en-US" dirty="0">
                <a:solidFill>
                  <a:srgbClr val="FFFFFF"/>
                </a:solidFill>
              </a:rPr>
              <a:t>Unwrapping, pattern</a:t>
            </a:r>
          </a:p>
          <a:p>
            <a:r>
              <a:rPr lang="en-US" dirty="0">
                <a:solidFill>
                  <a:srgbClr val="FFFFFF"/>
                </a:solidFill>
              </a:rPr>
              <a:t>Matching pixels</a:t>
            </a:r>
          </a:p>
          <a:p>
            <a:r>
              <a:rPr lang="en-US" dirty="0">
                <a:solidFill>
                  <a:srgbClr val="FFFFFF"/>
                </a:solidFill>
              </a:rPr>
              <a:t>Disparity map</a:t>
            </a:r>
          </a:p>
          <a:p>
            <a:r>
              <a:rPr lang="en-US" dirty="0">
                <a:solidFill>
                  <a:srgbClr val="FFFFFF"/>
                </a:solidFill>
              </a:rPr>
              <a:t>Triangulate matches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6FA740-AE49-A3A3-27D0-F6DDA813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584" y="2490323"/>
            <a:ext cx="2154495" cy="170163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C9D380-4A2D-E166-158C-4191832F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968" y="697603"/>
            <a:ext cx="4381912" cy="2267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36E038-1A7C-FC1F-BD20-B7F1F4E51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86" y="4728840"/>
            <a:ext cx="2062593" cy="17016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9ABE6E-2C1C-EE19-03FD-D9874FBE5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211" y="4119191"/>
            <a:ext cx="4500205" cy="20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02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DCFD3-661B-89F2-DE75-44A517F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668175"/>
            <a:ext cx="5085414" cy="40293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C85B-C212-0893-ABC6-AB516C5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11200"/>
            <a:ext cx="5467350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Autofit/>
          </a:bodyPr>
          <a:lstStyle/>
          <a:p>
            <a:r>
              <a:rPr lang="en-US" sz="2800" dirty="0"/>
              <a:t>Stereo vision &amp; triangulation. Multiview geometry. Essential &amp; Fundamental matrices. </a:t>
            </a:r>
            <a:br>
              <a:rPr lang="en-US" sz="2800" dirty="0"/>
            </a:br>
            <a:r>
              <a:rPr lang="en-US" sz="2800" dirty="0"/>
              <a:t>0 = </a:t>
            </a:r>
            <a:r>
              <a:rPr lang="en-US" sz="2800" dirty="0" err="1"/>
              <a:t>p’Ep</a:t>
            </a:r>
            <a:r>
              <a:rPr lang="en-US" sz="2800" dirty="0"/>
              <a:t>; 0 = </a:t>
            </a:r>
            <a:r>
              <a:rPr lang="en-US" sz="2800" dirty="0" err="1"/>
              <a:t>q’Fq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Camera calibration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D25A5-DA63-D2B6-F99A-D4A389F2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6" y="624459"/>
            <a:ext cx="3797570" cy="140510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28C5F2-A725-BADB-09B9-5E4616A1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4" y="2428116"/>
            <a:ext cx="3794760" cy="2001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107CD-F372-710F-2E20-9DC22846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68" y="1032249"/>
            <a:ext cx="2520307" cy="267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5927-2751-45F8-D4CB-9DB86404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339" y="134114"/>
            <a:ext cx="4345025" cy="4291821"/>
          </a:xfrm>
          <a:prstGeom prst="rect">
            <a:avLst/>
          </a:prstGeom>
        </p:spPr>
      </p:pic>
      <p:cxnSp>
        <p:nvCxnSpPr>
          <p:cNvPr id="75" name="Straight Connector 6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6A16D5-6CA9-F368-9D37-658400C6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" y="4800499"/>
            <a:ext cx="3794760" cy="1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really know what to put here : ) take some equations from the slides….</a:t>
            </a:r>
          </a:p>
        </p:txBody>
      </p:sp>
    </p:spTree>
    <p:extLst>
      <p:ext uri="{BB962C8B-B14F-4D97-AF65-F5344CB8AC3E}">
        <p14:creationId xmlns:p14="http://schemas.microsoft.com/office/powerpoint/2010/main" val="13874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0A91-6B7C-1DC9-C262-4445002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features. Canny. Harris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B43D0-986B-CB76-569A-D556E52C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857" y="3198410"/>
            <a:ext cx="3686689" cy="23148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D2561-D8AE-48BD-C936-0A270B24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058" y="523712"/>
            <a:ext cx="2524477" cy="2333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F4DC2-ADF4-FDD5-4E28-9D504680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4" y="2355330"/>
            <a:ext cx="539190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6E200-80B3-0A3C-4BA0-B653B5CC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Robust model fitting. RANSAC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DEF981F-4040-563E-00B9-9A86EDA22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2D076-A657-5DE0-B6E2-0C36931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Constrained geometry feature 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C120B-31FF-7A3E-0F72-CB0EDD8A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9" r="2009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DBA16-1D65-03B9-21D0-CE0389C0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Eight-point algorithm</a:t>
            </a:r>
          </a:p>
          <a:p>
            <a:r>
              <a:rPr lang="en-US" sz="2200" dirty="0"/>
              <a:t>Fundamental matrix</a:t>
            </a:r>
          </a:p>
          <a:p>
            <a:r>
              <a:rPr lang="en-US" sz="2200" dirty="0"/>
              <a:t>RANSAC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57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GB" sz="4000"/>
              <a:t>Image stitching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5002-B077-E55E-9FEF-17CF5FFF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RANSAC for fitting </a:t>
            </a:r>
            <a:r>
              <a:rPr lang="en-GB" sz="2000" dirty="0" err="1"/>
              <a:t>Homographies</a:t>
            </a:r>
            <a:endParaRPr lang="en-GB" sz="2000" dirty="0"/>
          </a:p>
          <a:p>
            <a:r>
              <a:rPr lang="en-GB" sz="2000" dirty="0"/>
              <a:t>Warping</a:t>
            </a:r>
          </a:p>
          <a:p>
            <a:r>
              <a:rPr lang="en-GB" sz="2000" dirty="0"/>
              <a:t>Finally </a:t>
            </a:r>
            <a:r>
              <a:rPr lang="en-GB" sz="2000" dirty="0" err="1"/>
              <a:t>stiching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A05C0-5D10-8F4E-ED40-A65349EA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06" y="2421924"/>
            <a:ext cx="5154369" cy="3711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ECDEC-5E09-65B1-9636-08F4FD06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33572"/>
            <a:ext cx="5167185" cy="34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130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  <vt:lpstr>Stereo vision &amp; triangulation. Multiview geometry. Essential &amp; Fundamental matrices.  0 = p’Ep; 0 = q’Fq;</vt:lpstr>
      <vt:lpstr>Camera calibration</vt:lpstr>
      <vt:lpstr>Non-linear triangulation &amp; calibration</vt:lpstr>
      <vt:lpstr>Simple features. Canny. Harris</vt:lpstr>
      <vt:lpstr>Robust model fitting. RANSAC</vt:lpstr>
      <vt:lpstr>Constrained geometry feature matching</vt:lpstr>
      <vt:lpstr>Image stitching</vt:lpstr>
      <vt:lpstr>Visual odometry</vt:lpstr>
      <vt:lpstr>Structured light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33</cp:revision>
  <dcterms:created xsi:type="dcterms:W3CDTF">2022-05-07T11:24:48Z</dcterms:created>
  <dcterms:modified xsi:type="dcterms:W3CDTF">2022-05-12T15:24:57Z</dcterms:modified>
</cp:coreProperties>
</file>