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DC60-69F3-AD87-03CB-9242A1387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58907-7690-7E7E-2752-000DA308A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26BB9-4C3F-157F-B802-5C50E19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D697-0BC9-A783-BD97-5501F5A4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75E2-54B6-9AB9-4038-02C22FA2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04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674-4204-3E35-2BC1-D0D22C9E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465C7-3E7B-00E5-AB30-3EF91BE0C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BB02-A5D1-87E1-1257-8B7BF4AF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E73E-6978-E317-ECA4-3DF0499A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CC57-491E-22ED-BB92-CAFF9141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04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3D91F-12F3-8F9D-58D2-5C2D72EAE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EDE7F-1F70-853A-23B6-080FEF2BB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FF3D-F6B0-6ADD-C2F3-F204EDCC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EEE4-D943-7E4D-E38F-24B737E8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3E65-543F-9867-9E62-CF983646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1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1A3C-5E9C-691D-2491-A77A0683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74D9-5E54-9992-DC14-4E0F7BE26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9E4C-7E85-F57E-889D-AFF6FF8D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98F2-7FFC-A3E8-8446-7AEBF3FC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11A9-81F0-C1A3-E1F9-3EB2B03E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17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C66F-587E-B5DE-38E3-EA3FED89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CE735-36DB-B8DA-EEE3-CAF9A705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2A4A-8C83-A8DB-06F8-06BE19E5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2359-7C1F-1B0E-5B34-B7DD18FA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EE210-2EFD-CA6E-79C3-78BCBEED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73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D47B-EE07-03C4-96A2-72BE5143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7284D-F6C5-093E-4119-B249E5362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6249B-7F10-DAAB-ACD3-8E1A0226C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9A96B-2B49-EF55-7627-CF9B592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B1E74-19D9-D27F-C081-B55DBA09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92AEF-E59C-D1DD-E6F9-5DCB004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1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D83F-A8BE-0A47-D934-E35EDEA6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1B04A-5342-7AC0-9573-6F4CE2DE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94517-BC7D-8C4C-C6E1-586F743E4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85A09-0CC3-3CD9-7E4A-C4381BA90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0B16F-1463-4D1B-4F66-A26B0AC22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1B79F-80DB-C12B-FBF0-D4EBBB4E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6BB3A-56E4-F81F-DF70-07CC78C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7DE91-8FE8-FCCE-6D89-FA6B20DC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60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C8B9-CB4B-07DC-04C7-4DBCAF70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FD18B-8349-32B3-2EF5-68CDA01B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F8338-6112-1C5D-A1FA-78D483D2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38F0E-F92C-0783-A67A-F133830D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11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92D65-15CB-5E53-976F-A0BBB1C8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AA5FC-305F-7A63-1C9A-FF8EFF83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49B52-DEA9-599F-5A72-2896F03F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9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BBF0-026B-4321-5FEA-0BDAD24E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3E4E-27D1-5C2A-A9FF-2B970BD7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E75A5-9A6E-3220-70B3-B4D20B993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3D200-7F47-DED2-8F9E-6FF354B9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1CB17-133E-72D8-30BC-3A26469F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E2C3D-B01B-E9FC-E64A-5FF72688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9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4AA5-8FF9-E65A-4A9E-02CD50EA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756D8-BA75-9A0F-88F0-5B6BF88C0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F05AA-E302-AD8B-52F0-0EAD40E58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1AF61-8287-1F19-68BF-08DAAC07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DFEE-93BF-4036-9EEF-1A20A3385B7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F5063-8BA9-FDA8-03F2-4B3847B7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225CA-1674-2E7F-3BBB-537D12D7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9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4960C-5530-D5CE-2D10-F29E3AF4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B199-C68E-7C84-5239-6E194E696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2C04-71A6-4B4C-FC89-D354AAEF3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9DFEE-93BF-4036-9EEF-1A20A3385B7B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E227-89BC-43E5-2072-14117C729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0F29C-0C9E-6DA8-51C6-9D52B6210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4A04-9019-4E37-A9D8-54A17A437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1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668E9B47-89E1-82C1-FA43-18FD755D4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66750"/>
            <a:ext cx="6219825" cy="40338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37C7F6A-0724-2A6F-A38A-22260DEED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3" y="666750"/>
            <a:ext cx="4224338" cy="4033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7C27B-0196-153E-AB12-2C21D72F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GB" sz="3400" dirty="0"/>
              <a:t>Homogeneous coordinates &amp; pinhole camera </a:t>
            </a:r>
            <a:r>
              <a:rPr lang="en-GB" sz="3400"/>
              <a:t>model (q </a:t>
            </a:r>
            <a:r>
              <a:rPr lang="en-GB" sz="3400" dirty="0"/>
              <a:t>= K[R t</a:t>
            </a:r>
            <a:r>
              <a:rPr lang="en-GB" sz="3400"/>
              <a:t>]Q = PQ)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114243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Homogeneous coordinates &amp; pinhole camera model (q = K[R t]Q = PQ)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Ernestas Simutis</dc:creator>
  <cp:lastModifiedBy>Ernestas Simutis</cp:lastModifiedBy>
  <cp:revision>6</cp:revision>
  <dcterms:created xsi:type="dcterms:W3CDTF">2022-05-07T11:24:48Z</dcterms:created>
  <dcterms:modified xsi:type="dcterms:W3CDTF">2022-05-07T14:10:24Z</dcterms:modified>
</cp:coreProperties>
</file>