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B9667-364D-470E-B297-E77FE815E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31FD7-0C8F-4136-9ACE-C7CDB8A2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5A377-802B-4768-9E66-89F39E0F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B7-F3AE-4A6A-89E1-BBA086C624E3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57D2D-1CD0-4CF4-9295-FF0C9DE7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DB4CA-8A38-4B57-9D74-479906B7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767B-74AA-44A6-91A6-4FA9185AD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BFAE3-C982-47CA-AE09-CA91A6A9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860FD2-5E39-4331-9A76-D805DD4E6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CBAE8-417A-4DD9-B3F1-EE096FF2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B7-F3AE-4A6A-89E1-BBA086C624E3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665F8-0460-43E0-BD67-F482072B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3D9EF-6CAD-4377-9625-9A867374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767B-74AA-44A6-91A6-4FA9185AD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6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5B97F6-8653-43E6-8346-72567D1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164018-F643-42AB-881F-AF2584D4E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653D0-26ED-4B62-A614-5AA17DE7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B7-F3AE-4A6A-89E1-BBA086C624E3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C8E23-AEDB-4A21-8A1E-D35A6815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B0067-CA4F-4486-9C90-AF539B7F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767B-74AA-44A6-91A6-4FA9185AD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27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FB15-5EBE-49B9-9226-279EEA0E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97C59-640D-469D-9E5F-D60369C5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9E017-E8FF-4738-A042-E47623A6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B7-F3AE-4A6A-89E1-BBA086C624E3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649CE-7D76-4116-8D8E-1D24CA2C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F450A-D1E7-4CAE-9608-1D45E072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767B-74AA-44A6-91A6-4FA9185AD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7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3CB5A-AE96-4160-88E3-E475795E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3E081-3CEB-468E-A0C9-794D6E85A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03844-A0F0-47FD-BBCF-9D1F50C3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B7-F3AE-4A6A-89E1-BBA086C624E3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67387-8EA5-4A07-8D4E-BBEB607D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BE618-CD4E-4F46-BC5A-1D71808A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767B-74AA-44A6-91A6-4FA9185AD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8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0A738-8C02-4830-982D-29AD298B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B9937-ACB3-44BC-A7FA-947BE62E7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AC68E6-7E7E-4C46-B359-728AD3DCA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850B7-50B0-4539-9565-A949F1DF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B7-F3AE-4A6A-89E1-BBA086C624E3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9D260-CBC5-414D-B66B-FB75F12D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731C71-2FB0-474C-8B81-057148D9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767B-74AA-44A6-91A6-4FA9185AD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49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853EE-7675-4844-9570-6E34513E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DE9486-96C5-4D6E-9B28-19E4BCEEC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C69D18-3A35-480C-ADAA-6E1BA584F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2BDF77-9F3E-4C2F-89FA-7EB55A020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E3D81D-6C52-4809-8403-724C95FDA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D0341F-6816-43FD-82C3-D6E5EBF3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B7-F3AE-4A6A-89E1-BBA086C624E3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9C22C7-9BAD-4AB9-A7ED-F6891C87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AE6C5C-B164-40CE-81E3-8E48A483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767B-74AA-44A6-91A6-4FA9185AD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6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BF52C-768F-41ED-B8ED-6257D194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6AEBAF-AEB5-4852-AF20-3B2BEF8E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B7-F3AE-4A6A-89E1-BBA086C624E3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DC0E4E-851C-4C7D-8616-EF28C22E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6F2B9D-1E41-4DBB-BDE7-45F536AF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767B-74AA-44A6-91A6-4FA9185AD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3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4C1399-6CB8-4D14-BFA4-F2B6F4EF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B7-F3AE-4A6A-89E1-BBA086C624E3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914C5A-19D5-4C79-AF4B-F98DD25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5BC3E9-1D59-4A0E-B75A-9981C661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767B-74AA-44A6-91A6-4FA9185AD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62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C3AA2-529D-4B67-8F0E-E87583E7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CC0EA-4537-4227-886B-B13230EF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A01548-67D5-469E-96B1-6716DA4FF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8587B-AF37-4E01-9819-71503E71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B7-F3AE-4A6A-89E1-BBA086C624E3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92D310-6869-4CCD-97A6-E9D3A5C3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05448-0BF4-4893-8777-3280E1A3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767B-74AA-44A6-91A6-4FA9185AD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2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A67FC-6217-49FE-99E6-F3D578B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E7E0FF-41A6-4C42-9784-89168E1E5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C0C462-1650-4A10-AB7F-521DE16A9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209F3-F0C3-4BDF-A061-5492D269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B7-F3AE-4A6A-89E1-BBA086C624E3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F4A95A-0E2B-4C29-8C18-BB1E5D84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790C33-300D-4276-8753-F003105E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767B-74AA-44A6-91A6-4FA9185AD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66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AA7A05-9094-47DD-9594-F249CA16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48E71-A477-43DD-AE07-EE5371911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B669A-C7A7-48EB-AF22-5283A042B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A7B7-F3AE-4A6A-89E1-BBA086C624E3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D3549-71B3-4E7B-BD41-AEEB4EF02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429F8-2DF1-4AA2-AA84-7705E4516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D767B-74AA-44A6-91A6-4FA9185AD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BCB49-B5C3-4F27-BC50-854A2C6A9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11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ACFE01-0C85-4469-9290-B3FEEB9E3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01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</dc:title>
  <dc:creator>奇 小</dc:creator>
  <cp:lastModifiedBy>奇 小</cp:lastModifiedBy>
  <cp:revision>1</cp:revision>
  <dcterms:created xsi:type="dcterms:W3CDTF">2019-02-12T08:23:19Z</dcterms:created>
  <dcterms:modified xsi:type="dcterms:W3CDTF">2019-02-12T08:23:23Z</dcterms:modified>
</cp:coreProperties>
</file>