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713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  <p:sldId id="264" r:id="rId10"/>
    <p:sldId id="268" r:id="rId11"/>
    <p:sldId id="265" r:id="rId12"/>
    <p:sldId id="266" r:id="rId13"/>
    <p:sldId id="267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9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F1EE-0A4C-4DF8-8EB8-CACAB4493235}" type="datetimeFigureOut">
              <a:rPr lang="en-MY" smtClean="0"/>
              <a:t>8/4/2021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6487C-F858-41BA-BBDD-7A7A9D9821F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84226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F1EE-0A4C-4DF8-8EB8-CACAB4493235}" type="datetimeFigureOut">
              <a:rPr lang="en-MY" smtClean="0"/>
              <a:t>8/4/2021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6487C-F858-41BA-BBDD-7A7A9D9821F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8029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F1EE-0A4C-4DF8-8EB8-CACAB4493235}" type="datetimeFigureOut">
              <a:rPr lang="en-MY" smtClean="0"/>
              <a:t>8/4/2021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6487C-F858-41BA-BBDD-7A7A9D9821F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09539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F1EE-0A4C-4DF8-8EB8-CACAB4493235}" type="datetimeFigureOut">
              <a:rPr lang="en-MY" smtClean="0"/>
              <a:t>8/4/2021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6487C-F858-41BA-BBDD-7A7A9D9821F8}" type="slidenum">
              <a:rPr lang="en-MY" smtClean="0"/>
              <a:t>‹#›</a:t>
            </a:fld>
            <a:endParaRPr lang="en-MY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7120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F1EE-0A4C-4DF8-8EB8-CACAB4493235}" type="datetimeFigureOut">
              <a:rPr lang="en-MY" smtClean="0"/>
              <a:t>8/4/2021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6487C-F858-41BA-BBDD-7A7A9D9821F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37697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F1EE-0A4C-4DF8-8EB8-CACAB4493235}" type="datetimeFigureOut">
              <a:rPr lang="en-MY" smtClean="0"/>
              <a:t>8/4/2021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6487C-F858-41BA-BBDD-7A7A9D9821F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738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F1EE-0A4C-4DF8-8EB8-CACAB4493235}" type="datetimeFigureOut">
              <a:rPr lang="en-MY" smtClean="0"/>
              <a:t>8/4/2021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6487C-F858-41BA-BBDD-7A7A9D9821F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31959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F1EE-0A4C-4DF8-8EB8-CACAB4493235}" type="datetimeFigureOut">
              <a:rPr lang="en-MY" smtClean="0"/>
              <a:t>8/4/2021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6487C-F858-41BA-BBDD-7A7A9D9821F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80089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F1EE-0A4C-4DF8-8EB8-CACAB4493235}" type="datetimeFigureOut">
              <a:rPr lang="en-MY" smtClean="0"/>
              <a:t>8/4/2021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6487C-F858-41BA-BBDD-7A7A9D9821F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35091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F1EE-0A4C-4DF8-8EB8-CACAB4493235}" type="datetimeFigureOut">
              <a:rPr lang="en-MY" smtClean="0"/>
              <a:t>8/4/2021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6487C-F858-41BA-BBDD-7A7A9D9821F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65266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F1EE-0A4C-4DF8-8EB8-CACAB4493235}" type="datetimeFigureOut">
              <a:rPr lang="en-MY" smtClean="0"/>
              <a:t>8/4/2021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6487C-F858-41BA-BBDD-7A7A9D9821F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46697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F1EE-0A4C-4DF8-8EB8-CACAB4493235}" type="datetimeFigureOut">
              <a:rPr lang="en-MY" smtClean="0"/>
              <a:t>8/4/2021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6487C-F858-41BA-BBDD-7A7A9D9821F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43700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F1EE-0A4C-4DF8-8EB8-CACAB4493235}" type="datetimeFigureOut">
              <a:rPr lang="en-MY" smtClean="0"/>
              <a:t>8/4/2021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6487C-F858-41BA-BBDD-7A7A9D9821F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70920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F1EE-0A4C-4DF8-8EB8-CACAB4493235}" type="datetimeFigureOut">
              <a:rPr lang="en-MY" smtClean="0"/>
              <a:t>8/4/2021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6487C-F858-41BA-BBDD-7A7A9D9821F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80517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F1EE-0A4C-4DF8-8EB8-CACAB4493235}" type="datetimeFigureOut">
              <a:rPr lang="en-MY" smtClean="0"/>
              <a:t>8/4/2021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6487C-F858-41BA-BBDD-7A7A9D9821F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8227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F1EE-0A4C-4DF8-8EB8-CACAB4493235}" type="datetimeFigureOut">
              <a:rPr lang="en-MY" smtClean="0"/>
              <a:t>8/4/2021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6487C-F858-41BA-BBDD-7A7A9D9821F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85832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F1EE-0A4C-4DF8-8EB8-CACAB4493235}" type="datetimeFigureOut">
              <a:rPr lang="en-MY" smtClean="0"/>
              <a:t>8/4/2021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6487C-F858-41BA-BBDD-7A7A9D9821F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77439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40EF1EE-0A4C-4DF8-8EB8-CACAB4493235}" type="datetimeFigureOut">
              <a:rPr lang="en-MY" smtClean="0"/>
              <a:t>8/4/2021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C46487C-F858-41BA-BBDD-7A7A9D9821F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566996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B02D-7D21-4ECD-BED4-30C19D841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9379" y="1305084"/>
            <a:ext cx="9440034" cy="1828801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UECS3294 ADVANCED WEB APPLICATION DEVELOPMENT</a:t>
            </a:r>
            <a:br>
              <a:rPr lang="en-MY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br>
              <a:rPr lang="en-MY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ASSIGNMENT: Blog Management System</a:t>
            </a:r>
            <a:br>
              <a:rPr lang="en-MY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br>
              <a:rPr lang="en-MY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January 2021 Trimester</a:t>
            </a:r>
            <a:br>
              <a:rPr lang="en-MY" sz="18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</a:b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2B43DC-80C4-476A-B7D5-21C9A70803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43C05CB-11C7-48B0-8D35-D30717AF4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582174"/>
              </p:ext>
            </p:extLst>
          </p:nvPr>
        </p:nvGraphicFramePr>
        <p:xfrm>
          <a:off x="1335314" y="2569028"/>
          <a:ext cx="10087429" cy="34253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0973">
                  <a:extLst>
                    <a:ext uri="{9D8B030D-6E8A-4147-A177-3AD203B41FA5}">
                      <a16:colId xmlns:a16="http://schemas.microsoft.com/office/drawing/2014/main" val="1343000024"/>
                    </a:ext>
                  </a:extLst>
                </a:gridCol>
                <a:gridCol w="4318708">
                  <a:extLst>
                    <a:ext uri="{9D8B030D-6E8A-4147-A177-3AD203B41FA5}">
                      <a16:colId xmlns:a16="http://schemas.microsoft.com/office/drawing/2014/main" val="2255957074"/>
                    </a:ext>
                  </a:extLst>
                </a:gridCol>
                <a:gridCol w="3857748">
                  <a:extLst>
                    <a:ext uri="{9D8B030D-6E8A-4147-A177-3AD203B41FA5}">
                      <a16:colId xmlns:a16="http://schemas.microsoft.com/office/drawing/2014/main" val="3348462951"/>
                    </a:ext>
                  </a:extLst>
                </a:gridCol>
              </a:tblGrid>
              <a:tr h="856343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MY" sz="25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 Name</a:t>
                      </a:r>
                      <a:endParaRPr lang="en-MY" sz="25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  <a:endParaRPr lang="en-MY" sz="25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83650926"/>
                  </a:ext>
                </a:extLst>
              </a:tr>
              <a:tr h="856343">
                <a:tc>
                  <a:txBody>
                    <a:bodyPr/>
                    <a:lstStyle/>
                    <a:p>
                      <a:r>
                        <a:rPr lang="en-US" sz="2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1703648</a:t>
                      </a:r>
                      <a:endParaRPr lang="en-MY" sz="25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Tan Ying Yao</a:t>
                      </a:r>
                      <a:endParaRPr lang="en-MY" sz="25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yyaoutar@1utar.my</a:t>
                      </a:r>
                      <a:endParaRPr lang="en-MY" sz="25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7358294"/>
                  </a:ext>
                </a:extLst>
              </a:tr>
              <a:tr h="856343">
                <a:tc>
                  <a:txBody>
                    <a:bodyPr/>
                    <a:lstStyle/>
                    <a:p>
                      <a:r>
                        <a:rPr lang="en-US" sz="2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1701231</a:t>
                      </a:r>
                      <a:endParaRPr lang="en-MY" sz="2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 </a:t>
                      </a:r>
                      <a:r>
                        <a:rPr lang="en-US" sz="25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Thien</a:t>
                      </a:r>
                      <a:r>
                        <a:rPr lang="en-US" sz="2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Chung</a:t>
                      </a:r>
                      <a:endParaRPr lang="en-MY" sz="25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thienchung@1utar.my</a:t>
                      </a:r>
                      <a:endParaRPr lang="en-MY" sz="25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9769589"/>
                  </a:ext>
                </a:extLst>
              </a:tr>
              <a:tr h="856343">
                <a:tc>
                  <a:txBody>
                    <a:bodyPr/>
                    <a:lstStyle/>
                    <a:p>
                      <a:r>
                        <a:rPr lang="en-US" sz="2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1704368</a:t>
                      </a:r>
                      <a:endParaRPr lang="en-MY" sz="2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Wong Yin Khye</a:t>
                      </a:r>
                      <a:endParaRPr lang="en-MY" sz="2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stevenwong0121@1utar.my</a:t>
                      </a:r>
                      <a:endParaRPr lang="en-MY" sz="25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0195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0708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F5D92-5C6A-4AE7-8AEC-FCFB14516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766" y="159657"/>
            <a:ext cx="10353762" cy="970450"/>
          </a:xfrm>
        </p:spPr>
        <p:txBody>
          <a:bodyPr/>
          <a:lstStyle/>
          <a:p>
            <a:r>
              <a:rPr lang="en-US" dirty="0"/>
              <a:t>Database Seeded</a:t>
            </a:r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651F27-B5A3-4D74-892B-AEB82C4852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500" y="1049788"/>
            <a:ext cx="8191557" cy="5376529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27E96A0-659F-4B4D-8613-C93844589BCD}"/>
              </a:ext>
            </a:extLst>
          </p:cNvPr>
          <p:cNvSpPr txBox="1">
            <a:spLocks/>
          </p:cNvSpPr>
          <p:nvPr/>
        </p:nvSpPr>
        <p:spPr>
          <a:xfrm>
            <a:off x="492881" y="1790507"/>
            <a:ext cx="2714776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Blog Management System is seeded by non-sensical data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694170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A1566-B018-45C4-922D-E1BDCCDF7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Authentication</a:t>
            </a:r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EFD49D-4C54-4944-82DC-E68A598308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322" y="1748178"/>
            <a:ext cx="3657600" cy="3562350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B332E89-F050-4680-AD28-6025274FDB82}"/>
              </a:ext>
            </a:extLst>
          </p:cNvPr>
          <p:cNvSpPr txBox="1">
            <a:spLocks/>
          </p:cNvSpPr>
          <p:nvPr/>
        </p:nvSpPr>
        <p:spPr>
          <a:xfrm>
            <a:off x="478367" y="1848564"/>
            <a:ext cx="6996490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Users will be greeted in the login page when chosen, and will be prompted to sign up if they have not done so.</a:t>
            </a:r>
          </a:p>
          <a:p>
            <a:r>
              <a:rPr lang="en-US" dirty="0"/>
              <a:t>The role of the user is shown in the dashboard:</a:t>
            </a:r>
            <a:endParaRPr lang="en-MY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4657A2-3F00-4B71-B1C2-88B6B61618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86" y="3199947"/>
            <a:ext cx="47244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640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8EA62-B32E-4EA6-B5C7-566D63ADF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of Gates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2DB8F-3A8F-443F-AE11-5DF66F772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Gates is the main authorization of this application. Each time a user is trying to access</a:t>
            </a:r>
          </a:p>
          <a:p>
            <a:r>
              <a:rPr lang="en-MY" dirty="0"/>
              <a:t>CRUD functions, gates will be called to verify the current role of the user using ‘</a:t>
            </a:r>
            <a:r>
              <a:rPr lang="en-MY" dirty="0" err="1"/>
              <a:t>isAdmin</a:t>
            </a:r>
            <a:r>
              <a:rPr lang="en-MY" dirty="0"/>
              <a:t>’, ‘</a:t>
            </a:r>
            <a:r>
              <a:rPr lang="en-MY" dirty="0" err="1"/>
              <a:t>isUser</a:t>
            </a:r>
            <a:r>
              <a:rPr lang="en-MY" dirty="0"/>
              <a:t>’ or ‘</a:t>
            </a:r>
            <a:r>
              <a:rPr lang="en-MY" dirty="0" err="1"/>
              <a:t>isWriter</a:t>
            </a:r>
            <a:r>
              <a:rPr lang="en-MY" dirty="0"/>
              <a:t>’.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422A4B-A533-4E1F-BF36-47793DA4F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409" y="3065462"/>
            <a:ext cx="381952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613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283CF-984D-4460-BA2C-3353EF085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Gates: </a:t>
            </a:r>
            <a:r>
              <a:rPr lang="en-US" dirty="0" err="1"/>
              <a:t>isUser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9FF3D-1F42-4459-9990-46B23C004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703421"/>
            <a:ext cx="4267200" cy="4058751"/>
          </a:xfrm>
        </p:spPr>
        <p:txBody>
          <a:bodyPr/>
          <a:lstStyle/>
          <a:p>
            <a:r>
              <a:rPr lang="en-US" dirty="0"/>
              <a:t>User is navigated to the main page and cannot access the backend dashboard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FB3568-45C2-4984-9DD4-47318C4B2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350" y="1669143"/>
            <a:ext cx="7320650" cy="480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330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F773D-2E8C-4A3A-9542-B15CA9F99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995" y="145142"/>
            <a:ext cx="10353762" cy="970450"/>
          </a:xfrm>
        </p:spPr>
        <p:txBody>
          <a:bodyPr/>
          <a:lstStyle/>
          <a:p>
            <a:r>
              <a:rPr lang="en-US" dirty="0" err="1"/>
              <a:t>Gates:isWriter</a:t>
            </a:r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D4985E-7B1C-4B4A-931A-8F4DE7946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57" y="3204822"/>
            <a:ext cx="9667875" cy="3000375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7A77EB5-8463-48F3-A46C-ADCB41532951}"/>
              </a:ext>
            </a:extLst>
          </p:cNvPr>
          <p:cNvSpPr txBox="1">
            <a:spLocks/>
          </p:cNvSpPr>
          <p:nvPr/>
        </p:nvSpPr>
        <p:spPr>
          <a:xfrm>
            <a:off x="957942" y="1543764"/>
            <a:ext cx="9710057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Writer can add, edit and even delete blog posts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980820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9EC42-BE66-430D-9C9C-BF268A468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Gates:isAdmin</a:t>
            </a:r>
            <a:endParaRPr lang="en-MY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F47C39-082C-4009-B0BE-3C019E4E5A44}"/>
              </a:ext>
            </a:extLst>
          </p:cNvPr>
          <p:cNvSpPr txBox="1">
            <a:spLocks/>
          </p:cNvSpPr>
          <p:nvPr/>
        </p:nvSpPr>
        <p:spPr>
          <a:xfrm>
            <a:off x="957942" y="1717936"/>
            <a:ext cx="9710057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Admin has full functions of the system including: add, edit and delete blog posts and categories</a:t>
            </a:r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3BE0F8-9F86-4507-BC47-0EF426EB9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769" y="2820760"/>
            <a:ext cx="99345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852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CBE74-7A01-4FDE-B58E-6787BB62E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 Gallery</a:t>
            </a:r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5A9D24-A00C-423A-AC4D-AFDA4D9567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871" y="1441677"/>
            <a:ext cx="5518389" cy="4059237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213D4A8-D562-41BD-B5E0-1C450913B0C2}"/>
              </a:ext>
            </a:extLst>
          </p:cNvPr>
          <p:cNvSpPr txBox="1">
            <a:spLocks/>
          </p:cNvSpPr>
          <p:nvPr/>
        </p:nvSpPr>
        <p:spPr>
          <a:xfrm>
            <a:off x="304800" y="1703421"/>
            <a:ext cx="4267200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blog post also features photo gallery function, allowing uploads of photos to blog posts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674584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8ABA1-E77D-4B76-AF1B-692BB3343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766" y="101600"/>
            <a:ext cx="10353762" cy="970450"/>
          </a:xfrm>
        </p:spPr>
        <p:txBody>
          <a:bodyPr/>
          <a:lstStyle/>
          <a:p>
            <a:r>
              <a:rPr lang="en-US" dirty="0"/>
              <a:t>Thank You for taking your time reading this!</a:t>
            </a:r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97E1D6-3FF8-4C08-B461-344CEBBB96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571" y="972725"/>
            <a:ext cx="8752114" cy="5428075"/>
          </a:xfrm>
        </p:spPr>
      </p:pic>
    </p:spTree>
    <p:extLst>
      <p:ext uri="{BB962C8B-B14F-4D97-AF65-F5344CB8AC3E}">
        <p14:creationId xmlns:p14="http://schemas.microsoft.com/office/powerpoint/2010/main" val="4255927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E44A-470A-4F9C-903F-41A4C6D67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5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Blog Management System</a:t>
            </a:r>
            <a:br>
              <a:rPr lang="en-MY" sz="3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endParaRPr lang="en-MY" sz="3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D399C-B964-4DB5-B0F3-5DE5C6029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32449"/>
            <a:ext cx="10857291" cy="49731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All three roles are able to access the backend dashboard, however each role has their own specific functions available:</a:t>
            </a:r>
            <a:endParaRPr lang="en-MY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romanLcParenR"/>
            </a:pP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Users can only search and view blog posts without any permission to edit or delete them</a:t>
            </a:r>
            <a:endParaRPr lang="en-MY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romanLcParenR"/>
            </a:pP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Writers can search, view and even add new blog posts along with editing or deleting their own blogs</a:t>
            </a:r>
            <a:endParaRPr lang="en-MY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romanLcParenR"/>
            </a:pP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Admins have full functions of users and writers and the ability to create new categories and publish or draft blog posts.</a:t>
            </a:r>
            <a:endParaRPr lang="en-MY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MY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Gates is the main authorization of this application. Each time a user is trying to access</a:t>
            </a:r>
          </a:p>
          <a:p>
            <a:r>
              <a:rPr lang="en-MY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CRUD functions, gates will be called to verify the current role of the user using ‘</a:t>
            </a:r>
            <a:r>
              <a:rPr lang="en-MY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isAdmin</a:t>
            </a:r>
            <a:r>
              <a:rPr lang="en-MY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MY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isUser</a:t>
            </a:r>
            <a:r>
              <a:rPr lang="en-MY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or ‘</a:t>
            </a:r>
            <a:r>
              <a:rPr lang="en-MY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isWriter</a:t>
            </a:r>
            <a:r>
              <a:rPr lang="en-MY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’. The gates will check the database for the role of the current user. Each role has their own function as stated above. </a:t>
            </a:r>
          </a:p>
          <a:p>
            <a:endParaRPr lang="en-MY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091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641DC-1FF2-407D-8FD6-5C78820C9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Information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45E82-9C34-4EB7-B0E3-1F542E2E3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application uses MySQL database system.</a:t>
            </a:r>
          </a:p>
          <a:p>
            <a:r>
              <a:rPr lang="en-US" dirty="0"/>
              <a:t>The database consist of the following tables:</a:t>
            </a:r>
          </a:p>
          <a:p>
            <a:r>
              <a:rPr lang="en-MY" dirty="0" err="1"/>
              <a:t>i</a:t>
            </a:r>
            <a:r>
              <a:rPr lang="en-MY" dirty="0"/>
              <a:t>) Users: This table is used for maintaining user records for authentication and authorization purposes.</a:t>
            </a:r>
          </a:p>
          <a:p>
            <a:r>
              <a:rPr lang="en-MY" dirty="0"/>
              <a:t>ii) Categories: This table is used to display the title of categories that is related to Blogs. Categories can belong to many blog posts.</a:t>
            </a:r>
          </a:p>
          <a:p>
            <a:r>
              <a:rPr lang="en-MY" dirty="0"/>
              <a:t>iii) Blogs: This table is used to display and store title, description, body and image of blog posts. Each blog post has one category,</a:t>
            </a:r>
          </a:p>
        </p:txBody>
      </p:sp>
    </p:spTree>
    <p:extLst>
      <p:ext uri="{BB962C8B-B14F-4D97-AF65-F5344CB8AC3E}">
        <p14:creationId xmlns:p14="http://schemas.microsoft.com/office/powerpoint/2010/main" val="664956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F123F-D227-467C-BA4B-C7FC191D8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62" y="203200"/>
            <a:ext cx="10353762" cy="970450"/>
          </a:xfrm>
        </p:spPr>
        <p:txBody>
          <a:bodyPr/>
          <a:lstStyle/>
          <a:p>
            <a:r>
              <a:rPr lang="en-US" dirty="0"/>
              <a:t>Data Validation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8BBD8-EA96-47A1-B5EC-CA88F73FA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2" y="1015201"/>
            <a:ext cx="10353762" cy="4058751"/>
          </a:xfrm>
        </p:spPr>
        <p:txBody>
          <a:bodyPr/>
          <a:lstStyle/>
          <a:p>
            <a:r>
              <a:rPr lang="en-US" dirty="0"/>
              <a:t>All CRUD Operations has data validation for inputs as demonstrated when adding a new blog post below:</a:t>
            </a:r>
          </a:p>
          <a:p>
            <a:r>
              <a:rPr lang="en-US" dirty="0"/>
              <a:t>Field validation has been added</a:t>
            </a:r>
          </a:p>
          <a:p>
            <a:pPr marL="36900" indent="0">
              <a:buNone/>
            </a:pPr>
            <a:r>
              <a:rPr lang="en-US" dirty="0"/>
              <a:t>to all relevant categories</a:t>
            </a:r>
          </a:p>
          <a:p>
            <a:pPr marL="36900" indent="0">
              <a:buNone/>
            </a:pPr>
            <a:endParaRPr lang="en-MY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D704DF-719D-4AE7-A29C-E9B0CCEFF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613727"/>
            <a:ext cx="5977466" cy="4544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DF6F6B-93F8-4883-9715-4F8549C120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73" y="3322941"/>
            <a:ext cx="4844564" cy="112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07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E28AE-CAC1-4539-8286-182BD15A3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281" y="304800"/>
            <a:ext cx="10353762" cy="970450"/>
          </a:xfrm>
        </p:spPr>
        <p:txBody>
          <a:bodyPr/>
          <a:lstStyle/>
          <a:p>
            <a:r>
              <a:rPr lang="en-US" dirty="0"/>
              <a:t>CRUD Function: Add Blog</a:t>
            </a:r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EB5C46-6410-446B-BEB8-F075126D1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394" y="1116488"/>
            <a:ext cx="6521576" cy="5335112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3E94C9F-FAF8-4ACF-A27C-7023BF317E3D}"/>
              </a:ext>
            </a:extLst>
          </p:cNvPr>
          <p:cNvSpPr txBox="1">
            <a:spLocks/>
          </p:cNvSpPr>
          <p:nvPr/>
        </p:nvSpPr>
        <p:spPr>
          <a:xfrm>
            <a:off x="171146" y="127645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US" dirty="0"/>
              <a:t>Blog post can only be added by Admin</a:t>
            </a:r>
          </a:p>
          <a:p>
            <a:pPr marL="36900" indent="0">
              <a:buNone/>
            </a:pPr>
            <a:r>
              <a:rPr lang="en-US" dirty="0"/>
              <a:t>Or writers in the dashboard: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953403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05E68-54D7-4BD6-820F-9A134F51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Function: View Blog</a:t>
            </a:r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E68A8A-478C-441E-8073-52CACEE6C4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686" y="2216264"/>
            <a:ext cx="8048171" cy="3920062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7086A8E-0360-4D53-98C1-0816DD58DCB0}"/>
              </a:ext>
            </a:extLst>
          </p:cNvPr>
          <p:cNvSpPr txBox="1">
            <a:spLocks/>
          </p:cNvSpPr>
          <p:nvPr/>
        </p:nvSpPr>
        <p:spPr>
          <a:xfrm>
            <a:off x="2769203" y="1624801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US" dirty="0"/>
              <a:t>Blog post is added and shown in main page of the system</a:t>
            </a:r>
          </a:p>
          <a:p>
            <a:pPr marL="36900" indent="0">
              <a:buFont typeface="Wingdings 2" charset="2"/>
              <a:buNone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264056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B276E-95A7-401D-ADF6-175094191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66" y="188686"/>
            <a:ext cx="10353762" cy="970450"/>
          </a:xfrm>
        </p:spPr>
        <p:txBody>
          <a:bodyPr/>
          <a:lstStyle/>
          <a:p>
            <a:r>
              <a:rPr lang="en-US" dirty="0"/>
              <a:t>CRUD: Edit Blogs</a:t>
            </a:r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A316CC-9E55-4CA9-BFF9-414D2D702E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759" y="1132114"/>
            <a:ext cx="5498990" cy="5210629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1EF488A-2031-4A56-B79D-AA75604A9D9A}"/>
              </a:ext>
            </a:extLst>
          </p:cNvPr>
          <p:cNvSpPr txBox="1">
            <a:spLocks/>
          </p:cNvSpPr>
          <p:nvPr/>
        </p:nvSpPr>
        <p:spPr>
          <a:xfrm>
            <a:off x="824288" y="1436115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US" dirty="0"/>
              <a:t>Blog post can be edited and updated</a:t>
            </a:r>
          </a:p>
          <a:p>
            <a:pPr marL="36900" indent="0">
              <a:buNone/>
            </a:pPr>
            <a:r>
              <a:rPr lang="en-US" dirty="0"/>
              <a:t>by Admin and Writers</a:t>
            </a:r>
          </a:p>
          <a:p>
            <a:pPr marL="36900" indent="0">
              <a:buFont typeface="Wingdings 2" charset="2"/>
              <a:buNone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964903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17AF3-3E74-4B57-83F4-65637CA9E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Function: Delete Blogs</a:t>
            </a:r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AA142C-E311-4DA9-9E61-4B9A7B9DD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305" y="1722322"/>
            <a:ext cx="7753350" cy="335280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5EAAC1B-8A5F-4B09-A2A2-954F6C561802}"/>
              </a:ext>
            </a:extLst>
          </p:cNvPr>
          <p:cNvSpPr txBox="1">
            <a:spLocks/>
          </p:cNvSpPr>
          <p:nvPr/>
        </p:nvSpPr>
        <p:spPr>
          <a:xfrm>
            <a:off x="824288" y="1436115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US" dirty="0"/>
              <a:t>Blog post can be deleted</a:t>
            </a:r>
          </a:p>
          <a:p>
            <a:pPr marL="36900" indent="0">
              <a:buNone/>
            </a:pPr>
            <a:r>
              <a:rPr lang="en-US" dirty="0"/>
              <a:t>by Admin and Writers</a:t>
            </a:r>
          </a:p>
          <a:p>
            <a:pPr marL="36900" indent="0">
              <a:buFont typeface="Wingdings 2" charset="2"/>
              <a:buNone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913289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1D070-6463-411F-A10B-61FA09884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166" y="203200"/>
            <a:ext cx="10353762" cy="970450"/>
          </a:xfrm>
        </p:spPr>
        <p:txBody>
          <a:bodyPr/>
          <a:lstStyle/>
          <a:p>
            <a:r>
              <a:rPr lang="en-US" dirty="0"/>
              <a:t>Database Relational Queries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A6073-28B7-44A9-B6B2-D2E46724A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67" y="1238964"/>
            <a:ext cx="10353762" cy="4058751"/>
          </a:xfrm>
        </p:spPr>
        <p:txBody>
          <a:bodyPr/>
          <a:lstStyle/>
          <a:p>
            <a:r>
              <a:rPr lang="en-US" dirty="0"/>
              <a:t>Database seeders has been created for all three tables:</a:t>
            </a:r>
          </a:p>
          <a:p>
            <a:r>
              <a:rPr lang="en-US" dirty="0"/>
              <a:t>Using Faker function to seed fake data in database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1736EC-959A-4146-82AC-1334B4F81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11" y="2132919"/>
            <a:ext cx="5924550" cy="2505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370D50-4EE8-4AE0-BE4E-E4BC8865D8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296" y="2301195"/>
            <a:ext cx="6076950" cy="1762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6FF1E7-18B6-433D-8281-840A4BF857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064" y="4946650"/>
            <a:ext cx="58293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798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48</TotalTime>
  <Words>578</Words>
  <Application>Microsoft Office PowerPoint</Application>
  <PresentationFormat>Widescreen</PresentationFormat>
  <Paragraphs>61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Calisto MT</vt:lpstr>
      <vt:lpstr>Consolas</vt:lpstr>
      <vt:lpstr>Times New Roman</vt:lpstr>
      <vt:lpstr>Wingdings 2</vt:lpstr>
      <vt:lpstr>Slate</vt:lpstr>
      <vt:lpstr>UECS3294 ADVANCED WEB APPLICATION DEVELOPMENT   ASSIGNMENT: Blog Management System   January 2021 Trimester </vt:lpstr>
      <vt:lpstr>Blog Management System </vt:lpstr>
      <vt:lpstr>Database Information</vt:lpstr>
      <vt:lpstr>Data Validation</vt:lpstr>
      <vt:lpstr>CRUD Function: Add Blog</vt:lpstr>
      <vt:lpstr>CRUD Function: View Blog</vt:lpstr>
      <vt:lpstr>CRUD: Edit Blogs</vt:lpstr>
      <vt:lpstr>CRUD Function: Delete Blogs</vt:lpstr>
      <vt:lpstr>Database Relational Queries</vt:lpstr>
      <vt:lpstr>Database Seeded</vt:lpstr>
      <vt:lpstr>User Authentication</vt:lpstr>
      <vt:lpstr>Usage of Gates</vt:lpstr>
      <vt:lpstr>Gates: isUser</vt:lpstr>
      <vt:lpstr>Gates:isWriter</vt:lpstr>
      <vt:lpstr>Gates:isAdmin</vt:lpstr>
      <vt:lpstr>Photo Gallery</vt:lpstr>
      <vt:lpstr>Thank You for taking your time reading this!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UECS3294 ADVANCED WEB APPLICATION DEVELOPMENT   ASSIGNMENT: Blog Management System   January 2021 Trimester </dc:title>
  <dc:creator>Vic</dc:creator>
  <cp:lastModifiedBy>Vic</cp:lastModifiedBy>
  <cp:revision>10</cp:revision>
  <dcterms:created xsi:type="dcterms:W3CDTF">2021-04-08T08:31:42Z</dcterms:created>
  <dcterms:modified xsi:type="dcterms:W3CDTF">2021-04-08T09:20:04Z</dcterms:modified>
</cp:coreProperties>
</file>