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392" r:id="rId3"/>
    <p:sldId id="393" r:id="rId4"/>
    <p:sldId id="408" r:id="rId5"/>
    <p:sldId id="436" r:id="rId6"/>
    <p:sldId id="438" r:id="rId7"/>
    <p:sldId id="434" r:id="rId8"/>
    <p:sldId id="437" r:id="rId9"/>
    <p:sldId id="435" r:id="rId10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00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17F04-5E52-486D-A623-59BCB2D6EB1B}" type="datetimeFigureOut">
              <a:rPr lang="en-US" smtClean="0"/>
              <a:pPr/>
              <a:t>6/28/2017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7BF71-D7CD-4E5F-93B9-54E21B85F8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279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C680-9653-4553-A56D-00F8C7619EFD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C4600-26DE-4006-92D2-5D3925103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ECDAE87-8550-4E40-9671-797E3C12A9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976-C973-438E-B7E1-9AC6215FBC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0C50-D1CA-4F6C-96D7-CBE2CCD1E5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7F63D62-68DA-4ADD-8039-AFD79B829A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6FC-A856-4510-9ABB-0FAFC92294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472C-4FE4-4F8C-96B5-49CC49E53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701B-D587-4BDF-BF40-B47C4989D9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2CF5-667B-4EEC-B9B8-5388095C24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D27C-D1D7-4462-BBCE-34550ACADF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F9C0-EA21-488A-9B0C-7B045AACC7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97AB9C-0312-4690-BB35-27A733A4F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8a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124450"/>
            <a:ext cx="7010400" cy="533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More on Structure 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AE87-8550-4E40-9671-797E3C12A9F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Structure Charts with Data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GB" dirty="0" smtClean="0">
                <a:cs typeface="Arial" pitchFamily="34" charset="0"/>
              </a:rPr>
              <a:t>A structure chart can show data flow into and out of a function</a:t>
            </a:r>
          </a:p>
          <a:p>
            <a:pPr>
              <a:buNone/>
            </a:pPr>
            <a:endParaRPr lang="en-GB" dirty="0" smtClean="0"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4495800"/>
            <a:ext cx="22860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function2</a:t>
            </a:r>
            <a:endParaRPr lang="en-GB" sz="2400" b="1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2667000"/>
            <a:ext cx="22860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function1</a:t>
            </a:r>
            <a:endParaRPr lang="en-GB" sz="2400" b="1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>
            <a:stCxn id="5" idx="2"/>
            <a:endCxn id="4" idx="0"/>
          </p:cNvCxnSpPr>
          <p:nvPr/>
        </p:nvCxnSpPr>
        <p:spPr>
          <a:xfrm rot="5400000">
            <a:off x="3467100" y="3924300"/>
            <a:ext cx="1143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23"/>
          <p:cNvGrpSpPr/>
          <p:nvPr/>
        </p:nvGrpSpPr>
        <p:grpSpPr>
          <a:xfrm>
            <a:off x="4267200" y="3581400"/>
            <a:ext cx="152400" cy="608806"/>
            <a:chOff x="3657600" y="4725194"/>
            <a:chExt cx="152400" cy="608806"/>
          </a:xfrm>
        </p:grpSpPr>
        <p:sp>
          <p:nvSpPr>
            <p:cNvPr id="8" name="Oval 7"/>
            <p:cNvSpPr/>
            <p:nvPr/>
          </p:nvSpPr>
          <p:spPr>
            <a:xfrm>
              <a:off x="3657600" y="5181600"/>
              <a:ext cx="152400" cy="1524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Arrow Connector 9"/>
            <p:cNvCxnSpPr>
              <a:stCxn id="8" idx="0"/>
            </p:cNvCxnSpPr>
            <p:nvPr/>
          </p:nvCxnSpPr>
          <p:spPr>
            <a:xfrm rot="5400000" flipH="1" flipV="1">
              <a:off x="3505200" y="4953000"/>
              <a:ext cx="45720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4"/>
          <p:cNvGrpSpPr/>
          <p:nvPr/>
        </p:nvGrpSpPr>
        <p:grpSpPr>
          <a:xfrm>
            <a:off x="3657600" y="3581400"/>
            <a:ext cx="152400" cy="610394"/>
            <a:chOff x="4419600" y="4876800"/>
            <a:chExt cx="152400" cy="610394"/>
          </a:xfrm>
        </p:grpSpPr>
        <p:sp>
          <p:nvSpPr>
            <p:cNvPr id="19" name="Oval 18"/>
            <p:cNvSpPr/>
            <p:nvPr/>
          </p:nvSpPr>
          <p:spPr>
            <a:xfrm>
              <a:off x="4419600" y="4876800"/>
              <a:ext cx="152400" cy="1524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/>
            <p:cNvCxnSpPr>
              <a:stCxn id="19" idx="4"/>
            </p:cNvCxnSpPr>
            <p:nvPr/>
          </p:nvCxnSpPr>
          <p:spPr>
            <a:xfrm rot="5400000">
              <a:off x="4267200" y="5257800"/>
              <a:ext cx="45720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1981200" y="3581400"/>
            <a:ext cx="1828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in</a:t>
            </a:r>
            <a:endParaRPr lang="en-GB" sz="24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43400" y="3581400"/>
            <a:ext cx="1600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out</a:t>
            </a:r>
            <a:endParaRPr lang="en-GB" sz="24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Structure Charts with Data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pPr>
              <a:buNone/>
            </a:pPr>
            <a:endParaRPr lang="en-GB" dirty="0" smtClean="0">
              <a:cs typeface="Arial" pitchFamily="34" charset="0"/>
            </a:endParaRPr>
          </a:p>
          <a:p>
            <a:pPr>
              <a:buNone/>
            </a:pPr>
            <a:endParaRPr lang="en-GB" dirty="0" smtClean="0"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0" y="2514600"/>
            <a:ext cx="3048000" cy="2514600"/>
            <a:chOff x="0" y="2514600"/>
            <a:chExt cx="3048000" cy="2514600"/>
          </a:xfrm>
        </p:grpSpPr>
        <p:sp>
          <p:nvSpPr>
            <p:cNvPr id="4" name="Rectangle 3"/>
            <p:cNvSpPr/>
            <p:nvPr/>
          </p:nvSpPr>
          <p:spPr>
            <a:xfrm>
              <a:off x="457200" y="4343400"/>
              <a:ext cx="2590800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display_rboxed</a:t>
              </a:r>
              <a:endPara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" y="2514600"/>
              <a:ext cx="2286000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main</a:t>
              </a:r>
              <a:endPara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" name="Straight Connector 6"/>
            <p:cNvCxnSpPr>
              <a:stCxn id="5" idx="2"/>
              <a:endCxn id="4" idx="0"/>
            </p:cNvCxnSpPr>
            <p:nvPr/>
          </p:nvCxnSpPr>
          <p:spPr>
            <a:xfrm>
              <a:off x="1752600" y="3200400"/>
              <a:ext cx="0" cy="1143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24"/>
            <p:cNvGrpSpPr/>
            <p:nvPr/>
          </p:nvGrpSpPr>
          <p:grpSpPr>
            <a:xfrm>
              <a:off x="1371600" y="3429000"/>
              <a:ext cx="152400" cy="610394"/>
              <a:chOff x="4419600" y="4876800"/>
              <a:chExt cx="152400" cy="61039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419600" y="4876800"/>
                <a:ext cx="152400" cy="15240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" name="Straight Arrow Connector 19"/>
              <p:cNvCxnSpPr>
                <a:stCxn id="19" idx="4"/>
              </p:cNvCxnSpPr>
              <p:nvPr/>
            </p:nvCxnSpPr>
            <p:spPr>
              <a:xfrm rot="5400000">
                <a:off x="4267200" y="5257800"/>
                <a:ext cx="457200" cy="158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0" y="3429000"/>
              <a:ext cx="1828800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rnum</a:t>
              </a:r>
              <a:endPara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429000" y="1905000"/>
            <a:ext cx="5257800" cy="3124200"/>
            <a:chOff x="3429000" y="1295400"/>
            <a:chExt cx="5257800" cy="3124200"/>
          </a:xfrm>
        </p:grpSpPr>
        <p:sp>
          <p:nvSpPr>
            <p:cNvPr id="15" name="Rectangle 14"/>
            <p:cNvSpPr/>
            <p:nvPr/>
          </p:nvSpPr>
          <p:spPr>
            <a:xfrm>
              <a:off x="3429000" y="3733800"/>
              <a:ext cx="2286000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get_radius</a:t>
              </a:r>
              <a:endPara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76800" y="1295400"/>
              <a:ext cx="2286000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main</a:t>
              </a:r>
              <a:endPara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>
              <a:endCxn id="15" idx="0"/>
            </p:cNvCxnSpPr>
            <p:nvPr/>
          </p:nvCxnSpPr>
          <p:spPr>
            <a:xfrm>
              <a:off x="4572000" y="2590800"/>
              <a:ext cx="0" cy="1143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5562600" y="2857500"/>
              <a:ext cx="3124200" cy="685800"/>
              <a:chOff x="2743200" y="2819400"/>
              <a:chExt cx="3124200" cy="685800"/>
            </a:xfrm>
          </p:grpSpPr>
          <p:grpSp>
            <p:nvGrpSpPr>
              <p:cNvPr id="18" name="Group 24"/>
              <p:cNvGrpSpPr/>
              <p:nvPr/>
            </p:nvGrpSpPr>
            <p:grpSpPr>
              <a:xfrm>
                <a:off x="4191000" y="2819400"/>
                <a:ext cx="152400" cy="610394"/>
                <a:chOff x="4419600" y="4876800"/>
                <a:chExt cx="152400" cy="610394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4419600" y="4876800"/>
                  <a:ext cx="152400" cy="15240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2" name="Straight Arrow Connector 21"/>
                <p:cNvCxnSpPr>
                  <a:stCxn id="21" idx="4"/>
                </p:cNvCxnSpPr>
                <p:nvPr/>
              </p:nvCxnSpPr>
              <p:spPr>
                <a:xfrm rot="5400000">
                  <a:off x="4267200" y="5257800"/>
                  <a:ext cx="457200" cy="1588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ectangle 22"/>
              <p:cNvSpPr/>
              <p:nvPr/>
            </p:nvSpPr>
            <p:spPr>
              <a:xfrm>
                <a:off x="2743200" y="2895600"/>
                <a:ext cx="1828800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radius</a:t>
                </a:r>
                <a:endParaRPr lang="en-GB" sz="2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4724400" y="2819400"/>
                <a:ext cx="152400" cy="608806"/>
                <a:chOff x="3657600" y="4725194"/>
                <a:chExt cx="152400" cy="608806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657600" y="5181600"/>
                  <a:ext cx="152400" cy="15240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8" name="Straight Arrow Connector 27"/>
                <p:cNvCxnSpPr>
                  <a:stCxn id="25" idx="0"/>
                </p:cNvCxnSpPr>
                <p:nvPr/>
              </p:nvCxnSpPr>
              <p:spPr>
                <a:xfrm rot="5400000" flipH="1" flipV="1">
                  <a:off x="3505200" y="4953000"/>
                  <a:ext cx="457200" cy="1588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Rectangle 28"/>
              <p:cNvSpPr/>
              <p:nvPr/>
            </p:nvSpPr>
            <p:spPr>
              <a:xfrm>
                <a:off x="4648200" y="2895600"/>
                <a:ext cx="1219200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area</a:t>
                </a:r>
                <a:endParaRPr lang="en-GB" sz="2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6172200" y="3733800"/>
              <a:ext cx="2286000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compute_area</a:t>
              </a:r>
              <a:endParaRPr lang="en-GB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2" name="Straight Connector 31"/>
            <p:cNvCxnSpPr>
              <a:endCxn id="30" idx="0"/>
            </p:cNvCxnSpPr>
            <p:nvPr/>
          </p:nvCxnSpPr>
          <p:spPr>
            <a:xfrm rot="5400000">
              <a:off x="6743700" y="3162300"/>
              <a:ext cx="11430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753985" y="2857500"/>
              <a:ext cx="1295400" cy="685800"/>
              <a:chOff x="7467600" y="2819400"/>
              <a:chExt cx="1295400" cy="68580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7467600" y="2819400"/>
                <a:ext cx="152400" cy="608806"/>
                <a:chOff x="3657600" y="4725194"/>
                <a:chExt cx="152400" cy="608806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657600" y="5181600"/>
                  <a:ext cx="152400" cy="15240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8" name="Straight Arrow Connector 37"/>
                <p:cNvCxnSpPr>
                  <a:stCxn id="37" idx="0"/>
                </p:cNvCxnSpPr>
                <p:nvPr/>
              </p:nvCxnSpPr>
              <p:spPr>
                <a:xfrm rot="5400000" flipH="1" flipV="1">
                  <a:off x="3505200" y="4953000"/>
                  <a:ext cx="457200" cy="1588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tangle 38"/>
              <p:cNvSpPr/>
              <p:nvPr/>
            </p:nvSpPr>
            <p:spPr>
              <a:xfrm>
                <a:off x="7543800" y="2895600"/>
                <a:ext cx="1219200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radius</a:t>
                </a:r>
                <a:endParaRPr lang="en-GB" sz="2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4572000" y="2590800"/>
              <a:ext cx="27439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19800" y="1974273"/>
              <a:ext cx="0" cy="617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More Structure Chart Symbols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76962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>
                <a:cs typeface="Arial" pitchFamily="34" charset="0"/>
              </a:rPr>
              <a:t>Loop</a:t>
            </a:r>
          </a:p>
          <a:p>
            <a:pPr>
              <a:buNone/>
            </a:pPr>
            <a:endParaRPr lang="en-GB" dirty="0" smtClean="0">
              <a:cs typeface="Arial" pitchFamily="34" charset="0"/>
            </a:endParaRPr>
          </a:p>
          <a:p>
            <a:pPr>
              <a:buNone/>
            </a:pPr>
            <a:endParaRPr lang="en-GB" dirty="0" smtClean="0">
              <a:cs typeface="Arial" pitchFamily="34" charset="0"/>
            </a:endParaRPr>
          </a:p>
          <a:p>
            <a:pPr>
              <a:buNone/>
            </a:pPr>
            <a:endParaRPr lang="en-GB" dirty="0" smtClean="0">
              <a:cs typeface="Arial" pitchFamily="34" charset="0"/>
            </a:endParaRPr>
          </a:p>
          <a:p>
            <a:pPr>
              <a:buNone/>
            </a:pPr>
            <a:endParaRPr lang="en-GB" dirty="0" smtClean="0">
              <a:cs typeface="Arial" pitchFamily="34" charset="0"/>
            </a:endParaRPr>
          </a:p>
          <a:p>
            <a:pPr>
              <a:buNone/>
            </a:pPr>
            <a:endParaRPr lang="en-GB" dirty="0" smtClean="0">
              <a:cs typeface="Arial" pitchFamily="34" charset="0"/>
            </a:endParaRPr>
          </a:p>
          <a:p>
            <a:pPr>
              <a:buNone/>
            </a:pPr>
            <a:endParaRPr lang="en-GB" dirty="0" smtClean="0">
              <a:cs typeface="Arial" pitchFamily="34" charset="0"/>
            </a:endParaRPr>
          </a:p>
        </p:txBody>
      </p:sp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2" cstate="print"/>
          <a:srcRect l="1909" t="3456" r="52450" b="23965"/>
          <a:stretch>
            <a:fillRect/>
          </a:stretch>
        </p:blipFill>
        <p:spPr bwMode="auto">
          <a:xfrm>
            <a:off x="914400" y="1803748"/>
            <a:ext cx="7543800" cy="4340268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Left Brace 4"/>
          <p:cNvSpPr/>
          <p:nvPr/>
        </p:nvSpPr>
        <p:spPr>
          <a:xfrm>
            <a:off x="3886200" y="2514600"/>
            <a:ext cx="152400" cy="3810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More Structure Chart Symbols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>
                <a:cs typeface="Arial" pitchFamily="34" charset="0"/>
              </a:rPr>
              <a:t>Conditional</a:t>
            </a:r>
          </a:p>
          <a:p>
            <a:pPr>
              <a:buNone/>
            </a:pPr>
            <a:endParaRPr lang="en-GB" dirty="0" smtClean="0">
              <a:cs typeface="Arial" pitchFamily="34" charset="0"/>
            </a:endParaRP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2" cstate="print"/>
          <a:srcRect r="56878" b="10070"/>
          <a:stretch>
            <a:fillRect/>
          </a:stretch>
        </p:blipFill>
        <p:spPr bwMode="auto">
          <a:xfrm>
            <a:off x="2209800" y="1219199"/>
            <a:ext cx="6400800" cy="5379287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More Structure Chart Symbols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>
                <a:cs typeface="Arial" pitchFamily="34" charset="0"/>
              </a:rPr>
              <a:t>Conditional Loop</a:t>
            </a:r>
          </a:p>
          <a:p>
            <a:pPr>
              <a:buNone/>
            </a:pPr>
            <a:endParaRPr lang="en-GB" dirty="0" smtClean="0">
              <a:cs typeface="Arial" pitchFamily="34" charset="0"/>
            </a:endParaRPr>
          </a:p>
          <a:p>
            <a:pPr>
              <a:buNone/>
            </a:pPr>
            <a:endParaRPr lang="en-GB" dirty="0" smtClean="0">
              <a:cs typeface="Arial" pitchFamily="34" charset="0"/>
            </a:endParaRPr>
          </a:p>
          <a:p>
            <a:pPr>
              <a:buNone/>
            </a:pPr>
            <a:endParaRPr lang="en-GB" dirty="0" smtClean="0">
              <a:cs typeface="Arial" pitchFamily="34" charset="0"/>
            </a:endParaRPr>
          </a:p>
          <a:p>
            <a:pPr>
              <a:buNone/>
            </a:pPr>
            <a:endParaRPr lang="en-GB" dirty="0" smtClean="0">
              <a:cs typeface="Arial" pitchFamily="34" charset="0"/>
            </a:endParaRPr>
          </a:p>
          <a:p>
            <a:pPr>
              <a:buNone/>
            </a:pPr>
            <a:endParaRPr lang="en-GB" dirty="0" smtClean="0">
              <a:cs typeface="Arial" pitchFamily="34" charset="0"/>
            </a:endParaRPr>
          </a:p>
          <a:p>
            <a:pPr>
              <a:buNone/>
            </a:pPr>
            <a:endParaRPr lang="en-GB" dirty="0" smtClean="0">
              <a:cs typeface="Arial" pitchFamily="34" charset="0"/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 cstate="print"/>
          <a:srcRect l="51232" b="10140"/>
          <a:stretch>
            <a:fillRect/>
          </a:stretch>
        </p:blipFill>
        <p:spPr bwMode="auto">
          <a:xfrm>
            <a:off x="3124200" y="1828800"/>
            <a:ext cx="5562600" cy="37084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More Structure Chart Symbols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>
                <a:cs typeface="Arial" pitchFamily="34" charset="0"/>
              </a:rPr>
              <a:t>Exclusive Or</a:t>
            </a:r>
          </a:p>
          <a:p>
            <a:pPr>
              <a:buNone/>
            </a:pPr>
            <a:endParaRPr lang="en-GB" dirty="0" smtClean="0">
              <a:cs typeface="Arial" pitchFamily="34" charset="0"/>
            </a:endParaRP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2" cstate="print"/>
          <a:srcRect l="44734" r="1205" b="8993"/>
          <a:stretch>
            <a:fillRect/>
          </a:stretch>
        </p:blipFill>
        <p:spPr bwMode="auto">
          <a:xfrm>
            <a:off x="1676400" y="1723970"/>
            <a:ext cx="6781800" cy="460063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Structure Chart</a:t>
            </a:r>
            <a:endParaRPr lang="en-GB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/>
          <a:srcRect t="10256" r="52780" b="25641"/>
          <a:stretch>
            <a:fillRect/>
          </a:stretch>
        </p:blipFill>
        <p:spPr bwMode="auto">
          <a:xfrm>
            <a:off x="345239" y="1219200"/>
            <a:ext cx="4226761" cy="19050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 l="51077" b="15385"/>
          <a:stretch>
            <a:fillRect/>
          </a:stretch>
        </p:blipFill>
        <p:spPr bwMode="auto">
          <a:xfrm>
            <a:off x="2707439" y="3162001"/>
            <a:ext cx="6436561" cy="3695999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Structure Chart</a:t>
            </a:r>
            <a:endParaRPr lang="en-GB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 l="1370" t="6040" r="41579" b="13423"/>
          <a:stretch>
            <a:fillRect/>
          </a:stretch>
        </p:blipFill>
        <p:spPr bwMode="auto">
          <a:xfrm>
            <a:off x="76200" y="1143000"/>
            <a:ext cx="4495800" cy="22860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 l="67687" r="1370" b="13423"/>
          <a:stretch>
            <a:fillRect/>
          </a:stretch>
        </p:blipFill>
        <p:spPr bwMode="auto">
          <a:xfrm>
            <a:off x="4724400" y="2251472"/>
            <a:ext cx="4419600" cy="4454128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2700</TotalTime>
  <Words>81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Origin</vt:lpstr>
      <vt:lpstr>Topic 8a</vt:lpstr>
      <vt:lpstr>Structure Charts with Data Flow</vt:lpstr>
      <vt:lpstr>Structure Charts with Data Flow</vt:lpstr>
      <vt:lpstr>More Structure Chart Symbols</vt:lpstr>
      <vt:lpstr>More Structure Chart Symbols</vt:lpstr>
      <vt:lpstr>More Structure Chart Symbols</vt:lpstr>
      <vt:lpstr>More Structure Chart Symbols</vt:lpstr>
      <vt:lpstr>Example Structure Chart</vt:lpstr>
      <vt:lpstr>Example Structure Chart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 and Loop Statements</dc:title>
  <dc:creator>User</dc:creator>
  <cp:lastModifiedBy>USER</cp:lastModifiedBy>
  <cp:revision>251</cp:revision>
  <dcterms:created xsi:type="dcterms:W3CDTF">2012-04-07T10:41:45Z</dcterms:created>
  <dcterms:modified xsi:type="dcterms:W3CDTF">2017-06-28T06:56:21Z</dcterms:modified>
</cp:coreProperties>
</file>