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337" r:id="rId3"/>
    <p:sldId id="338" r:id="rId4"/>
    <p:sldId id="283" r:id="rId5"/>
    <p:sldId id="325" r:id="rId6"/>
    <p:sldId id="314" r:id="rId7"/>
    <p:sldId id="323" r:id="rId8"/>
    <p:sldId id="315" r:id="rId9"/>
    <p:sldId id="327" r:id="rId10"/>
    <p:sldId id="328" r:id="rId11"/>
    <p:sldId id="326" r:id="rId12"/>
    <p:sldId id="324" r:id="rId13"/>
    <p:sldId id="316" r:id="rId14"/>
    <p:sldId id="330" r:id="rId15"/>
    <p:sldId id="331" r:id="rId16"/>
    <p:sldId id="322" r:id="rId17"/>
    <p:sldId id="335" r:id="rId18"/>
    <p:sldId id="321" r:id="rId19"/>
    <p:sldId id="33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C680-9653-4553-A56D-00F8C7619EFD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4600-26DE-4006-92D2-5D392510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ECDAE87-8550-4E40-9671-797E3C12A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976-C973-438E-B7E1-9AC6215F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0C50-D1CA-4F6C-96D7-CBE2CCD1E5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7F63D62-68DA-4ADD-8039-AFD79B829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6FC-A856-4510-9ABB-0FAFC9229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472C-4FE4-4F8C-96B5-49CC49E53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701B-D587-4BDF-BF40-B47C4989D9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2CF5-667B-4EEC-B9B8-5388095C2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D27C-D1D7-4462-BBCE-34550ACAD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F9C0-EA21-488A-9B0C-7B045AACC7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7AB9C-0312-4690-BB35-27A733A4F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16                  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124450"/>
            <a:ext cx="7010400" cy="533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Array Applications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AE87-8550-4E40-9671-797E3C12A9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	</a:t>
            </a:r>
            <a:r>
              <a:rPr lang="en-US" dirty="0" smtClean="0"/>
              <a:t>A better way is as follows: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38862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frequency[number]++;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80772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iomanip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cstdlib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ctime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#define NUM_VALUES 70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#define SIZE 20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number,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frequency[SIZE] = {0};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3400" y="1219200"/>
            <a:ext cx="8153400" cy="495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// Read values and determine frequencies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srand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(time(NULL));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for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 NUM_VALUES;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number = rand() % 20;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number &lt;&lt; " ";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	frequency[number]++;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// Display the frequencies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"\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nValue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Frequency\n";</a:t>
            </a:r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for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&lt; SIZE;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++)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setw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(2)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    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setw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(3) &lt;&lt; frequency[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]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return 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GB" dirty="0" smtClean="0"/>
              <a:t>Problem:</a:t>
            </a:r>
          </a:p>
          <a:p>
            <a:pPr>
              <a:buNone/>
            </a:pPr>
            <a:r>
              <a:rPr lang="en-US" dirty="0" smtClean="0"/>
              <a:t>	Modify the program to add a function called </a:t>
            </a:r>
            <a:r>
              <a:rPr lang="en-US" i="1" dirty="0" smtClean="0"/>
              <a:t>histogram</a:t>
            </a:r>
            <a:r>
              <a:rPr lang="en-US" dirty="0" smtClean="0"/>
              <a:t> which displays a histogram based on the frequency array.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The function receives the frequency array as a parameter.</a:t>
            </a:r>
          </a:p>
          <a:p>
            <a:pPr>
              <a:buNone/>
            </a:pPr>
            <a:r>
              <a:rPr lang="en-US" dirty="0" smtClean="0"/>
              <a:t>	The function is called in main as follows: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GB" sz="2800" dirty="0" smtClean="0"/>
          </a:p>
          <a:p>
            <a:endParaRPr lang="en-GB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28800" y="4191000"/>
            <a:ext cx="5562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histogram( frequency, SIZE );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410200" y="5257800"/>
            <a:ext cx="2286000" cy="533400"/>
          </a:xfrm>
          <a:prstGeom prst="borderCallout1">
            <a:avLst>
              <a:gd name="adj1" fmla="val -6569"/>
              <a:gd name="adj2" fmla="val 40802"/>
              <a:gd name="adj3" fmla="val -100553"/>
              <a:gd name="adj4" fmla="val 30528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size of the array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	A sample of the output </a:t>
            </a:r>
          </a:p>
          <a:p>
            <a:pPr>
              <a:buNone/>
            </a:pPr>
            <a:r>
              <a:rPr lang="en-GB" dirty="0" smtClean="0"/>
              <a:t>	is shown here: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GB" sz="2800" dirty="0" smtClean="0"/>
          </a:p>
          <a:p>
            <a:endParaRPr lang="en-GB" sz="2800" dirty="0" smtClean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 l="7780" r="55697" b="1512"/>
          <a:stretch>
            <a:fillRect/>
          </a:stretch>
        </p:blipFill>
        <p:spPr bwMode="auto">
          <a:xfrm>
            <a:off x="4953000" y="609600"/>
            <a:ext cx="3048000" cy="5791200"/>
          </a:xfrm>
          <a:prstGeom prst="rect">
            <a:avLst/>
          </a:prstGeom>
          <a:noFill/>
          <a:ln w="76200" algn="ctr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3 – Complete Function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3400" y="1219200"/>
            <a:ext cx="80772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void histogram(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frequency[],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size)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for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 size;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setw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(2)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    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setw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(3) &lt;&lt; frequency[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] &lt;&lt; " ";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for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j = 0; j &lt; frequency[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]; j++)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"*";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GB" dirty="0" smtClean="0"/>
              <a:t>Problem:</a:t>
            </a:r>
          </a:p>
          <a:p>
            <a:pPr>
              <a:buNone/>
            </a:pPr>
            <a:r>
              <a:rPr lang="en-GB" dirty="0" smtClean="0"/>
              <a:t>	Modify the program in Case Study 1 so that there are no duplicate digits in the randomly generated number.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Design the solution:</a:t>
            </a:r>
          </a:p>
          <a:p>
            <a:pPr>
              <a:buNone/>
            </a:pPr>
            <a:r>
              <a:rPr lang="en-US" dirty="0" smtClean="0"/>
              <a:t>	We need to make sure the randomly generated digits are not duplicated.</a:t>
            </a:r>
          </a:p>
          <a:p>
            <a:pPr>
              <a:buNone/>
            </a:pPr>
            <a:r>
              <a:rPr lang="en-US" dirty="0" smtClean="0"/>
              <a:t>	We use an array called </a:t>
            </a:r>
            <a:r>
              <a:rPr lang="en-US" dirty="0" err="1" smtClean="0"/>
              <a:t>haveRand</a:t>
            </a:r>
            <a:r>
              <a:rPr lang="en-US" dirty="0" smtClean="0"/>
              <a:t> that contains logical values that indicate whether or not the numbers represented  by the indexes have been generated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4</a:t>
            </a:r>
            <a:endParaRPr lang="en-GB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 l="36580" b="12653"/>
          <a:stretch>
            <a:fillRect/>
          </a:stretch>
        </p:blipFill>
        <p:spPr bwMode="auto">
          <a:xfrm>
            <a:off x="1905000" y="1293143"/>
            <a:ext cx="5410200" cy="526005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4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3400" y="1219200"/>
            <a:ext cx="80772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cstdlib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 // for function rand</a:t>
            </a:r>
          </a:p>
          <a:p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MY" sz="2400" dirty="0" err="1" smtClean="0">
                <a:solidFill>
                  <a:schemeClr val="tx1"/>
                </a:solidFill>
                <a:latin typeface="Consolas" pitchFamily="49" charset="0"/>
              </a:rPr>
              <a:t>ctime</a:t>
            </a:r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randDigit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haveRand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[10];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// Initialize array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haveRand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10;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haveRand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 = false;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4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7200" y="1219200"/>
            <a:ext cx="80772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srand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(time(NULL));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// Generate random digits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for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 5;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// Ensure no duplicates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do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randDigit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rand() % 10;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} while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haveRand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randDigit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]);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haveRand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randDigit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] = true;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randDigit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05400"/>
          </a:xfrm>
        </p:spPr>
        <p:txBody>
          <a:bodyPr>
            <a:normAutofit/>
          </a:bodyPr>
          <a:lstStyle/>
          <a:p>
            <a:r>
              <a:rPr lang="en-GB" dirty="0" smtClean="0"/>
              <a:t>Problem:</a:t>
            </a:r>
          </a:p>
          <a:p>
            <a:pPr>
              <a:buNone/>
            </a:pPr>
            <a:r>
              <a:rPr lang="en-US" dirty="0" smtClean="0"/>
              <a:t>	Write a program to generate a 5-digit number by randomly generating digits from 0 to 9.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Design the solution:</a:t>
            </a:r>
          </a:p>
          <a:p>
            <a:pPr>
              <a:buNone/>
            </a:pPr>
            <a:r>
              <a:rPr lang="en-US" dirty="0" smtClean="0"/>
              <a:t>	To randomly generate a digit from 0 to 9, we use the function rand as follows:</a:t>
            </a:r>
          </a:p>
          <a:p>
            <a:pPr>
              <a:buNone/>
            </a:pPr>
            <a:endParaRPr lang="en-US" dirty="0" smtClean="0"/>
          </a:p>
          <a:p>
            <a:r>
              <a:rPr lang="en-GB" dirty="0" smtClean="0"/>
              <a:t>Formula:</a:t>
            </a:r>
          </a:p>
          <a:p>
            <a:pPr lvl="3">
              <a:buNone/>
            </a:pPr>
            <a:r>
              <a:rPr lang="en-GB" sz="2000" i="1" dirty="0" err="1" smtClean="0">
                <a:latin typeface="Consolas" pitchFamily="49" charset="0"/>
                <a:cs typeface="Consolas" pitchFamily="49" charset="0"/>
              </a:rPr>
              <a:t>thevariable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base + rand() % range;</a:t>
            </a:r>
          </a:p>
          <a:p>
            <a:pPr lvl="3">
              <a:buNone/>
            </a:pPr>
            <a:r>
              <a:rPr lang="en-GB" sz="2000" dirty="0" smtClean="0"/>
              <a:t>where,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range = max – min + 1;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4419600"/>
            <a:ext cx="45720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randDigit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rand() % 10;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8077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#include &lt;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cstdlib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&gt; // for function rand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#include &lt;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ctime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&gt;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using namespace std;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main(void)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randDigit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// Generate and display random digits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srand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(time(NULL));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"The random numbers are: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for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&lt; 5;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++)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randDigit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rand() % 10;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randDigit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}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return 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Problem:</a:t>
            </a:r>
          </a:p>
          <a:p>
            <a:pPr>
              <a:buNone/>
            </a:pPr>
            <a:r>
              <a:rPr lang="en-US" dirty="0" smtClean="0"/>
              <a:t>	We have a set of 70 values between 0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19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We want to know how many of the values are 0, how many 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1,</a:t>
            </a:r>
            <a:r>
              <a:rPr lang="en-US" dirty="0" smtClean="0"/>
              <a:t> how many are 2, and so on, up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19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Develop the solution: 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US" dirty="0" smtClean="0"/>
              <a:t>Let’s first consider how to determine how many of the values are 0.</a:t>
            </a:r>
          </a:p>
          <a:p>
            <a:pPr>
              <a:buNone/>
            </a:pPr>
            <a:r>
              <a:rPr lang="en-US" dirty="0" smtClean="0"/>
              <a:t>	We need a count. 	The 3 actions for a count:  </a:t>
            </a:r>
          </a:p>
          <a:p>
            <a:pPr>
              <a:buNone/>
            </a:pPr>
            <a:r>
              <a:rPr lang="en-US" dirty="0" smtClean="0"/>
              <a:t>		Initialize the count.</a:t>
            </a:r>
          </a:p>
          <a:p>
            <a:pPr>
              <a:buNone/>
            </a:pPr>
            <a:r>
              <a:rPr lang="en-US" dirty="0" smtClean="0"/>
              <a:t>		Increment the count by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 every time we find a 0.</a:t>
            </a:r>
          </a:p>
          <a:p>
            <a:pPr>
              <a:buNone/>
            </a:pPr>
            <a:r>
              <a:rPr lang="en-US" dirty="0" smtClean="0"/>
              <a:t>		Display the 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Program Development 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3400" y="1219200"/>
            <a:ext cx="80772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cstdlib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ctime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#define NUM_VALUES 70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number, count;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// Initialize the count to 0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count = 0;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Program Development 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8077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// Generate random number and increment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//     the count for zeroes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srand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(time(NULL));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NUM_VALUES;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number = rand() % 20;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if ( number == 0 )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	count++;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// Display the count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"Zero appears " &lt;&lt; count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     &lt;&lt; " times\n";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return 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GB" dirty="0" smtClean="0"/>
              <a:t>Design the solution:</a:t>
            </a:r>
          </a:p>
          <a:p>
            <a:pPr>
              <a:buNone/>
            </a:pPr>
            <a:r>
              <a:rPr lang="en-GB" dirty="0" smtClean="0"/>
              <a:t>	Now let’s consider how to determine how many of the values are</a:t>
            </a:r>
            <a:r>
              <a:rPr lang="en-US" dirty="0" smtClean="0"/>
              <a:t> are 0, how many 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1,</a:t>
            </a:r>
            <a:r>
              <a:rPr lang="en-US" dirty="0" smtClean="0"/>
              <a:t> how many are 2, and so on up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19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GB" dirty="0" smtClean="0"/>
              <a:t>	We need to count for the 20 numbers from 0 to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19</a:t>
            </a:r>
            <a:r>
              <a:rPr lang="en-GB" dirty="0" smtClean="0"/>
              <a:t>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We need 20 counts – we use an array.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The count is also called frequency, so the array is declared as follows: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19400" y="5257800"/>
            <a:ext cx="3505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frequency[20];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</a:t>
            </a: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l="38906" b="15556"/>
          <a:stretch>
            <a:fillRect/>
          </a:stretch>
        </p:blipFill>
        <p:spPr bwMode="auto">
          <a:xfrm>
            <a:off x="914400" y="1103313"/>
            <a:ext cx="7300913" cy="567848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	</a:t>
            </a:r>
            <a:r>
              <a:rPr lang="en-US" dirty="0" smtClean="0"/>
              <a:t>How do we determine which of the array elements to increment? One way is as follows: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3000" y="2209800"/>
            <a:ext cx="662940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if ( number == 0 )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	frequency[0]++;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else if ( number == 1 )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	frequency[1]++;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else if ( number == 2 )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	frequency[2]++;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. . .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else if ( number == 18 )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	frequency[18]++;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else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	frequency[19]++;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2102</TotalTime>
  <Words>274</Words>
  <Application>Microsoft Office PowerPoint</Application>
  <PresentationFormat>On-screen Show (4:3)</PresentationFormat>
  <Paragraphs>222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Topic 16                   </vt:lpstr>
      <vt:lpstr>Case Study 1</vt:lpstr>
      <vt:lpstr>Case Study 1 – Complete Program</vt:lpstr>
      <vt:lpstr>Case Study 2</vt:lpstr>
      <vt:lpstr>Case Study 2 – Program Development 1</vt:lpstr>
      <vt:lpstr>Case Study 2 – Program Development 1</vt:lpstr>
      <vt:lpstr>Case Study 2</vt:lpstr>
      <vt:lpstr>Case Study 2</vt:lpstr>
      <vt:lpstr>Case Study 2</vt:lpstr>
      <vt:lpstr>Case Study 2</vt:lpstr>
      <vt:lpstr>Case Study 2 – Complete Program</vt:lpstr>
      <vt:lpstr>Case Study 2 – Complete Program</vt:lpstr>
      <vt:lpstr>Case Study 3</vt:lpstr>
      <vt:lpstr>Case Study 3</vt:lpstr>
      <vt:lpstr>Case Study 3 – Complete Function</vt:lpstr>
      <vt:lpstr>Case Study 4</vt:lpstr>
      <vt:lpstr>Case Study 4</vt:lpstr>
      <vt:lpstr>Case Study 4 – Complete Program</vt:lpstr>
      <vt:lpstr>Case Study 4 – Complete Program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and Loop Statements</dc:title>
  <dc:creator>User</dc:creator>
  <cp:lastModifiedBy>Karen Chean</cp:lastModifiedBy>
  <cp:revision>245</cp:revision>
  <dcterms:created xsi:type="dcterms:W3CDTF">2012-04-07T10:41:45Z</dcterms:created>
  <dcterms:modified xsi:type="dcterms:W3CDTF">2015-06-03T09:12:46Z</dcterms:modified>
</cp:coreProperties>
</file>