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19" r:id="rId2"/>
    <p:sldId id="348" r:id="rId3"/>
    <p:sldId id="719" r:id="rId4"/>
    <p:sldId id="720" r:id="rId5"/>
    <p:sldId id="721" r:id="rId6"/>
    <p:sldId id="72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339933"/>
    <a:srgbClr val="003366"/>
    <a:srgbClr val="663300"/>
    <a:srgbClr val="FFCC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78153" autoAdjust="0"/>
  </p:normalViewPr>
  <p:slideViewPr>
    <p:cSldViewPr>
      <p:cViewPr>
        <p:scale>
          <a:sx n="40" d="100"/>
          <a:sy n="40" d="100"/>
        </p:scale>
        <p:origin x="-2124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DAB619-2A91-4672-B705-7FBCD0347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62AE8-5824-47E7-A9FF-740B2E60C6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A741B-1AA5-4816-92D7-DA76742293B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15A68-BD06-417C-A25F-5693F5DCA51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Read</a:t>
            </a:r>
            <a:r>
              <a:rPr lang="en-US" baseline="0" dirty="0" smtClean="0"/>
              <a:t> ( ) to hold the output window open until a character from the keyboard was pressed. Enabled user to leave the output on the screen as long as necessary.</a:t>
            </a:r>
          </a:p>
          <a:p>
            <a:pPr eaLnBrk="1" hangingPunct="1"/>
            <a:r>
              <a:rPr lang="en-US" baseline="0" dirty="0" smtClean="0"/>
              <a:t>Returns an </a:t>
            </a:r>
            <a:r>
              <a:rPr lang="en-US" baseline="0" dirty="0" err="1" smtClean="0"/>
              <a:t>int</a:t>
            </a:r>
            <a:r>
              <a:rPr lang="en-US" baseline="0" smtClean="0"/>
              <a:t> representing </a:t>
            </a:r>
            <a:r>
              <a:rPr lang="en-US" baseline="0" dirty="0" smtClean="0"/>
              <a:t>the next character input from the keyboard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376D0-632B-4FBD-80FB-03BE9723BAB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A424C-A9C4-45A9-9284-7EDA77B96D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AE31C-0F54-4F25-976D-6610578A617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0BF2B-EF22-4114-AB09-B65157C193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691A-C00E-4407-BE4A-2A4287263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EE1A-8096-46C2-A233-DDE3F6C34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B3A7-0427-4907-9EE5-83C2BD8DD3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3EC48-7118-49F8-8FB2-FCDE5C3ED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0DF0-F549-4B24-A8AD-128BE9CBAE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8A37-649C-44B7-BCCB-E258E74E8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B5E2-A434-400E-979F-BB8C3C4488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4C63-09F9-4EA2-8F7A-A062A0B61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90AFF-0E90-4EE4-8C80-D0407D40E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933AD-9CCA-4708-85B7-59543908FB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EC24D-A700-41AA-A9E2-7628402AB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C63A6-7D42-45B3-8D75-88AC198E28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19879A-EC48-4A13-B9B8-4A7F1C075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D8BD30-A942-43A7-85C3-79599719A1EA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Methods and Behaviors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3rd Edition</a:t>
            </a:r>
          </a:p>
          <a:p>
            <a:endParaRPr lang="en-US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049969-F15A-4E62-936A-BF812C59C6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dirty="0" err="1" smtClean="0">
                <a:latin typeface="Arial" charset="0"/>
                <a:cs typeface="Arial" charset="0"/>
              </a:rPr>
              <a:t>ReadLine</a:t>
            </a:r>
            <a:r>
              <a:rPr lang="en-GB" dirty="0" smtClean="0">
                <a:latin typeface="Arial" charset="0"/>
                <a:cs typeface="Arial" charset="0"/>
              </a:rPr>
              <a:t>( ) Method</a:t>
            </a:r>
          </a:p>
          <a:p>
            <a:pPr marL="514350" indent="-514350">
              <a:buFontTx/>
              <a:buAutoNum type="arabicPeriod"/>
            </a:pPr>
            <a:r>
              <a:rPr lang="en-GB" dirty="0" smtClean="0">
                <a:latin typeface="Arial" charset="0"/>
                <a:cs typeface="Arial" charset="0"/>
              </a:rPr>
              <a:t>Convert Class Methods</a:t>
            </a:r>
          </a:p>
          <a:p>
            <a:pPr marL="514350" indent="-514350" eaLnBrk="1" hangingPunct="1">
              <a:spcBef>
                <a:spcPct val="50000"/>
              </a:spcBef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A3638-7A5A-4460-A457-5741695409C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>
              <a:tabLst>
                <a:tab pos="4572000" algn="l"/>
              </a:tabLst>
            </a:pPr>
            <a:r>
              <a:rPr lang="en-US" smtClean="0">
                <a:latin typeface="Arial" charset="0"/>
                <a:cs typeface="Arial" charset="0"/>
              </a:rPr>
              <a:t>1. ReadLine() Method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ReadLine( ) accepts string of characters from the input device until the Enter key is pressed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Returns all characters up to and not including the Enter key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Always returns a string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String value must be converted to required type</a:t>
            </a:r>
          </a:p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  <a:p>
            <a:pPr marL="342900" indent="-342900">
              <a:spcBef>
                <a:spcPct val="30000"/>
              </a:spcBef>
              <a:buFontTx/>
              <a:buChar char="•"/>
            </a:pPr>
            <a:endParaRPr lang="en-US" sz="2600"/>
          </a:p>
          <a:p>
            <a:pPr marL="742950" lvl="1" indent="-285750">
              <a:lnSpc>
                <a:spcPct val="80000"/>
              </a:lnSpc>
              <a:spcBef>
                <a:spcPct val="30000"/>
              </a:spcBef>
              <a:buFontTx/>
              <a:buChar char="–"/>
            </a:pPr>
            <a:endParaRPr lang="en-US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A60790-E35F-4302-AAE7-7D7F947D013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Convert Class Methods</a:t>
            </a:r>
            <a:endParaRPr lang="en-US" b="1" smtClean="0">
              <a:latin typeface="Arial" charset="0"/>
              <a:cs typeface="Arial" charset="0"/>
            </a:endParaRP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ts val="700"/>
              </a:spcBef>
              <a:buFontTx/>
              <a:buChar char="•"/>
            </a:pPr>
            <a:r>
              <a:rPr lang="en-US" sz="3200">
                <a:latin typeface="Arial" charset="0"/>
                <a:cs typeface="Arial" charset="0"/>
              </a:rPr>
              <a:t>To convert from one type to another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sz="2300">
                <a:latin typeface="Arial" charset="0"/>
                <a:cs typeface="Arial" charset="0"/>
              </a:rPr>
              <a:t>Convert.ToDouble(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sz="2300">
                <a:latin typeface="Arial" charset="0"/>
                <a:cs typeface="Arial" charset="0"/>
              </a:rPr>
              <a:t>Convert.ToDecimal(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sz="2300">
                <a:latin typeface="Arial" charset="0"/>
                <a:cs typeface="Arial" charset="0"/>
              </a:rPr>
              <a:t>Convert.ToInt32(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sz="2300">
                <a:latin typeface="Arial" charset="0"/>
                <a:cs typeface="Arial" charset="0"/>
              </a:rPr>
              <a:t>Convert.ToBoolean( )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sz="2300">
                <a:latin typeface="Arial" charset="0"/>
                <a:cs typeface="Arial" charset="0"/>
              </a:rPr>
              <a:t>Convert.ToChar(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</a:pPr>
            <a:endParaRPr lang="en-US" sz="2300">
              <a:latin typeface="Arial" charset="0"/>
              <a:ea typeface="PMingLiU" pitchFamily="18" charset="-120"/>
              <a:cs typeface="Arial" charset="0"/>
            </a:endParaRP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</a:pPr>
            <a:r>
              <a:rPr lang="en-US" sz="2300">
                <a:latin typeface="Arial" charset="0"/>
                <a:ea typeface="PMingLiU" pitchFamily="18" charset="-120"/>
                <a:cs typeface="Arial" charset="0"/>
              </a:rPr>
              <a:t>Examples: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</a:pPr>
            <a:r>
              <a:rPr lang="en-US" sz="2300">
                <a:latin typeface="Arial" charset="0"/>
                <a:ea typeface="PMingLiU" pitchFamily="18" charset="-120"/>
                <a:cs typeface="Arial" charset="0"/>
              </a:rPr>
              <a:t>	Console.WriteLine(Convert.ToInt32(</a:t>
            </a:r>
            <a:r>
              <a:rPr lang="en-US" altLang="zh-HK" sz="2300">
                <a:latin typeface="Arial" charset="0"/>
                <a:ea typeface="PMingLiU" pitchFamily="18" charset="-120"/>
                <a:cs typeface="Arial" charset="0"/>
              </a:rPr>
              <a:t>“23”</a:t>
            </a:r>
            <a:r>
              <a:rPr lang="en-US" sz="2300">
                <a:latin typeface="Arial" charset="0"/>
                <a:cs typeface="Arial" charset="0"/>
              </a:rPr>
              <a:t>));</a:t>
            </a:r>
            <a:r>
              <a:rPr lang="en-US" altLang="zh-HK" sz="2300">
                <a:latin typeface="Arial" charset="0"/>
                <a:ea typeface="PMingLiU" pitchFamily="18" charset="-120"/>
              </a:rPr>
              <a:t> </a:t>
            </a:r>
            <a:endParaRPr lang="en-US" altLang="zh-HK" sz="2300">
              <a:solidFill>
                <a:srgbClr val="339966"/>
              </a:solidFill>
              <a:latin typeface="Arial" charset="0"/>
              <a:ea typeface="PMingLiU" pitchFamily="18" charset="-120"/>
            </a:endParaRP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</a:pPr>
            <a:r>
              <a:rPr lang="en-US" sz="2300">
                <a:solidFill>
                  <a:srgbClr val="339966"/>
                </a:solidFill>
                <a:latin typeface="Arial" charset="0"/>
                <a:ea typeface="PMingLiU" pitchFamily="18" charset="-120"/>
              </a:rPr>
              <a:t>	</a:t>
            </a:r>
            <a:r>
              <a:rPr lang="en-US" sz="2300">
                <a:latin typeface="Arial" charset="0"/>
                <a:cs typeface="Arial" charset="0"/>
              </a:rPr>
              <a:t>Console.WriteLine(Convert.ToDouble</a:t>
            </a:r>
            <a:r>
              <a:rPr lang="en-US" sz="2300">
                <a:latin typeface="Arial" charset="0"/>
                <a:ea typeface="PMingLiU" pitchFamily="18" charset="-120"/>
              </a:rPr>
              <a:t> (</a:t>
            </a:r>
            <a:r>
              <a:rPr lang="en-US" altLang="zh-HK" sz="2300">
                <a:latin typeface="Arial" charset="0"/>
                <a:ea typeface="PMingLiU" pitchFamily="18" charset="-120"/>
              </a:rPr>
              <a:t>“23.8”</a:t>
            </a:r>
            <a:r>
              <a:rPr lang="en-US" sz="2300">
                <a:latin typeface="Arial" charset="0"/>
                <a:cs typeface="Arial" charset="0"/>
              </a:rPr>
              <a:t>));</a:t>
            </a:r>
            <a:r>
              <a:rPr lang="en-US" altLang="zh-HK" sz="2300">
                <a:latin typeface="Arial" charset="0"/>
                <a:ea typeface="PMingLiU" pitchFamily="18" charset="-120"/>
              </a:rPr>
              <a:t> </a:t>
            </a:r>
            <a:endParaRPr lang="en-US" altLang="zh-HK" sz="2300">
              <a:solidFill>
                <a:srgbClr val="339966"/>
              </a:solidFill>
              <a:latin typeface="Arial" charset="0"/>
              <a:ea typeface="PMingLiU" pitchFamily="18" charset="-120"/>
            </a:endParaRP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</a:pPr>
            <a:endParaRPr lang="en-US" sz="23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A41A1-5E4F-4E96-83BB-80C0CD2121A7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609600" y="1524000"/>
            <a:ext cx="7772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>
                <a:latin typeface="Arial" charset="0"/>
                <a:cs typeface="Arial" charset="0"/>
              </a:rPr>
              <a:t> age;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endParaRPr lang="en-US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>
                <a:latin typeface="Arial" charset="0"/>
                <a:cs typeface="Arial" charset="0"/>
              </a:rPr>
              <a:t> aValue;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Console.Write(“Enter your age: “);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aValue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age = Convert.ToInt32(aValue);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Console.WriteLine(“Your age next year”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                              + “ will be {0}”, ++age);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D18F85-27DA-4CCD-B79A-F0E3FAF6544D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string</a:t>
            </a:r>
            <a:r>
              <a:rPr lang="en-US">
                <a:latin typeface="Arial" charset="0"/>
                <a:cs typeface="Arial" charset="0"/>
              </a:rPr>
              <a:t> inputStringValue;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double</a:t>
            </a:r>
            <a:r>
              <a:rPr lang="en-US">
                <a:latin typeface="Arial" charset="0"/>
                <a:cs typeface="Arial" charset="0"/>
              </a:rPr>
              <a:t> aValue,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Console.Write(“Enter a value to be squared: ”);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inputStringValue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aValue = Convert.ToDouble(inputStringValue);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result = aValue * aValue;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Console.WriteLine(“{0} squared is {1}”,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>
                <a:latin typeface="Arial" charset="0"/>
                <a:cs typeface="Arial" charset="0"/>
              </a:rPr>
              <a:t>                                aValue, result);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14096</TotalTime>
  <Words>303</Words>
  <Application>Microsoft Office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3</vt:lpstr>
      <vt:lpstr>Chapter Outline</vt:lpstr>
      <vt:lpstr>1. ReadLine() Method</vt:lpstr>
      <vt:lpstr>2. Convert Class Methods</vt:lpstr>
      <vt:lpstr>Examples</vt:lpstr>
      <vt:lpstr>Examples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toocw</cp:lastModifiedBy>
  <cp:revision>285</cp:revision>
  <dcterms:created xsi:type="dcterms:W3CDTF">2002-11-15T07:59:11Z</dcterms:created>
  <dcterms:modified xsi:type="dcterms:W3CDTF">2016-01-26T07:12:05Z</dcterms:modified>
</cp:coreProperties>
</file>