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35" r:id="rId2"/>
    <p:sldId id="348" r:id="rId3"/>
    <p:sldId id="563" r:id="rId4"/>
    <p:sldId id="679" r:id="rId5"/>
    <p:sldId id="680" r:id="rId6"/>
    <p:sldId id="593" r:id="rId7"/>
    <p:sldId id="682" r:id="rId8"/>
    <p:sldId id="689" r:id="rId9"/>
    <p:sldId id="688" r:id="rId10"/>
    <p:sldId id="637" r:id="rId11"/>
    <p:sldId id="687" r:id="rId12"/>
    <p:sldId id="638" r:id="rId13"/>
    <p:sldId id="686" r:id="rId14"/>
    <p:sldId id="64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61" autoAdjust="0"/>
    <p:restoredTop sz="94746" autoAdjust="0"/>
  </p:normalViewPr>
  <p:slideViewPr>
    <p:cSldViewPr>
      <p:cViewPr>
        <p:scale>
          <a:sx n="40" d="100"/>
          <a:sy n="40" d="100"/>
        </p:scale>
        <p:origin x="-2172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598520F-AA8C-4A4E-953B-82735341E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7B28F-C6AB-4073-B3F9-9028B5E184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1809E-ADB0-44B4-978A-C753778F41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E979F-985A-4244-BF0B-8F5636913C4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91F69-253F-4BB6-BFD9-ED48E607D18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99D16-E8F4-4B5F-94B2-A0E9BAB785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7EEF5-A864-4A39-89CB-5E835E1E8E6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1DAA-887E-4997-86FC-8E4D504A9FC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A386F-947A-4F75-A2FC-9D3F3641847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B58DD-5695-4BA6-84FD-49AE6CE396D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AF4D6-FE45-40B2-A340-3BF31CD254C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A06D8-3322-441D-AD75-A3BF9461E99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E389E-8280-4C75-BEB4-65429A944CC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C92A2-E14B-4DDF-B1FA-E2DFCC76E73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2AC6B-A2CA-44D1-8C28-5A27FCBD4B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BC0F-1931-4D4F-A2F2-1B01EA8BE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50F0D-5034-4153-95B2-1E235AB13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070A-0006-4DC6-B7B6-86C6DAF91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D6F3-AF1A-45BC-8865-005AED2FF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A3E08-0359-4773-9F80-66277584E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558B5-0FDC-4255-BA54-BD10EBD1F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E3BD-13E3-401C-9DF3-1061493D3D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09C71-5B83-4744-9228-072F3D415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C10D-CBD2-4ECB-B994-5BA558362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1C4F9-5EBE-41E1-A623-57D2244D4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7EA3B-3D6F-450E-AD0A-D2311EF25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96CF0-AE27-4F30-8C43-D2351E32B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C4B8-A8E3-4DCD-9E53-EC17FC8061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1BF5-1361-4D58-9B7E-914F5EDB1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DD41EA9B-D494-4A39-8AE7-69B48CF97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0EC419-7808-4CB6-9302-CD81E871FEA0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6388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Repeating Instructions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 sz="2400">
              <a:solidFill>
                <a:srgbClr val="003366"/>
              </a:solidFill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3256A9-B5EF-474E-A51D-629F1EDBEA9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charset="0"/>
                <a:cs typeface="Arial" charset="0"/>
              </a:rPr>
              <a:t>do-while</a:t>
            </a:r>
            <a:r>
              <a:rPr lang="en-US" smtClean="0">
                <a:latin typeface="Arial" charset="0"/>
                <a:cs typeface="Arial" charset="0"/>
              </a:rPr>
              <a:t> Loop Example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en-GB" sz="2400">
                <a:latin typeface="Consolas" pitchFamily="49" charset="0"/>
              </a:rPr>
              <a:t>counter = 10;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do</a:t>
            </a:r>
          </a:p>
          <a:p>
            <a:r>
              <a:rPr lang="en-GB" sz="2400">
                <a:latin typeface="Consolas" pitchFamily="49" charset="0"/>
              </a:rPr>
              <a:t>{</a:t>
            </a:r>
          </a:p>
          <a:p>
            <a:r>
              <a:rPr lang="en-GB" sz="2400">
                <a:latin typeface="Consolas" pitchFamily="49" charset="0"/>
              </a:rPr>
              <a:t>   Console.WriteLine(counter);</a:t>
            </a:r>
          </a:p>
          <a:p>
            <a:r>
              <a:rPr lang="en-GB" sz="2400">
                <a:latin typeface="Consolas" pitchFamily="49" charset="0"/>
              </a:rPr>
              <a:t>   counter--;</a:t>
            </a:r>
          </a:p>
          <a:p>
            <a:r>
              <a:rPr lang="en-GB" sz="2400">
                <a:latin typeface="Consolas" pitchFamily="49" charset="0"/>
              </a:rPr>
              <a:t>}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while </a:t>
            </a:r>
            <a:r>
              <a:rPr lang="en-GB" sz="2400">
                <a:latin typeface="Consolas" pitchFamily="49" charset="0"/>
              </a:rPr>
              <a:t>(counter &gt; 6);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8B7181-4883-4A05-B27D-FCC01E0D4A1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3. </a:t>
            </a:r>
            <a:r>
              <a:rPr lang="en-US" i="1" smtClean="0">
                <a:latin typeface="Arial" charset="0"/>
                <a:cs typeface="Arial" charset="0"/>
              </a:rPr>
              <a:t>for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4953000" cy="3048000"/>
          </a:xfrm>
        </p:spPr>
        <p:txBody>
          <a:bodyPr/>
          <a:lstStyle/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for (	initialization-statement; </a:t>
            </a:r>
          </a:p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	conditional-expression; </a:t>
            </a:r>
          </a:p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	update-statement )</a:t>
            </a:r>
          </a:p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      statement(s)</a:t>
            </a:r>
          </a:p>
          <a:p>
            <a:pPr marL="47625" lvl="1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09D551-5BE6-4B18-884E-A40ED1C8A010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27652" name="Picture 16" descr="Fig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43000"/>
            <a:ext cx="6019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charset="0"/>
                <a:cs typeface="Arial" charset="0"/>
              </a:rPr>
              <a:t>for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6A31D3-7BBB-4A5C-901B-F93C87276C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charset="0"/>
                <a:cs typeface="Arial" charset="0"/>
              </a:rPr>
              <a:t>for</a:t>
            </a:r>
            <a:r>
              <a:rPr lang="en-US" smtClean="0">
                <a:latin typeface="Arial" charset="0"/>
                <a:cs typeface="Arial" charset="0"/>
              </a:rPr>
              <a:t> Loop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 err="1">
                <a:solidFill>
                  <a:srgbClr val="0000FF"/>
                </a:solidFill>
                <a:latin typeface="Consolas"/>
                <a:cs typeface="Arial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</a:t>
            </a:r>
            <a:r>
              <a:rPr lang="en-GB" sz="2400" kern="0" dirty="0">
                <a:latin typeface="Consolas"/>
                <a:cs typeface="Arial" pitchFamily="34" charset="0"/>
              </a:rPr>
              <a:t>toPower2, toPower3;</a:t>
            </a:r>
            <a:endParaRPr lang="en-US" sz="2400" kern="0" dirty="0">
              <a:solidFill>
                <a:srgbClr val="0000FF"/>
              </a:solidFill>
              <a:latin typeface="Consolas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for </a:t>
            </a:r>
            <a:r>
              <a:rPr lang="en-US" sz="2400" kern="0" dirty="0">
                <a:latin typeface="Consolas"/>
                <a:cs typeface="Arial" pitchFamily="34" charset="0"/>
              </a:rPr>
              <a:t>(</a:t>
            </a:r>
            <a:r>
              <a:rPr lang="en-US" sz="2400" kern="0" dirty="0" err="1">
                <a:solidFill>
                  <a:srgbClr val="0000FF"/>
                </a:solidFill>
                <a:latin typeface="Consolas"/>
                <a:cs typeface="Arial" pitchFamily="34" charset="0"/>
              </a:rPr>
              <a:t>int</a:t>
            </a:r>
            <a:r>
              <a:rPr lang="en-US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</a:t>
            </a:r>
            <a:r>
              <a:rPr lang="en-US" sz="2400" kern="0" dirty="0">
                <a:latin typeface="Consolas"/>
                <a:cs typeface="Arial" pitchFamily="34" charset="0"/>
              </a:rPr>
              <a:t>counter = 0; counter &lt; 11; counter++)</a:t>
            </a:r>
            <a:r>
              <a:rPr lang="en-US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/>
                <a:cs typeface="Arial" pitchFamily="34" charset="0"/>
              </a:rPr>
              <a:t>	toPower2 = (</a:t>
            </a:r>
            <a:r>
              <a:rPr lang="en-GB" sz="2400" kern="0" dirty="0" err="1">
                <a:solidFill>
                  <a:srgbClr val="0000FF"/>
                </a:solidFill>
                <a:latin typeface="Consolas"/>
                <a:cs typeface="Arial" pitchFamily="34" charset="0"/>
              </a:rPr>
              <a:t>int</a:t>
            </a:r>
            <a:r>
              <a:rPr lang="en-GB" sz="2400" kern="0" dirty="0">
                <a:latin typeface="Consolas"/>
                <a:cs typeface="Arial" pitchFamily="34" charset="0"/>
              </a:rPr>
              <a:t>) </a:t>
            </a:r>
            <a:r>
              <a:rPr lang="en-GB" sz="2400" kern="0" dirty="0" err="1">
                <a:latin typeface="Consolas"/>
                <a:cs typeface="Arial" pitchFamily="34" charset="0"/>
              </a:rPr>
              <a:t>Math.Pow</a:t>
            </a:r>
            <a:r>
              <a:rPr lang="en-GB" sz="2400" kern="0" dirty="0">
                <a:latin typeface="Consolas"/>
                <a:cs typeface="Arial" pitchFamily="34" charset="0"/>
              </a:rPr>
              <a:t>(count,2);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2B91AF"/>
                </a:solidFill>
                <a:latin typeface="Consolas"/>
                <a:cs typeface="Arial" pitchFamily="34" charset="0"/>
              </a:rPr>
              <a:t>	</a:t>
            </a:r>
            <a:r>
              <a:rPr lang="en-GB" sz="2400" kern="0" dirty="0">
                <a:latin typeface="Consolas"/>
                <a:cs typeface="Arial" pitchFamily="34" charset="0"/>
              </a:rPr>
              <a:t>toPower3 = (</a:t>
            </a:r>
            <a:r>
              <a:rPr lang="en-GB" sz="2400" kern="0" dirty="0" err="1">
                <a:solidFill>
                  <a:srgbClr val="0000FF"/>
                </a:solidFill>
                <a:latin typeface="Consolas"/>
                <a:cs typeface="Arial" pitchFamily="34" charset="0"/>
              </a:rPr>
              <a:t>int</a:t>
            </a:r>
            <a:r>
              <a:rPr lang="en-GB" sz="2400" kern="0" dirty="0">
                <a:latin typeface="Consolas"/>
                <a:cs typeface="Arial" pitchFamily="34" charset="0"/>
              </a:rPr>
              <a:t>) </a:t>
            </a:r>
            <a:r>
              <a:rPr lang="en-GB" sz="2400" kern="0" dirty="0" err="1">
                <a:latin typeface="Consolas"/>
                <a:cs typeface="Arial" pitchFamily="34" charset="0"/>
              </a:rPr>
              <a:t>Math.Pow</a:t>
            </a:r>
            <a:r>
              <a:rPr lang="en-GB" sz="2400" kern="0" dirty="0">
                <a:latin typeface="Consolas"/>
                <a:cs typeface="Arial" pitchFamily="34" charset="0"/>
              </a:rPr>
              <a:t>(count,3);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2B91AF"/>
                </a:solidFill>
                <a:latin typeface="Consolas"/>
                <a:cs typeface="Arial" pitchFamily="34" charset="0"/>
              </a:rPr>
              <a:t>	</a:t>
            </a:r>
            <a:r>
              <a:rPr lang="en-GB" sz="2400" kern="0" dirty="0" err="1">
                <a:latin typeface="Consolas"/>
                <a:cs typeface="Arial" pitchFamily="34" charset="0"/>
              </a:rPr>
              <a:t>Console.WriteLine</a:t>
            </a:r>
            <a:r>
              <a:rPr lang="en-GB" sz="2400" kern="0" dirty="0">
                <a:latin typeface="Consolas"/>
                <a:cs typeface="Arial" pitchFamily="34" charset="0"/>
              </a:rPr>
              <a:t>(</a:t>
            </a: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"{0}\t{1}\t{2}"</a:t>
            </a:r>
            <a:r>
              <a:rPr lang="en-GB" sz="2400" kern="0" dirty="0">
                <a:latin typeface="Consolas"/>
                <a:cs typeface="Arial" pitchFamily="34" charset="0"/>
              </a:rPr>
              <a:t>,</a:t>
            </a: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				</a:t>
            </a:r>
            <a:r>
              <a:rPr lang="en-GB" sz="2400" kern="0" dirty="0">
                <a:latin typeface="Consolas"/>
                <a:cs typeface="Arial" pitchFamily="34" charset="0"/>
              </a:rPr>
              <a:t>counter, toPower2, toPower3);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/>
                <a:cs typeface="Arial" pitchFamily="34" charset="0"/>
              </a:rPr>
              <a:t>}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91D050-D790-427A-ADD0-62447B02B5E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Nested Loops</a:t>
            </a:r>
          </a:p>
        </p:txBody>
      </p:sp>
      <p:sp>
        <p:nvSpPr>
          <p:cNvPr id="2970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smtClean="0">
                <a:latin typeface="Consolas" pitchFamily="49" charset="0"/>
                <a:cs typeface="Arial" charset="0"/>
              </a:rPr>
              <a:t>outer, inner;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 </a:t>
            </a:r>
            <a:r>
              <a:rPr lang="en-GB" sz="2400" smtClean="0">
                <a:latin typeface="Consolas" pitchFamily="49" charset="0"/>
                <a:cs typeface="Arial" charset="0"/>
              </a:rPr>
              <a:t>(outer = 0; outer &lt; 3; outer++)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nb-NO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for </a:t>
            </a:r>
            <a:r>
              <a:rPr lang="nb-NO" sz="2400" smtClean="0">
                <a:latin typeface="Consolas" pitchFamily="49" charset="0"/>
                <a:cs typeface="Arial" charset="0"/>
              </a:rPr>
              <a:t>(inner = 10; inner &gt; 5; inner--)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"Outer: {0}\tInner: {1}</a:t>
            </a:r>
            <a:r>
              <a:rPr lang="en-GB" sz="2400" smtClean="0">
                <a:latin typeface="Consolas" pitchFamily="49" charset="0"/>
                <a:cs typeface="Arial" charset="0"/>
              </a:rPr>
              <a:t>",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                outer, inner);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16B30B-1575-494A-BCD9-F609F6011EC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i="1" smtClean="0"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i="1" smtClean="0">
                <a:latin typeface="Arial" charset="0"/>
                <a:cs typeface="Arial" charset="0"/>
              </a:rPr>
              <a:t>do-while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i="1" smtClean="0">
                <a:latin typeface="Arial" charset="0"/>
                <a:cs typeface="Arial" charset="0"/>
              </a:rPr>
              <a:t>for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F5738-3F46-4966-88F3-ADC2B0AC41D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</a:t>
            </a:r>
            <a:r>
              <a:rPr lang="en-US" i="1" smtClean="0"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 bwMode="auto">
          <a:xfrm>
            <a:off x="2286000" y="1600200"/>
            <a:ext cx="464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while (expression) </a:t>
            </a:r>
          </a:p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{  </a:t>
            </a:r>
          </a:p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statement(s); </a:t>
            </a:r>
          </a:p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D6FAC6-275C-4D71-9CF2-FDBA3B93765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 i="1" smtClean="0"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  <p:pic>
        <p:nvPicPr>
          <p:cNvPr id="19461" name="Picture 12" descr="Fig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248400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9BB3B-52D5-4B73-95C3-60B705F95F9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 i="1" smtClean="0"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Loop Example 1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33400" y="17526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latin typeface="Consolas"/>
              </a:rPr>
              <a:t>sum = 0;   </a:t>
            </a:r>
          </a:p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latin typeface="Consolas"/>
              </a:rPr>
              <a:t>number = 1; 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while </a:t>
            </a:r>
            <a:r>
              <a:rPr lang="en-GB" sz="2400" dirty="0">
                <a:latin typeface="Consolas"/>
              </a:rPr>
              <a:t>(number &lt; 11)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sum = </a:t>
            </a:r>
            <a:r>
              <a:rPr lang="en-GB" sz="2400" dirty="0" err="1">
                <a:latin typeface="Consolas"/>
              </a:rPr>
              <a:t>sum</a:t>
            </a:r>
            <a:r>
              <a:rPr lang="en-GB" sz="2400" dirty="0">
                <a:latin typeface="Consolas"/>
              </a:rPr>
              <a:t> + number;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number++;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>
              <a:defRPr/>
            </a:pPr>
            <a:r>
              <a:rPr lang="en-US" sz="2400" dirty="0" err="1">
                <a:latin typeface="Consolas"/>
              </a:rPr>
              <a:t>Console.WriteLine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"Sum of values 1 to 10 is " 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				</a:t>
            </a:r>
            <a:r>
              <a:rPr lang="en-GB" sz="2400" dirty="0">
                <a:latin typeface="Consolas"/>
              </a:rPr>
              <a:t>+ sum);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   </a:t>
            </a:r>
            <a:endParaRPr lang="en-US" sz="2400" kern="0" dirty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EBCC2F-608F-49CE-AA10-5E8D372380F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Loop Example 2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 err="1">
                <a:latin typeface="Consolas"/>
              </a:rPr>
              <a:t>aValue</a:t>
            </a:r>
            <a:r>
              <a:rPr lang="en-GB" sz="2400" dirty="0">
                <a:latin typeface="Consolas"/>
              </a:rPr>
              <a:t> ;</a:t>
            </a:r>
          </a:p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 err="1">
                <a:latin typeface="Consolas"/>
              </a:rPr>
              <a:t>intValue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latin typeface="Consolas"/>
              </a:rPr>
              <a:t>total;</a:t>
            </a:r>
          </a:p>
          <a:p>
            <a:pPr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defRPr/>
            </a:pPr>
            <a:r>
              <a:rPr lang="en-US" sz="2400" dirty="0" err="1">
                <a:latin typeface="Consolas"/>
              </a:rPr>
              <a:t>Console.Write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value (-99 to stop)"</a:t>
            </a:r>
            <a:r>
              <a:rPr lang="en-US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 err="1">
                <a:latin typeface="Consolas"/>
              </a:rPr>
              <a:t>aValue</a:t>
            </a:r>
            <a:r>
              <a:rPr lang="en-GB" sz="2400" dirty="0">
                <a:latin typeface="Consolas"/>
              </a:rPr>
              <a:t> = </a:t>
            </a:r>
            <a:r>
              <a:rPr lang="en-GB" sz="2400" dirty="0" err="1">
                <a:latin typeface="Consolas"/>
              </a:rPr>
              <a:t>Console.ReadLine</a:t>
            </a:r>
            <a:r>
              <a:rPr lang="en-GB" sz="2400" dirty="0">
                <a:latin typeface="Consolas"/>
              </a:rPr>
              <a:t>();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289DB0-E9E5-4B81-841A-62979B66233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Loop Example 2 (cont’d)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while </a:t>
            </a:r>
            <a:r>
              <a:rPr lang="en-GB" sz="2400" dirty="0">
                <a:latin typeface="Consolas" pitchFamily="49" charset="0"/>
              </a:rPr>
              <a:t>(</a:t>
            </a:r>
            <a:r>
              <a:rPr lang="en-GB" sz="2400" dirty="0" err="1">
                <a:latin typeface="Consolas" pitchFamily="49" charset="0"/>
              </a:rPr>
              <a:t>aValue</a:t>
            </a:r>
            <a:r>
              <a:rPr lang="en-GB" sz="2400" dirty="0">
                <a:latin typeface="Consolas" pitchFamily="49" charset="0"/>
              </a:rPr>
              <a:t> !=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"-99"</a:t>
            </a:r>
            <a:r>
              <a:rPr lang="en-GB" sz="2400" dirty="0"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</a:t>
            </a:r>
            <a:r>
              <a:rPr lang="en-GB" sz="2400" dirty="0" err="1">
                <a:latin typeface="Consolas" pitchFamily="49" charset="0"/>
              </a:rPr>
              <a:t>intValue</a:t>
            </a:r>
            <a:r>
              <a:rPr lang="en-GB" sz="2400" dirty="0">
                <a:latin typeface="Consolas" pitchFamily="49" charset="0"/>
              </a:rPr>
              <a:t> = Convert.ToInt32(</a:t>
            </a:r>
            <a:r>
              <a:rPr lang="en-GB" sz="2400" dirty="0" err="1">
                <a:latin typeface="Consolas" pitchFamily="49" charset="0"/>
              </a:rPr>
              <a:t>aValue</a:t>
            </a:r>
            <a:r>
              <a:rPr lang="en-GB" sz="2400" dirty="0">
                <a:latin typeface="Consolas" pitchFamily="49" charset="0"/>
              </a:rPr>
              <a:t>);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total += </a:t>
            </a:r>
            <a:r>
              <a:rPr lang="en-GB" sz="2400" dirty="0" err="1">
                <a:latin typeface="Consolas" pitchFamily="49" charset="0"/>
              </a:rPr>
              <a:t>intValue</a:t>
            </a:r>
            <a:r>
              <a:rPr lang="en-GB" sz="2400" dirty="0"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</a:rPr>
              <a:t>   </a:t>
            </a:r>
            <a:r>
              <a:rPr lang="en-US" sz="2400" dirty="0" err="1">
                <a:latin typeface="Consolas" pitchFamily="49" charset="0"/>
              </a:rPr>
              <a:t>Console.Write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"Enter a value (-99 to stop)"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</a:t>
            </a:r>
            <a:r>
              <a:rPr lang="en-GB" sz="2400" dirty="0" err="1">
                <a:latin typeface="Consolas" pitchFamily="49" charset="0"/>
              </a:rPr>
              <a:t>aValue</a:t>
            </a:r>
            <a:r>
              <a:rPr lang="en-GB" sz="2400" dirty="0">
                <a:latin typeface="Consolas" pitchFamily="49" charset="0"/>
              </a:rPr>
              <a:t> = </a:t>
            </a:r>
            <a:r>
              <a:rPr lang="en-GB" sz="2400" dirty="0" err="1">
                <a:latin typeface="Consolas" pitchFamily="49" charset="0"/>
              </a:rPr>
              <a:t>Console.ReadLine</a:t>
            </a:r>
            <a:r>
              <a:rPr lang="en-GB" sz="2400" dirty="0">
                <a:latin typeface="Consolas" pitchFamily="49" charset="0"/>
              </a:rPr>
              <a:t>();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}</a:t>
            </a:r>
          </a:p>
          <a:p>
            <a:pPr>
              <a:defRPr/>
            </a:pPr>
            <a:r>
              <a:rPr lang="en-US" sz="2400" dirty="0" err="1">
                <a:latin typeface="Consolas" pitchFamily="49" charset="0"/>
              </a:rPr>
              <a:t>Console.WriteLine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"Total of values entered {0}"</a:t>
            </a:r>
            <a:r>
              <a:rPr lang="en-US" sz="2400" dirty="0"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				 </a:t>
            </a:r>
            <a:r>
              <a:rPr lang="en-US" sz="2400" dirty="0">
                <a:latin typeface="Consolas" pitchFamily="49" charset="0"/>
              </a:rPr>
              <a:t>total);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CE4F3-497F-4B18-AEF8-DE82F788077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</a:t>
            </a:r>
            <a:r>
              <a:rPr lang="en-US" i="1" smtClean="0">
                <a:latin typeface="Arial" charset="0"/>
                <a:cs typeface="Arial" charset="0"/>
              </a:rPr>
              <a:t>do-while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600200" y="1752600"/>
            <a:ext cx="609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do        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{            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    statement(s);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while ( conditional expression);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ker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3179D3-9AA0-4128-8AA9-51DE2442B6B7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4580" name="Picture 13" descr="Fig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219200"/>
            <a:ext cx="44688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charset="0"/>
                <a:cs typeface="Arial" charset="0"/>
              </a:rPr>
              <a:t>do-while</a:t>
            </a:r>
            <a:r>
              <a:rPr lang="en-US" smtClean="0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14031</TotalTime>
  <Words>455</Words>
  <Application>Microsoft Office PowerPoint</Application>
  <PresentationFormat>On-screen Show (4:3)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Consolas</vt:lpstr>
      <vt:lpstr>Default Design</vt:lpstr>
      <vt:lpstr>6</vt:lpstr>
      <vt:lpstr>Chapter Outline</vt:lpstr>
      <vt:lpstr>1. while Statement</vt:lpstr>
      <vt:lpstr> while Statement</vt:lpstr>
      <vt:lpstr> while Loop Example 1</vt:lpstr>
      <vt:lpstr>while Loop Example 2</vt:lpstr>
      <vt:lpstr>while Loop Example 2 (cont’d)</vt:lpstr>
      <vt:lpstr>2. do-while Statement</vt:lpstr>
      <vt:lpstr>do-while Statement</vt:lpstr>
      <vt:lpstr>do-while Loop Example</vt:lpstr>
      <vt:lpstr>3. for Statement</vt:lpstr>
      <vt:lpstr>for Statement</vt:lpstr>
      <vt:lpstr>for Loop Example</vt:lpstr>
      <vt:lpstr>Nested Loops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Course Technology</dc:creator>
  <cp:lastModifiedBy>mariam</cp:lastModifiedBy>
  <cp:revision>236</cp:revision>
  <dcterms:created xsi:type="dcterms:W3CDTF">2002-11-15T07:59:11Z</dcterms:created>
  <dcterms:modified xsi:type="dcterms:W3CDTF">2014-06-20T05:59:18Z</dcterms:modified>
</cp:coreProperties>
</file>