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36" r:id="rId1"/>
  </p:sldMasterIdLst>
  <p:notesMasterIdLst>
    <p:notesMasterId r:id="rId88"/>
  </p:notesMasterIdLst>
  <p:sldIdLst>
    <p:sldId id="256" r:id="rId2"/>
    <p:sldId id="459" r:id="rId3"/>
    <p:sldId id="501" r:id="rId4"/>
    <p:sldId id="502" r:id="rId5"/>
    <p:sldId id="503" r:id="rId6"/>
    <p:sldId id="504" r:id="rId7"/>
    <p:sldId id="505" r:id="rId8"/>
    <p:sldId id="506" r:id="rId9"/>
    <p:sldId id="507" r:id="rId10"/>
    <p:sldId id="508" r:id="rId11"/>
    <p:sldId id="509" r:id="rId12"/>
    <p:sldId id="510" r:id="rId13"/>
    <p:sldId id="511" r:id="rId14"/>
    <p:sldId id="512" r:id="rId15"/>
    <p:sldId id="513" r:id="rId16"/>
    <p:sldId id="514" r:id="rId17"/>
    <p:sldId id="515" r:id="rId18"/>
    <p:sldId id="516" r:id="rId19"/>
    <p:sldId id="517" r:id="rId20"/>
    <p:sldId id="518" r:id="rId21"/>
    <p:sldId id="519" r:id="rId22"/>
    <p:sldId id="520" r:id="rId23"/>
    <p:sldId id="521" r:id="rId24"/>
    <p:sldId id="523" r:id="rId25"/>
    <p:sldId id="524" r:id="rId26"/>
    <p:sldId id="522" r:id="rId27"/>
    <p:sldId id="525" r:id="rId28"/>
    <p:sldId id="526" r:id="rId29"/>
    <p:sldId id="527" r:id="rId30"/>
    <p:sldId id="528" r:id="rId31"/>
    <p:sldId id="529" r:id="rId32"/>
    <p:sldId id="530" r:id="rId33"/>
    <p:sldId id="531" r:id="rId34"/>
    <p:sldId id="532" r:id="rId35"/>
    <p:sldId id="533" r:id="rId36"/>
    <p:sldId id="535" r:id="rId37"/>
    <p:sldId id="534" r:id="rId38"/>
    <p:sldId id="536" r:id="rId39"/>
    <p:sldId id="464" r:id="rId40"/>
    <p:sldId id="537" r:id="rId41"/>
    <p:sldId id="538" r:id="rId42"/>
    <p:sldId id="539" r:id="rId43"/>
    <p:sldId id="540" r:id="rId44"/>
    <p:sldId id="541" r:id="rId45"/>
    <p:sldId id="542" r:id="rId46"/>
    <p:sldId id="543" r:id="rId47"/>
    <p:sldId id="544" r:id="rId48"/>
    <p:sldId id="545" r:id="rId49"/>
    <p:sldId id="546" r:id="rId50"/>
    <p:sldId id="547" r:id="rId51"/>
    <p:sldId id="548" r:id="rId52"/>
    <p:sldId id="549" r:id="rId53"/>
    <p:sldId id="550" r:id="rId54"/>
    <p:sldId id="551" r:id="rId55"/>
    <p:sldId id="552" r:id="rId56"/>
    <p:sldId id="553" r:id="rId57"/>
    <p:sldId id="554" r:id="rId58"/>
    <p:sldId id="555" r:id="rId59"/>
    <p:sldId id="556" r:id="rId60"/>
    <p:sldId id="557" r:id="rId61"/>
    <p:sldId id="558" r:id="rId62"/>
    <p:sldId id="559" r:id="rId63"/>
    <p:sldId id="560" r:id="rId64"/>
    <p:sldId id="562" r:id="rId65"/>
    <p:sldId id="561" r:id="rId66"/>
    <p:sldId id="563" r:id="rId67"/>
    <p:sldId id="564" r:id="rId68"/>
    <p:sldId id="565" r:id="rId69"/>
    <p:sldId id="566" r:id="rId70"/>
    <p:sldId id="567" r:id="rId71"/>
    <p:sldId id="568" r:id="rId72"/>
    <p:sldId id="569" r:id="rId73"/>
    <p:sldId id="570" r:id="rId74"/>
    <p:sldId id="571" r:id="rId75"/>
    <p:sldId id="572" r:id="rId76"/>
    <p:sldId id="573" r:id="rId77"/>
    <p:sldId id="574" r:id="rId78"/>
    <p:sldId id="575" r:id="rId79"/>
    <p:sldId id="576" r:id="rId80"/>
    <p:sldId id="577" r:id="rId81"/>
    <p:sldId id="578" r:id="rId82"/>
    <p:sldId id="579" r:id="rId83"/>
    <p:sldId id="580" r:id="rId84"/>
    <p:sldId id="465" r:id="rId85"/>
    <p:sldId id="466" r:id="rId86"/>
    <p:sldId id="500" r:id="rId8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138F0"/>
    <a:srgbClr val="E8E9F0"/>
    <a:srgbClr val="36AADE"/>
    <a:srgbClr val="7AC7EA"/>
    <a:srgbClr val="A7CBFF"/>
    <a:srgbClr val="13BDDF"/>
    <a:srgbClr val="8CCEE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71" autoAdjust="0"/>
    <p:restoredTop sz="94660"/>
  </p:normalViewPr>
  <p:slideViewPr>
    <p:cSldViewPr snapToGrid="0">
      <p:cViewPr varScale="1">
        <p:scale>
          <a:sx n="74" d="100"/>
          <a:sy n="74" d="100"/>
        </p:scale>
        <p:origin x="618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3A283D-6D23-8040-A95B-211BFD251B82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7818AD-8B81-5546-ADB1-7F24BC16CFFC}">
      <dgm:prSet custT="1"/>
      <dgm:spPr/>
      <dgm:t>
        <a:bodyPr/>
        <a:lstStyle/>
        <a:p>
          <a:pPr rtl="0"/>
          <a:r>
            <a:rPr lang="en-US" sz="3400" dirty="0" smtClean="0">
              <a:latin typeface="Arial" panose="020B0604020202020204" pitchFamily="34" charset="0"/>
              <a:cs typeface="Arial" panose="020B0604020202020204" pitchFamily="34" charset="0"/>
            </a:rPr>
            <a:t>Four terms are commonly used when discussing files:</a:t>
          </a:r>
        </a:p>
      </dgm:t>
    </dgm:pt>
    <dgm:pt modelId="{E6C7C4A7-B880-AF4A-80DA-3FB3900D6263}" type="parTrans" cxnId="{248F6DDF-CA71-0C4C-A7B8-68DBE321A5C9}">
      <dgm:prSet/>
      <dgm:spPr/>
      <dgm:t>
        <a:bodyPr/>
        <a:lstStyle/>
        <a:p>
          <a:endParaRPr lang="en-US" sz="3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2725903-370C-4E4F-9034-6CE35C48BF5E}" type="sibTrans" cxnId="{248F6DDF-CA71-0C4C-A7B8-68DBE321A5C9}">
      <dgm:prSet/>
      <dgm:spPr/>
      <dgm:t>
        <a:bodyPr/>
        <a:lstStyle/>
        <a:p>
          <a:endParaRPr lang="en-US" sz="3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68EAADB-8364-DC42-9542-06ADEC9F5739}">
      <dgm:prSet custT="1"/>
      <dgm:spPr/>
      <dgm:t>
        <a:bodyPr/>
        <a:lstStyle/>
        <a:p>
          <a:pPr rtl="0"/>
          <a:r>
            <a:rPr lang="en-US" sz="3400" dirty="0" smtClean="0">
              <a:latin typeface="Arial" panose="020B0604020202020204" pitchFamily="34" charset="0"/>
              <a:cs typeface="Arial" panose="020B0604020202020204" pitchFamily="34" charset="0"/>
            </a:rPr>
            <a:t>Field</a:t>
          </a:r>
          <a:endParaRPr lang="en-US" sz="3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F92C9EF-3BD7-2946-83CF-375D814F6937}" type="parTrans" cxnId="{1BB65DBC-1854-1142-8C68-73316F955722}">
      <dgm:prSet/>
      <dgm:spPr/>
      <dgm:t>
        <a:bodyPr/>
        <a:lstStyle/>
        <a:p>
          <a:endParaRPr lang="en-US" sz="3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FA9D3E0-6159-7949-8702-0946F3D95749}" type="sibTrans" cxnId="{1BB65DBC-1854-1142-8C68-73316F955722}">
      <dgm:prSet/>
      <dgm:spPr/>
      <dgm:t>
        <a:bodyPr/>
        <a:lstStyle/>
        <a:p>
          <a:endParaRPr lang="en-US" sz="3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FD5B1E6-9DFE-1D44-AE51-AC80C582B774}">
      <dgm:prSet custT="1"/>
      <dgm:spPr/>
      <dgm:t>
        <a:bodyPr/>
        <a:lstStyle/>
        <a:p>
          <a:pPr rtl="0"/>
          <a:r>
            <a:rPr lang="en-US" sz="3400" dirty="0" smtClean="0">
              <a:latin typeface="Arial" panose="020B0604020202020204" pitchFamily="34" charset="0"/>
              <a:cs typeface="Arial" panose="020B0604020202020204" pitchFamily="34" charset="0"/>
            </a:rPr>
            <a:t>Record</a:t>
          </a:r>
        </a:p>
      </dgm:t>
    </dgm:pt>
    <dgm:pt modelId="{B21D3589-ED31-434C-BC65-AA358609875C}" type="parTrans" cxnId="{87EEECC2-6D65-A342-8CC7-59A6409EDFBD}">
      <dgm:prSet/>
      <dgm:spPr/>
      <dgm:t>
        <a:bodyPr/>
        <a:lstStyle/>
        <a:p>
          <a:endParaRPr lang="en-US" sz="3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C353675-6394-8F45-AF3D-C3E991430D51}" type="sibTrans" cxnId="{87EEECC2-6D65-A342-8CC7-59A6409EDFBD}">
      <dgm:prSet/>
      <dgm:spPr/>
      <dgm:t>
        <a:bodyPr/>
        <a:lstStyle/>
        <a:p>
          <a:endParaRPr lang="en-US" sz="3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3A8EBB6-429A-8645-A714-32B00293291F}">
      <dgm:prSet custT="1"/>
      <dgm:spPr/>
      <dgm:t>
        <a:bodyPr/>
        <a:lstStyle/>
        <a:p>
          <a:pPr rtl="0"/>
          <a:r>
            <a:rPr lang="en-US" sz="3400" dirty="0" smtClean="0">
              <a:latin typeface="Arial" panose="020B0604020202020204" pitchFamily="34" charset="0"/>
              <a:cs typeface="Arial" panose="020B0604020202020204" pitchFamily="34" charset="0"/>
            </a:rPr>
            <a:t>File</a:t>
          </a:r>
        </a:p>
      </dgm:t>
    </dgm:pt>
    <dgm:pt modelId="{4A6D80FA-CDDC-2043-A951-1553B74E447B}" type="parTrans" cxnId="{5A389053-CE66-1B4F-8D1F-A7928F04B62A}">
      <dgm:prSet/>
      <dgm:spPr/>
      <dgm:t>
        <a:bodyPr/>
        <a:lstStyle/>
        <a:p>
          <a:endParaRPr lang="en-US" sz="3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F40DE2F-2A56-1245-9478-F7DC9B0695BC}" type="sibTrans" cxnId="{5A389053-CE66-1B4F-8D1F-A7928F04B62A}">
      <dgm:prSet/>
      <dgm:spPr/>
      <dgm:t>
        <a:bodyPr/>
        <a:lstStyle/>
        <a:p>
          <a:endParaRPr lang="en-US" sz="3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1C8462E-C5A3-9E4A-8B3C-09F4951B4995}">
      <dgm:prSet custT="1"/>
      <dgm:spPr/>
      <dgm:t>
        <a:bodyPr/>
        <a:lstStyle/>
        <a:p>
          <a:pPr rtl="0"/>
          <a:r>
            <a:rPr lang="en-NZ" sz="3400" dirty="0" smtClean="0">
              <a:latin typeface="Arial" panose="020B0604020202020204" pitchFamily="34" charset="0"/>
              <a:cs typeface="Arial" panose="020B0604020202020204" pitchFamily="34" charset="0"/>
            </a:rPr>
            <a:t>Database</a:t>
          </a:r>
        </a:p>
      </dgm:t>
    </dgm:pt>
    <dgm:pt modelId="{A87DA8A3-932D-B349-803D-11E98ED00AC1}" type="parTrans" cxnId="{E5D98FFE-700D-B44B-95F7-169642217197}">
      <dgm:prSet/>
      <dgm:spPr/>
      <dgm:t>
        <a:bodyPr/>
        <a:lstStyle/>
        <a:p>
          <a:endParaRPr lang="en-US" sz="3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14CE7E4-A44F-EE40-91A3-49CA2C3B60FB}" type="sibTrans" cxnId="{E5D98FFE-700D-B44B-95F7-169642217197}">
      <dgm:prSet/>
      <dgm:spPr/>
      <dgm:t>
        <a:bodyPr/>
        <a:lstStyle/>
        <a:p>
          <a:endParaRPr lang="en-US" sz="3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7ECC243-90C3-034B-9140-31F202999C11}" type="pres">
      <dgm:prSet presAssocID="{0E3A283D-6D23-8040-A95B-211BFD251B8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23722C5-2C23-6146-B256-53F340132300}" type="pres">
      <dgm:prSet presAssocID="{E07818AD-8B81-5546-ADB1-7F24BC16CFFC}" presName="hierRoot1" presStyleCnt="0"/>
      <dgm:spPr/>
    </dgm:pt>
    <dgm:pt modelId="{92227720-2BC5-8A4C-BA76-038DB412A71B}" type="pres">
      <dgm:prSet presAssocID="{E07818AD-8B81-5546-ADB1-7F24BC16CFFC}" presName="composite" presStyleCnt="0"/>
      <dgm:spPr/>
    </dgm:pt>
    <dgm:pt modelId="{6A66E666-AECB-E845-A4C7-B3694BB66F70}" type="pres">
      <dgm:prSet presAssocID="{E07818AD-8B81-5546-ADB1-7F24BC16CFFC}" presName="background" presStyleLbl="node0" presStyleIdx="0" presStyleCnt="1"/>
      <dgm:spPr>
        <a:effectLst/>
      </dgm:spPr>
      <dgm:t>
        <a:bodyPr/>
        <a:lstStyle/>
        <a:p>
          <a:endParaRPr lang="en-US"/>
        </a:p>
      </dgm:t>
    </dgm:pt>
    <dgm:pt modelId="{135254D4-18FE-5C49-9367-0B38361C2432}" type="pres">
      <dgm:prSet presAssocID="{E07818AD-8B81-5546-ADB1-7F24BC16CFFC}" presName="text" presStyleLbl="fgAcc0" presStyleIdx="0" presStyleCnt="1" custScaleX="232524" custScaleY="157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9524BF-9AAE-6341-BDBD-2829611E2735}" type="pres">
      <dgm:prSet presAssocID="{E07818AD-8B81-5546-ADB1-7F24BC16CFFC}" presName="hierChild2" presStyleCnt="0"/>
      <dgm:spPr/>
    </dgm:pt>
    <dgm:pt modelId="{4426E0D2-BCF4-864E-A32F-C65AB56756C4}" type="pres">
      <dgm:prSet presAssocID="{6F92C9EF-3BD7-2946-83CF-375D814F6937}" presName="Name10" presStyleLbl="parChTrans1D2" presStyleIdx="0" presStyleCnt="4"/>
      <dgm:spPr/>
      <dgm:t>
        <a:bodyPr/>
        <a:lstStyle/>
        <a:p>
          <a:endParaRPr lang="en-US"/>
        </a:p>
      </dgm:t>
    </dgm:pt>
    <dgm:pt modelId="{F12C9E40-57A9-CC41-82F0-50E1E3B4F1B0}" type="pres">
      <dgm:prSet presAssocID="{468EAADB-8364-DC42-9542-06ADEC9F5739}" presName="hierRoot2" presStyleCnt="0"/>
      <dgm:spPr/>
    </dgm:pt>
    <dgm:pt modelId="{EFC024EB-E98F-2143-8485-39C37DEAC4A8}" type="pres">
      <dgm:prSet presAssocID="{468EAADB-8364-DC42-9542-06ADEC9F5739}" presName="composite2" presStyleCnt="0"/>
      <dgm:spPr/>
    </dgm:pt>
    <dgm:pt modelId="{348ECF5B-3EE2-1E45-9D6B-57C40CF89F67}" type="pres">
      <dgm:prSet presAssocID="{468EAADB-8364-DC42-9542-06ADEC9F5739}" presName="background2" presStyleLbl="node2" presStyleIdx="0" presStyleCnt="4"/>
      <dgm:spPr/>
    </dgm:pt>
    <dgm:pt modelId="{CBC2EF49-3A00-B740-B24E-2601F997E19D}" type="pres">
      <dgm:prSet presAssocID="{468EAADB-8364-DC42-9542-06ADEC9F5739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02D11F-B5F2-FB47-86C6-57360925E7FB}" type="pres">
      <dgm:prSet presAssocID="{468EAADB-8364-DC42-9542-06ADEC9F5739}" presName="hierChild3" presStyleCnt="0"/>
      <dgm:spPr/>
    </dgm:pt>
    <dgm:pt modelId="{1F3DF3BB-DDBD-3046-873A-A4511443B9F5}" type="pres">
      <dgm:prSet presAssocID="{B21D3589-ED31-434C-BC65-AA358609875C}" presName="Name10" presStyleLbl="parChTrans1D2" presStyleIdx="1" presStyleCnt="4"/>
      <dgm:spPr/>
      <dgm:t>
        <a:bodyPr/>
        <a:lstStyle/>
        <a:p>
          <a:endParaRPr lang="en-US"/>
        </a:p>
      </dgm:t>
    </dgm:pt>
    <dgm:pt modelId="{5108CB57-F98F-4D4D-BAB8-DCADC29AD4DE}" type="pres">
      <dgm:prSet presAssocID="{3FD5B1E6-9DFE-1D44-AE51-AC80C582B774}" presName="hierRoot2" presStyleCnt="0"/>
      <dgm:spPr/>
    </dgm:pt>
    <dgm:pt modelId="{B04DB3E4-CE43-E246-9DD9-5C389578CEE9}" type="pres">
      <dgm:prSet presAssocID="{3FD5B1E6-9DFE-1D44-AE51-AC80C582B774}" presName="composite2" presStyleCnt="0"/>
      <dgm:spPr/>
    </dgm:pt>
    <dgm:pt modelId="{C708EC25-0655-F348-B3C6-7735C9375F08}" type="pres">
      <dgm:prSet presAssocID="{3FD5B1E6-9DFE-1D44-AE51-AC80C582B774}" presName="background2" presStyleLbl="node2" presStyleIdx="1" presStyleCnt="4"/>
      <dgm:spPr/>
    </dgm:pt>
    <dgm:pt modelId="{B36054F3-B357-7945-A195-AF2F6D08F54A}" type="pres">
      <dgm:prSet presAssocID="{3FD5B1E6-9DFE-1D44-AE51-AC80C582B774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DCF1FE-5E46-5144-B6A1-D5B7377185F9}" type="pres">
      <dgm:prSet presAssocID="{3FD5B1E6-9DFE-1D44-AE51-AC80C582B774}" presName="hierChild3" presStyleCnt="0"/>
      <dgm:spPr/>
    </dgm:pt>
    <dgm:pt modelId="{40B5A5E9-2C43-C040-8884-DEE5B3A4A1AE}" type="pres">
      <dgm:prSet presAssocID="{4A6D80FA-CDDC-2043-A951-1553B74E447B}" presName="Name10" presStyleLbl="parChTrans1D2" presStyleIdx="2" presStyleCnt="4"/>
      <dgm:spPr/>
      <dgm:t>
        <a:bodyPr/>
        <a:lstStyle/>
        <a:p>
          <a:endParaRPr lang="en-US"/>
        </a:p>
      </dgm:t>
    </dgm:pt>
    <dgm:pt modelId="{45AC472C-AEE3-664F-906C-09012B5B1CF8}" type="pres">
      <dgm:prSet presAssocID="{93A8EBB6-429A-8645-A714-32B00293291F}" presName="hierRoot2" presStyleCnt="0"/>
      <dgm:spPr/>
    </dgm:pt>
    <dgm:pt modelId="{41E5E0A5-F2CD-2849-8ED7-8E7FFB03876B}" type="pres">
      <dgm:prSet presAssocID="{93A8EBB6-429A-8645-A714-32B00293291F}" presName="composite2" presStyleCnt="0"/>
      <dgm:spPr/>
    </dgm:pt>
    <dgm:pt modelId="{2041D32A-7C58-944B-AE48-E1F459C70BE2}" type="pres">
      <dgm:prSet presAssocID="{93A8EBB6-429A-8645-A714-32B00293291F}" presName="background2" presStyleLbl="node2" presStyleIdx="2" presStyleCnt="4"/>
      <dgm:spPr/>
    </dgm:pt>
    <dgm:pt modelId="{25B7CDE5-8D8B-9945-A882-7FB6F18333ED}" type="pres">
      <dgm:prSet presAssocID="{93A8EBB6-429A-8645-A714-32B00293291F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6BB9C9-ADDB-E744-897C-2B484FD84DC8}" type="pres">
      <dgm:prSet presAssocID="{93A8EBB6-429A-8645-A714-32B00293291F}" presName="hierChild3" presStyleCnt="0"/>
      <dgm:spPr/>
    </dgm:pt>
    <dgm:pt modelId="{8FF2F759-86E2-4147-9527-AB31EC631D82}" type="pres">
      <dgm:prSet presAssocID="{A87DA8A3-932D-B349-803D-11E98ED00AC1}" presName="Name10" presStyleLbl="parChTrans1D2" presStyleIdx="3" presStyleCnt="4"/>
      <dgm:spPr/>
      <dgm:t>
        <a:bodyPr/>
        <a:lstStyle/>
        <a:p>
          <a:endParaRPr lang="en-US"/>
        </a:p>
      </dgm:t>
    </dgm:pt>
    <dgm:pt modelId="{EDA1CCE7-63E5-8244-A138-F6F21248BA31}" type="pres">
      <dgm:prSet presAssocID="{D1C8462E-C5A3-9E4A-8B3C-09F4951B4995}" presName="hierRoot2" presStyleCnt="0"/>
      <dgm:spPr/>
    </dgm:pt>
    <dgm:pt modelId="{7EC2BF97-23E7-5C41-BF96-FBA21E93DA8E}" type="pres">
      <dgm:prSet presAssocID="{D1C8462E-C5A3-9E4A-8B3C-09F4951B4995}" presName="composite2" presStyleCnt="0"/>
      <dgm:spPr/>
    </dgm:pt>
    <dgm:pt modelId="{3B00128F-3F47-A948-95B9-868745CF4B7C}" type="pres">
      <dgm:prSet presAssocID="{D1C8462E-C5A3-9E4A-8B3C-09F4951B4995}" presName="background2" presStyleLbl="node2" presStyleIdx="3" presStyleCnt="4"/>
      <dgm:spPr/>
    </dgm:pt>
    <dgm:pt modelId="{7EA8391C-CA03-074D-861E-E07A7C6092A6}" type="pres">
      <dgm:prSet presAssocID="{D1C8462E-C5A3-9E4A-8B3C-09F4951B4995}" presName="text2" presStyleLbl="fgAcc2" presStyleIdx="3" presStyleCnt="4" custScaleX="109474" custScaleY="1045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9BB63F-4EE6-B84E-8741-268DE224A2DE}" type="pres">
      <dgm:prSet presAssocID="{D1C8462E-C5A3-9E4A-8B3C-09F4951B4995}" presName="hierChild3" presStyleCnt="0"/>
      <dgm:spPr/>
    </dgm:pt>
  </dgm:ptLst>
  <dgm:cxnLst>
    <dgm:cxn modelId="{87EEECC2-6D65-A342-8CC7-59A6409EDFBD}" srcId="{E07818AD-8B81-5546-ADB1-7F24BC16CFFC}" destId="{3FD5B1E6-9DFE-1D44-AE51-AC80C582B774}" srcOrd="1" destOrd="0" parTransId="{B21D3589-ED31-434C-BC65-AA358609875C}" sibTransId="{5C353675-6394-8F45-AF3D-C3E991430D51}"/>
    <dgm:cxn modelId="{DDA51F7F-0A41-440E-BCA8-A7AB9B529E40}" type="presOf" srcId="{B21D3589-ED31-434C-BC65-AA358609875C}" destId="{1F3DF3BB-DDBD-3046-873A-A4511443B9F5}" srcOrd="0" destOrd="0" presId="urn:microsoft.com/office/officeart/2005/8/layout/hierarchy1"/>
    <dgm:cxn modelId="{590617ED-68C4-4CE8-9162-1A0D4E380780}" type="presOf" srcId="{0E3A283D-6D23-8040-A95B-211BFD251B82}" destId="{C7ECC243-90C3-034B-9140-31F202999C11}" srcOrd="0" destOrd="0" presId="urn:microsoft.com/office/officeart/2005/8/layout/hierarchy1"/>
    <dgm:cxn modelId="{5A389053-CE66-1B4F-8D1F-A7928F04B62A}" srcId="{E07818AD-8B81-5546-ADB1-7F24BC16CFFC}" destId="{93A8EBB6-429A-8645-A714-32B00293291F}" srcOrd="2" destOrd="0" parTransId="{4A6D80FA-CDDC-2043-A951-1553B74E447B}" sibTransId="{8F40DE2F-2A56-1245-9478-F7DC9B0695BC}"/>
    <dgm:cxn modelId="{9651F045-5900-4DEC-BAF9-911A09A548C2}" type="presOf" srcId="{A87DA8A3-932D-B349-803D-11E98ED00AC1}" destId="{8FF2F759-86E2-4147-9527-AB31EC631D82}" srcOrd="0" destOrd="0" presId="urn:microsoft.com/office/officeart/2005/8/layout/hierarchy1"/>
    <dgm:cxn modelId="{E5D98FFE-700D-B44B-95F7-169642217197}" srcId="{E07818AD-8B81-5546-ADB1-7F24BC16CFFC}" destId="{D1C8462E-C5A3-9E4A-8B3C-09F4951B4995}" srcOrd="3" destOrd="0" parTransId="{A87DA8A3-932D-B349-803D-11E98ED00AC1}" sibTransId="{514CE7E4-A44F-EE40-91A3-49CA2C3B60FB}"/>
    <dgm:cxn modelId="{F739BD38-B471-4116-89F3-EC02FE4CE7D1}" type="presOf" srcId="{468EAADB-8364-DC42-9542-06ADEC9F5739}" destId="{CBC2EF49-3A00-B740-B24E-2601F997E19D}" srcOrd="0" destOrd="0" presId="urn:microsoft.com/office/officeart/2005/8/layout/hierarchy1"/>
    <dgm:cxn modelId="{FFB410D0-55D5-47B5-BBBD-2670E46FEC71}" type="presOf" srcId="{D1C8462E-C5A3-9E4A-8B3C-09F4951B4995}" destId="{7EA8391C-CA03-074D-861E-E07A7C6092A6}" srcOrd="0" destOrd="0" presId="urn:microsoft.com/office/officeart/2005/8/layout/hierarchy1"/>
    <dgm:cxn modelId="{16E053CB-BF62-4B6C-9832-9B31442A9800}" type="presOf" srcId="{E07818AD-8B81-5546-ADB1-7F24BC16CFFC}" destId="{135254D4-18FE-5C49-9367-0B38361C2432}" srcOrd="0" destOrd="0" presId="urn:microsoft.com/office/officeart/2005/8/layout/hierarchy1"/>
    <dgm:cxn modelId="{248F6DDF-CA71-0C4C-A7B8-68DBE321A5C9}" srcId="{0E3A283D-6D23-8040-A95B-211BFD251B82}" destId="{E07818AD-8B81-5546-ADB1-7F24BC16CFFC}" srcOrd="0" destOrd="0" parTransId="{E6C7C4A7-B880-AF4A-80DA-3FB3900D6263}" sibTransId="{32725903-370C-4E4F-9034-6CE35C48BF5E}"/>
    <dgm:cxn modelId="{C60C0F14-3F8C-40CB-A09F-BE39AA9B6E81}" type="presOf" srcId="{6F92C9EF-3BD7-2946-83CF-375D814F6937}" destId="{4426E0D2-BCF4-864E-A32F-C65AB56756C4}" srcOrd="0" destOrd="0" presId="urn:microsoft.com/office/officeart/2005/8/layout/hierarchy1"/>
    <dgm:cxn modelId="{1BB65DBC-1854-1142-8C68-73316F955722}" srcId="{E07818AD-8B81-5546-ADB1-7F24BC16CFFC}" destId="{468EAADB-8364-DC42-9542-06ADEC9F5739}" srcOrd="0" destOrd="0" parTransId="{6F92C9EF-3BD7-2946-83CF-375D814F6937}" sibTransId="{6FA9D3E0-6159-7949-8702-0946F3D95749}"/>
    <dgm:cxn modelId="{4E6E2EF9-1FCB-4611-AACD-3F033C4D1321}" type="presOf" srcId="{4A6D80FA-CDDC-2043-A951-1553B74E447B}" destId="{40B5A5E9-2C43-C040-8884-DEE5B3A4A1AE}" srcOrd="0" destOrd="0" presId="urn:microsoft.com/office/officeart/2005/8/layout/hierarchy1"/>
    <dgm:cxn modelId="{5C45CE43-3734-4051-95FF-B21E858110AD}" type="presOf" srcId="{3FD5B1E6-9DFE-1D44-AE51-AC80C582B774}" destId="{B36054F3-B357-7945-A195-AF2F6D08F54A}" srcOrd="0" destOrd="0" presId="urn:microsoft.com/office/officeart/2005/8/layout/hierarchy1"/>
    <dgm:cxn modelId="{0674E8BC-2322-4D3E-A55C-DF1C1A47FD11}" type="presOf" srcId="{93A8EBB6-429A-8645-A714-32B00293291F}" destId="{25B7CDE5-8D8B-9945-A882-7FB6F18333ED}" srcOrd="0" destOrd="0" presId="urn:microsoft.com/office/officeart/2005/8/layout/hierarchy1"/>
    <dgm:cxn modelId="{8FDF2DEE-B2FD-48CC-BA82-FC12CB8E08EB}" type="presParOf" srcId="{C7ECC243-90C3-034B-9140-31F202999C11}" destId="{723722C5-2C23-6146-B256-53F340132300}" srcOrd="0" destOrd="0" presId="urn:microsoft.com/office/officeart/2005/8/layout/hierarchy1"/>
    <dgm:cxn modelId="{C6ED1A1B-DAA3-4C76-B56D-EE50AD3310AD}" type="presParOf" srcId="{723722C5-2C23-6146-B256-53F340132300}" destId="{92227720-2BC5-8A4C-BA76-038DB412A71B}" srcOrd="0" destOrd="0" presId="urn:microsoft.com/office/officeart/2005/8/layout/hierarchy1"/>
    <dgm:cxn modelId="{31DE2D7C-670A-433E-A98A-F67F2BF484FB}" type="presParOf" srcId="{92227720-2BC5-8A4C-BA76-038DB412A71B}" destId="{6A66E666-AECB-E845-A4C7-B3694BB66F70}" srcOrd="0" destOrd="0" presId="urn:microsoft.com/office/officeart/2005/8/layout/hierarchy1"/>
    <dgm:cxn modelId="{F16FA13A-15DD-42C7-9243-D662CD43C647}" type="presParOf" srcId="{92227720-2BC5-8A4C-BA76-038DB412A71B}" destId="{135254D4-18FE-5C49-9367-0B38361C2432}" srcOrd="1" destOrd="0" presId="urn:microsoft.com/office/officeart/2005/8/layout/hierarchy1"/>
    <dgm:cxn modelId="{6720B53E-8CA8-4A82-B77B-37A04B8302A7}" type="presParOf" srcId="{723722C5-2C23-6146-B256-53F340132300}" destId="{C79524BF-9AAE-6341-BDBD-2829611E2735}" srcOrd="1" destOrd="0" presId="urn:microsoft.com/office/officeart/2005/8/layout/hierarchy1"/>
    <dgm:cxn modelId="{F66AEBD7-95C6-4A9A-A6CE-F22BEA00F21A}" type="presParOf" srcId="{C79524BF-9AAE-6341-BDBD-2829611E2735}" destId="{4426E0D2-BCF4-864E-A32F-C65AB56756C4}" srcOrd="0" destOrd="0" presId="urn:microsoft.com/office/officeart/2005/8/layout/hierarchy1"/>
    <dgm:cxn modelId="{0670CB6F-313E-4B81-AF38-57F4D9A51CDC}" type="presParOf" srcId="{C79524BF-9AAE-6341-BDBD-2829611E2735}" destId="{F12C9E40-57A9-CC41-82F0-50E1E3B4F1B0}" srcOrd="1" destOrd="0" presId="urn:microsoft.com/office/officeart/2005/8/layout/hierarchy1"/>
    <dgm:cxn modelId="{7882752C-F752-46F4-B699-4F9455156B61}" type="presParOf" srcId="{F12C9E40-57A9-CC41-82F0-50E1E3B4F1B0}" destId="{EFC024EB-E98F-2143-8485-39C37DEAC4A8}" srcOrd="0" destOrd="0" presId="urn:microsoft.com/office/officeart/2005/8/layout/hierarchy1"/>
    <dgm:cxn modelId="{A3C67285-6A9C-47DB-8B19-B8919A3D16FB}" type="presParOf" srcId="{EFC024EB-E98F-2143-8485-39C37DEAC4A8}" destId="{348ECF5B-3EE2-1E45-9D6B-57C40CF89F67}" srcOrd="0" destOrd="0" presId="urn:microsoft.com/office/officeart/2005/8/layout/hierarchy1"/>
    <dgm:cxn modelId="{96190A5C-8E09-42A9-9C3E-A17F69E680B1}" type="presParOf" srcId="{EFC024EB-E98F-2143-8485-39C37DEAC4A8}" destId="{CBC2EF49-3A00-B740-B24E-2601F997E19D}" srcOrd="1" destOrd="0" presId="urn:microsoft.com/office/officeart/2005/8/layout/hierarchy1"/>
    <dgm:cxn modelId="{62D894A7-5606-4363-847A-EBAFC5E7C810}" type="presParOf" srcId="{F12C9E40-57A9-CC41-82F0-50E1E3B4F1B0}" destId="{B702D11F-B5F2-FB47-86C6-57360925E7FB}" srcOrd="1" destOrd="0" presId="urn:microsoft.com/office/officeart/2005/8/layout/hierarchy1"/>
    <dgm:cxn modelId="{DC2E5A76-FEDB-4B59-9A98-1452C671835E}" type="presParOf" srcId="{C79524BF-9AAE-6341-BDBD-2829611E2735}" destId="{1F3DF3BB-DDBD-3046-873A-A4511443B9F5}" srcOrd="2" destOrd="0" presId="urn:microsoft.com/office/officeart/2005/8/layout/hierarchy1"/>
    <dgm:cxn modelId="{B3BC985D-3462-47BA-A05D-A559115935E8}" type="presParOf" srcId="{C79524BF-9AAE-6341-BDBD-2829611E2735}" destId="{5108CB57-F98F-4D4D-BAB8-DCADC29AD4DE}" srcOrd="3" destOrd="0" presId="urn:microsoft.com/office/officeart/2005/8/layout/hierarchy1"/>
    <dgm:cxn modelId="{01B477E2-BC00-4C9C-B8A0-575D1D45B8DD}" type="presParOf" srcId="{5108CB57-F98F-4D4D-BAB8-DCADC29AD4DE}" destId="{B04DB3E4-CE43-E246-9DD9-5C389578CEE9}" srcOrd="0" destOrd="0" presId="urn:microsoft.com/office/officeart/2005/8/layout/hierarchy1"/>
    <dgm:cxn modelId="{3EE101DF-DBB8-4769-AAFD-E1592F25FDA0}" type="presParOf" srcId="{B04DB3E4-CE43-E246-9DD9-5C389578CEE9}" destId="{C708EC25-0655-F348-B3C6-7735C9375F08}" srcOrd="0" destOrd="0" presId="urn:microsoft.com/office/officeart/2005/8/layout/hierarchy1"/>
    <dgm:cxn modelId="{8DD3CC95-0652-49C2-BFFA-5A51C4A11EB4}" type="presParOf" srcId="{B04DB3E4-CE43-E246-9DD9-5C389578CEE9}" destId="{B36054F3-B357-7945-A195-AF2F6D08F54A}" srcOrd="1" destOrd="0" presId="urn:microsoft.com/office/officeart/2005/8/layout/hierarchy1"/>
    <dgm:cxn modelId="{61089FFF-2236-4D52-8490-69E2CD798E6F}" type="presParOf" srcId="{5108CB57-F98F-4D4D-BAB8-DCADC29AD4DE}" destId="{F2DCF1FE-5E46-5144-B6A1-D5B7377185F9}" srcOrd="1" destOrd="0" presId="urn:microsoft.com/office/officeart/2005/8/layout/hierarchy1"/>
    <dgm:cxn modelId="{6F666E2B-120D-4975-8385-4DDBD059D52A}" type="presParOf" srcId="{C79524BF-9AAE-6341-BDBD-2829611E2735}" destId="{40B5A5E9-2C43-C040-8884-DEE5B3A4A1AE}" srcOrd="4" destOrd="0" presId="urn:microsoft.com/office/officeart/2005/8/layout/hierarchy1"/>
    <dgm:cxn modelId="{1A5CE83B-3C6A-4850-9656-B00C369145DD}" type="presParOf" srcId="{C79524BF-9AAE-6341-BDBD-2829611E2735}" destId="{45AC472C-AEE3-664F-906C-09012B5B1CF8}" srcOrd="5" destOrd="0" presId="urn:microsoft.com/office/officeart/2005/8/layout/hierarchy1"/>
    <dgm:cxn modelId="{27EBD872-B096-404F-9964-07D98FA5B862}" type="presParOf" srcId="{45AC472C-AEE3-664F-906C-09012B5B1CF8}" destId="{41E5E0A5-F2CD-2849-8ED7-8E7FFB03876B}" srcOrd="0" destOrd="0" presId="urn:microsoft.com/office/officeart/2005/8/layout/hierarchy1"/>
    <dgm:cxn modelId="{13F7EFD8-40F6-4D98-815A-66A6D0DA5E68}" type="presParOf" srcId="{41E5E0A5-F2CD-2849-8ED7-8E7FFB03876B}" destId="{2041D32A-7C58-944B-AE48-E1F459C70BE2}" srcOrd="0" destOrd="0" presId="urn:microsoft.com/office/officeart/2005/8/layout/hierarchy1"/>
    <dgm:cxn modelId="{A7BDC930-CFD5-4CEE-9874-7502339B6B70}" type="presParOf" srcId="{41E5E0A5-F2CD-2849-8ED7-8E7FFB03876B}" destId="{25B7CDE5-8D8B-9945-A882-7FB6F18333ED}" srcOrd="1" destOrd="0" presId="urn:microsoft.com/office/officeart/2005/8/layout/hierarchy1"/>
    <dgm:cxn modelId="{032C92C5-8D37-46F0-9825-3F4AD45379F3}" type="presParOf" srcId="{45AC472C-AEE3-664F-906C-09012B5B1CF8}" destId="{896BB9C9-ADDB-E744-897C-2B484FD84DC8}" srcOrd="1" destOrd="0" presId="urn:microsoft.com/office/officeart/2005/8/layout/hierarchy1"/>
    <dgm:cxn modelId="{D0C499C1-6464-4AC4-BEAE-300B59FB781A}" type="presParOf" srcId="{C79524BF-9AAE-6341-BDBD-2829611E2735}" destId="{8FF2F759-86E2-4147-9527-AB31EC631D82}" srcOrd="6" destOrd="0" presId="urn:microsoft.com/office/officeart/2005/8/layout/hierarchy1"/>
    <dgm:cxn modelId="{A23DB193-BD73-4320-9BD4-4B3B840A2EF0}" type="presParOf" srcId="{C79524BF-9AAE-6341-BDBD-2829611E2735}" destId="{EDA1CCE7-63E5-8244-A138-F6F21248BA31}" srcOrd="7" destOrd="0" presId="urn:microsoft.com/office/officeart/2005/8/layout/hierarchy1"/>
    <dgm:cxn modelId="{C2769B6D-D89F-4D6C-AA6F-3FB249615857}" type="presParOf" srcId="{EDA1CCE7-63E5-8244-A138-F6F21248BA31}" destId="{7EC2BF97-23E7-5C41-BF96-FBA21E93DA8E}" srcOrd="0" destOrd="0" presId="urn:microsoft.com/office/officeart/2005/8/layout/hierarchy1"/>
    <dgm:cxn modelId="{4C853B3C-4B69-462F-A799-32C2916AF0C4}" type="presParOf" srcId="{7EC2BF97-23E7-5C41-BF96-FBA21E93DA8E}" destId="{3B00128F-3F47-A948-95B9-868745CF4B7C}" srcOrd="0" destOrd="0" presId="urn:microsoft.com/office/officeart/2005/8/layout/hierarchy1"/>
    <dgm:cxn modelId="{93FFA369-2E9E-4447-8392-7D63C5FFC513}" type="presParOf" srcId="{7EC2BF97-23E7-5C41-BF96-FBA21E93DA8E}" destId="{7EA8391C-CA03-074D-861E-E07A7C6092A6}" srcOrd="1" destOrd="0" presId="urn:microsoft.com/office/officeart/2005/8/layout/hierarchy1"/>
    <dgm:cxn modelId="{EFF1ECD2-43E3-4C70-8A45-EDCCBEAE917F}" type="presParOf" srcId="{EDA1CCE7-63E5-8244-A138-F6F21248BA31}" destId="{B79BB63F-4EE6-B84E-8741-268DE224A2D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48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8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413F1B04-2FA9-4038-B972-04613D6112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12473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DF7CB8D9-1853-4740-9B03-5E5B06A438A8}" type="slidenum">
              <a:rPr lang="en-US" altLang="en-US" sz="1200">
                <a:solidFill>
                  <a:srgbClr val="000000"/>
                </a:solidFill>
              </a:rPr>
              <a:pPr/>
              <a:t>2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4915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437690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DF7CB8D9-1853-4740-9B03-5E5B06A438A8}" type="slidenum">
              <a:rPr lang="en-US" altLang="en-US" sz="1200">
                <a:solidFill>
                  <a:srgbClr val="000000"/>
                </a:solidFill>
              </a:rPr>
              <a:pPr/>
              <a:t>11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4915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44517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DF7CB8D9-1853-4740-9B03-5E5B06A438A8}" type="slidenum">
              <a:rPr lang="en-US" altLang="en-US" sz="1200">
                <a:solidFill>
                  <a:srgbClr val="000000"/>
                </a:solidFill>
              </a:rPr>
              <a:pPr/>
              <a:t>12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4915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000456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DF7CB8D9-1853-4740-9B03-5E5B06A438A8}" type="slidenum">
              <a:rPr lang="en-US" altLang="en-US" sz="1200">
                <a:solidFill>
                  <a:srgbClr val="000000"/>
                </a:solidFill>
              </a:rPr>
              <a:pPr/>
              <a:t>13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4915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47392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DF7CB8D9-1853-4740-9B03-5E5B06A438A8}" type="slidenum">
              <a:rPr lang="en-US" altLang="en-US" sz="1200">
                <a:solidFill>
                  <a:srgbClr val="000000"/>
                </a:solidFill>
              </a:rPr>
              <a:pPr/>
              <a:t>14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4915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672051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DF7CB8D9-1853-4740-9B03-5E5B06A438A8}" type="slidenum">
              <a:rPr lang="en-US" altLang="en-US" sz="1200">
                <a:solidFill>
                  <a:srgbClr val="000000"/>
                </a:solidFill>
              </a:rPr>
              <a:pPr/>
              <a:t>15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4915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850823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DF7CB8D9-1853-4740-9B03-5E5B06A438A8}" type="slidenum">
              <a:rPr lang="en-US" altLang="en-US" sz="1200">
                <a:solidFill>
                  <a:srgbClr val="000000"/>
                </a:solidFill>
              </a:rPr>
              <a:pPr/>
              <a:t>16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4915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147067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DF7CB8D9-1853-4740-9B03-5E5B06A438A8}" type="slidenum">
              <a:rPr lang="en-US" altLang="en-US" sz="1200">
                <a:solidFill>
                  <a:srgbClr val="000000"/>
                </a:solidFill>
              </a:rPr>
              <a:pPr/>
              <a:t>17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4915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537243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DF7CB8D9-1853-4740-9B03-5E5B06A438A8}" type="slidenum">
              <a:rPr lang="en-US" altLang="en-US" sz="1200">
                <a:solidFill>
                  <a:srgbClr val="000000"/>
                </a:solidFill>
              </a:rPr>
              <a:pPr/>
              <a:t>18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4915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661186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DF7CB8D9-1853-4740-9B03-5E5B06A438A8}" type="slidenum">
              <a:rPr lang="en-US" altLang="en-US" sz="1200">
                <a:solidFill>
                  <a:srgbClr val="000000"/>
                </a:solidFill>
              </a:rPr>
              <a:pPr/>
              <a:t>19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4915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620776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DF7CB8D9-1853-4740-9B03-5E5B06A438A8}" type="slidenum">
              <a:rPr lang="en-US" altLang="en-US" sz="1200">
                <a:solidFill>
                  <a:srgbClr val="000000"/>
                </a:solidFill>
              </a:rPr>
              <a:pPr/>
              <a:t>20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4915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46380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DF7CB8D9-1853-4740-9B03-5E5B06A438A8}" type="slidenum">
              <a:rPr lang="en-US" altLang="en-US" sz="1200">
                <a:solidFill>
                  <a:srgbClr val="000000"/>
                </a:solidFill>
              </a:rPr>
              <a:pPr/>
              <a:t>3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4915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825140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DF7CB8D9-1853-4740-9B03-5E5B06A438A8}" type="slidenum">
              <a:rPr lang="en-US" altLang="en-US" sz="1200">
                <a:solidFill>
                  <a:srgbClr val="000000"/>
                </a:solidFill>
              </a:rPr>
              <a:pPr/>
              <a:t>21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4915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082064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DF7CB8D9-1853-4740-9B03-5E5B06A438A8}" type="slidenum">
              <a:rPr lang="en-US" altLang="en-US" sz="1200">
                <a:solidFill>
                  <a:srgbClr val="000000"/>
                </a:solidFill>
              </a:rPr>
              <a:pPr/>
              <a:t>22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4915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036674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DF7CB8D9-1853-4740-9B03-5E5B06A438A8}" type="slidenum">
              <a:rPr lang="en-US" altLang="en-US" sz="1200">
                <a:solidFill>
                  <a:srgbClr val="000000"/>
                </a:solidFill>
              </a:rPr>
              <a:pPr/>
              <a:t>23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4915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450589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DF7CB8D9-1853-4740-9B03-5E5B06A438A8}" type="slidenum">
              <a:rPr lang="en-US" altLang="en-US" sz="1200">
                <a:solidFill>
                  <a:srgbClr val="000000"/>
                </a:solidFill>
              </a:rPr>
              <a:pPr/>
              <a:t>24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4915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143095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DF7CB8D9-1853-4740-9B03-5E5B06A438A8}" type="slidenum">
              <a:rPr lang="en-US" altLang="en-US" sz="1200">
                <a:solidFill>
                  <a:srgbClr val="000000"/>
                </a:solidFill>
              </a:rPr>
              <a:pPr/>
              <a:t>25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4915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17509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DF7CB8D9-1853-4740-9B03-5E5B06A438A8}" type="slidenum">
              <a:rPr lang="en-US" altLang="en-US" sz="1200">
                <a:solidFill>
                  <a:srgbClr val="000000"/>
                </a:solidFill>
              </a:rPr>
              <a:pPr/>
              <a:t>26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4915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906767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DF7CB8D9-1853-4740-9B03-5E5B06A438A8}" type="slidenum">
              <a:rPr lang="en-US" altLang="en-US" sz="1200">
                <a:solidFill>
                  <a:srgbClr val="000000"/>
                </a:solidFill>
              </a:rPr>
              <a:pPr/>
              <a:t>27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4915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171625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DF7CB8D9-1853-4740-9B03-5E5B06A438A8}" type="slidenum">
              <a:rPr lang="en-US" altLang="en-US" sz="1200">
                <a:solidFill>
                  <a:srgbClr val="000000"/>
                </a:solidFill>
              </a:rPr>
              <a:pPr/>
              <a:t>28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4915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072766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DF7CB8D9-1853-4740-9B03-5E5B06A438A8}" type="slidenum">
              <a:rPr lang="en-US" altLang="en-US" sz="1200">
                <a:solidFill>
                  <a:srgbClr val="000000"/>
                </a:solidFill>
              </a:rPr>
              <a:pPr/>
              <a:t>29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4915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707324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DF7CB8D9-1853-4740-9B03-5E5B06A438A8}" type="slidenum">
              <a:rPr lang="en-US" altLang="en-US" sz="1200">
                <a:solidFill>
                  <a:srgbClr val="000000"/>
                </a:solidFill>
              </a:rPr>
              <a:pPr/>
              <a:t>30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4915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43659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DF7CB8D9-1853-4740-9B03-5E5B06A438A8}" type="slidenum">
              <a:rPr lang="en-US" altLang="en-US" sz="1200">
                <a:solidFill>
                  <a:srgbClr val="000000"/>
                </a:solidFill>
              </a:rPr>
              <a:pPr/>
              <a:t>4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4915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961120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DF7CB8D9-1853-4740-9B03-5E5B06A438A8}" type="slidenum">
              <a:rPr lang="en-US" altLang="en-US" sz="1200">
                <a:solidFill>
                  <a:srgbClr val="000000"/>
                </a:solidFill>
              </a:rPr>
              <a:pPr/>
              <a:t>31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4915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338045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DF7CB8D9-1853-4740-9B03-5E5B06A438A8}" type="slidenum">
              <a:rPr lang="en-US" altLang="en-US" sz="1200">
                <a:solidFill>
                  <a:srgbClr val="000000"/>
                </a:solidFill>
              </a:rPr>
              <a:pPr/>
              <a:t>32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4915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799970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DF7CB8D9-1853-4740-9B03-5E5B06A438A8}" type="slidenum">
              <a:rPr lang="en-US" altLang="en-US" sz="1200">
                <a:solidFill>
                  <a:srgbClr val="000000"/>
                </a:solidFill>
              </a:rPr>
              <a:pPr/>
              <a:t>33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4915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905293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DF7CB8D9-1853-4740-9B03-5E5B06A438A8}" type="slidenum">
              <a:rPr lang="en-US" altLang="en-US" sz="1200">
                <a:solidFill>
                  <a:srgbClr val="000000"/>
                </a:solidFill>
              </a:rPr>
              <a:pPr/>
              <a:t>34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4915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87555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DF7CB8D9-1853-4740-9B03-5E5B06A438A8}" type="slidenum">
              <a:rPr lang="en-US" altLang="en-US" sz="1200">
                <a:solidFill>
                  <a:srgbClr val="000000"/>
                </a:solidFill>
              </a:rPr>
              <a:pPr/>
              <a:t>35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4915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665927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DF7CB8D9-1853-4740-9B03-5E5B06A438A8}" type="slidenum">
              <a:rPr lang="en-US" altLang="en-US" sz="1200">
                <a:solidFill>
                  <a:srgbClr val="000000"/>
                </a:solidFill>
              </a:rPr>
              <a:pPr/>
              <a:t>36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4915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933756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DF7CB8D9-1853-4740-9B03-5E5B06A438A8}" type="slidenum">
              <a:rPr lang="en-US" altLang="en-US" sz="1200">
                <a:solidFill>
                  <a:srgbClr val="000000"/>
                </a:solidFill>
              </a:rPr>
              <a:pPr/>
              <a:t>37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4915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029790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DF7CB8D9-1853-4740-9B03-5E5B06A438A8}" type="slidenum">
              <a:rPr lang="en-US" altLang="en-US" sz="1200">
                <a:solidFill>
                  <a:srgbClr val="000000"/>
                </a:solidFill>
              </a:rPr>
              <a:pPr/>
              <a:t>38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4915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90473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D8C5B627-8702-4390-A098-56C3E07905DB}" type="slidenum">
              <a:rPr lang="en-US" altLang="en-US" sz="1200">
                <a:solidFill>
                  <a:srgbClr val="000000"/>
                </a:solidFill>
              </a:rPr>
              <a:pPr/>
              <a:t>39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427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4276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54360" rIns="90000" bIns="46800"/>
          <a:lstStyle/>
          <a:p>
            <a:pPr>
              <a:lnSpc>
                <a:spcPct val="95000"/>
              </a:lnSpc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ea typeface="MS Gothic" panose="020B0609070205080204" pitchFamily="49" charset="-128"/>
              </a:rPr>
              <a:t>AST</a:t>
            </a:r>
          </a:p>
        </p:txBody>
      </p:sp>
    </p:spTree>
    <p:extLst>
      <p:ext uri="{BB962C8B-B14F-4D97-AF65-F5344CB8AC3E}">
        <p14:creationId xmlns:p14="http://schemas.microsoft.com/office/powerpoint/2010/main" val="28552974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D8C5B627-8702-4390-A098-56C3E07905DB}" type="slidenum">
              <a:rPr lang="en-US" altLang="en-US" sz="1200">
                <a:solidFill>
                  <a:srgbClr val="000000"/>
                </a:solidFill>
              </a:rPr>
              <a:pPr/>
              <a:t>40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427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4276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54360" rIns="90000" bIns="46800"/>
          <a:lstStyle/>
          <a:p>
            <a:pPr>
              <a:lnSpc>
                <a:spcPct val="95000"/>
              </a:lnSpc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ea typeface="MS Gothic" panose="020B0609070205080204" pitchFamily="49" charset="-128"/>
              </a:rPr>
              <a:t>AST</a:t>
            </a:r>
          </a:p>
        </p:txBody>
      </p:sp>
    </p:spTree>
    <p:extLst>
      <p:ext uri="{BB962C8B-B14F-4D97-AF65-F5344CB8AC3E}">
        <p14:creationId xmlns:p14="http://schemas.microsoft.com/office/powerpoint/2010/main" val="1205986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DF7CB8D9-1853-4740-9B03-5E5B06A438A8}" type="slidenum">
              <a:rPr lang="en-US" altLang="en-US" sz="1200">
                <a:solidFill>
                  <a:srgbClr val="000000"/>
                </a:solidFill>
              </a:rPr>
              <a:pPr/>
              <a:t>5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4915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534354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D8C5B627-8702-4390-A098-56C3E07905DB}" type="slidenum">
              <a:rPr lang="en-US" altLang="en-US" sz="1200">
                <a:solidFill>
                  <a:srgbClr val="000000"/>
                </a:solidFill>
              </a:rPr>
              <a:pPr/>
              <a:t>41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427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4276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54360" rIns="90000" bIns="46800"/>
          <a:lstStyle/>
          <a:p>
            <a:pPr>
              <a:lnSpc>
                <a:spcPct val="95000"/>
              </a:lnSpc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ea typeface="MS Gothic" panose="020B0609070205080204" pitchFamily="49" charset="-128"/>
              </a:rPr>
              <a:t>AST</a:t>
            </a:r>
          </a:p>
        </p:txBody>
      </p:sp>
    </p:spTree>
    <p:extLst>
      <p:ext uri="{BB962C8B-B14F-4D97-AF65-F5344CB8AC3E}">
        <p14:creationId xmlns:p14="http://schemas.microsoft.com/office/powerpoint/2010/main" val="26667854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D8C5B627-8702-4390-A098-56C3E07905DB}" type="slidenum">
              <a:rPr lang="en-US" altLang="en-US" sz="1200">
                <a:solidFill>
                  <a:srgbClr val="000000"/>
                </a:solidFill>
              </a:rPr>
              <a:pPr/>
              <a:t>42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427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4276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54360" rIns="90000" bIns="46800"/>
          <a:lstStyle/>
          <a:p>
            <a:pPr>
              <a:lnSpc>
                <a:spcPct val="95000"/>
              </a:lnSpc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ea typeface="MS Gothic" panose="020B0609070205080204" pitchFamily="49" charset="-128"/>
              </a:rPr>
              <a:t>AST</a:t>
            </a:r>
          </a:p>
        </p:txBody>
      </p:sp>
    </p:spTree>
    <p:extLst>
      <p:ext uri="{BB962C8B-B14F-4D97-AF65-F5344CB8AC3E}">
        <p14:creationId xmlns:p14="http://schemas.microsoft.com/office/powerpoint/2010/main" val="40995243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D8C5B627-8702-4390-A098-56C3E07905DB}" type="slidenum">
              <a:rPr lang="en-US" altLang="en-US" sz="1200">
                <a:solidFill>
                  <a:srgbClr val="000000"/>
                </a:solidFill>
              </a:rPr>
              <a:pPr/>
              <a:t>43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427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4276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54360" rIns="90000" bIns="46800"/>
          <a:lstStyle/>
          <a:p>
            <a:pPr>
              <a:lnSpc>
                <a:spcPct val="95000"/>
              </a:lnSpc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ea typeface="MS Gothic" panose="020B0609070205080204" pitchFamily="49" charset="-128"/>
              </a:rPr>
              <a:t>AST</a:t>
            </a:r>
          </a:p>
        </p:txBody>
      </p:sp>
    </p:spTree>
    <p:extLst>
      <p:ext uri="{BB962C8B-B14F-4D97-AF65-F5344CB8AC3E}">
        <p14:creationId xmlns:p14="http://schemas.microsoft.com/office/powerpoint/2010/main" val="185535628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D8C5B627-8702-4390-A098-56C3E07905DB}" type="slidenum">
              <a:rPr lang="en-US" altLang="en-US" sz="1200">
                <a:solidFill>
                  <a:srgbClr val="000000"/>
                </a:solidFill>
              </a:rPr>
              <a:pPr/>
              <a:t>44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427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4276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54360" rIns="90000" bIns="46800"/>
          <a:lstStyle/>
          <a:p>
            <a:pPr>
              <a:lnSpc>
                <a:spcPct val="95000"/>
              </a:lnSpc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ea typeface="MS Gothic" panose="020B0609070205080204" pitchFamily="49" charset="-128"/>
              </a:rPr>
              <a:t>AST</a:t>
            </a:r>
          </a:p>
        </p:txBody>
      </p:sp>
    </p:spTree>
    <p:extLst>
      <p:ext uri="{BB962C8B-B14F-4D97-AF65-F5344CB8AC3E}">
        <p14:creationId xmlns:p14="http://schemas.microsoft.com/office/powerpoint/2010/main" val="202569972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D8C5B627-8702-4390-A098-56C3E07905DB}" type="slidenum">
              <a:rPr lang="en-US" altLang="en-US" sz="1200">
                <a:solidFill>
                  <a:srgbClr val="000000"/>
                </a:solidFill>
              </a:rPr>
              <a:pPr/>
              <a:t>45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427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4276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54360" rIns="90000" bIns="46800"/>
          <a:lstStyle/>
          <a:p>
            <a:pPr>
              <a:lnSpc>
                <a:spcPct val="95000"/>
              </a:lnSpc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ea typeface="MS Gothic" panose="020B0609070205080204" pitchFamily="49" charset="-128"/>
              </a:rPr>
              <a:t>AST</a:t>
            </a:r>
          </a:p>
        </p:txBody>
      </p:sp>
    </p:spTree>
    <p:extLst>
      <p:ext uri="{BB962C8B-B14F-4D97-AF65-F5344CB8AC3E}">
        <p14:creationId xmlns:p14="http://schemas.microsoft.com/office/powerpoint/2010/main" val="30863781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D8C5B627-8702-4390-A098-56C3E07905DB}" type="slidenum">
              <a:rPr lang="en-US" altLang="en-US" sz="1200">
                <a:solidFill>
                  <a:srgbClr val="000000"/>
                </a:solidFill>
              </a:rPr>
              <a:pPr/>
              <a:t>46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427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4276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54360" rIns="90000" bIns="46800"/>
          <a:lstStyle/>
          <a:p>
            <a:pPr>
              <a:lnSpc>
                <a:spcPct val="95000"/>
              </a:lnSpc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ea typeface="MS Gothic" panose="020B0609070205080204" pitchFamily="49" charset="-128"/>
              </a:rPr>
              <a:t>AST</a:t>
            </a:r>
          </a:p>
        </p:txBody>
      </p:sp>
    </p:spTree>
    <p:extLst>
      <p:ext uri="{BB962C8B-B14F-4D97-AF65-F5344CB8AC3E}">
        <p14:creationId xmlns:p14="http://schemas.microsoft.com/office/powerpoint/2010/main" val="400925177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D8C5B627-8702-4390-A098-56C3E07905DB}" type="slidenum">
              <a:rPr lang="en-US" altLang="en-US" sz="1200">
                <a:solidFill>
                  <a:srgbClr val="000000"/>
                </a:solidFill>
              </a:rPr>
              <a:pPr/>
              <a:t>47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427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4276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54360" rIns="90000" bIns="46800"/>
          <a:lstStyle/>
          <a:p>
            <a:pPr>
              <a:lnSpc>
                <a:spcPct val="95000"/>
              </a:lnSpc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ea typeface="MS Gothic" panose="020B0609070205080204" pitchFamily="49" charset="-128"/>
              </a:rPr>
              <a:t>AST</a:t>
            </a:r>
          </a:p>
        </p:txBody>
      </p:sp>
    </p:spTree>
    <p:extLst>
      <p:ext uri="{BB962C8B-B14F-4D97-AF65-F5344CB8AC3E}">
        <p14:creationId xmlns:p14="http://schemas.microsoft.com/office/powerpoint/2010/main" val="196484586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D8C5B627-8702-4390-A098-56C3E07905DB}" type="slidenum">
              <a:rPr lang="en-US" altLang="en-US" sz="1200">
                <a:solidFill>
                  <a:srgbClr val="000000"/>
                </a:solidFill>
              </a:rPr>
              <a:pPr/>
              <a:t>48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427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4276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54360" rIns="90000" bIns="46800"/>
          <a:lstStyle/>
          <a:p>
            <a:pPr>
              <a:lnSpc>
                <a:spcPct val="95000"/>
              </a:lnSpc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ea typeface="MS Gothic" panose="020B0609070205080204" pitchFamily="49" charset="-128"/>
              </a:rPr>
              <a:t>AST</a:t>
            </a:r>
          </a:p>
        </p:txBody>
      </p:sp>
    </p:spTree>
    <p:extLst>
      <p:ext uri="{BB962C8B-B14F-4D97-AF65-F5344CB8AC3E}">
        <p14:creationId xmlns:p14="http://schemas.microsoft.com/office/powerpoint/2010/main" val="4732653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D8C5B627-8702-4390-A098-56C3E07905DB}" type="slidenum">
              <a:rPr lang="en-US" altLang="en-US" sz="1200">
                <a:solidFill>
                  <a:srgbClr val="000000"/>
                </a:solidFill>
              </a:rPr>
              <a:pPr/>
              <a:t>49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427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4276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54360" rIns="90000" bIns="46800"/>
          <a:lstStyle/>
          <a:p>
            <a:pPr>
              <a:lnSpc>
                <a:spcPct val="95000"/>
              </a:lnSpc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ea typeface="MS Gothic" panose="020B0609070205080204" pitchFamily="49" charset="-128"/>
              </a:rPr>
              <a:t>AST</a:t>
            </a:r>
          </a:p>
        </p:txBody>
      </p:sp>
    </p:spTree>
    <p:extLst>
      <p:ext uri="{BB962C8B-B14F-4D97-AF65-F5344CB8AC3E}">
        <p14:creationId xmlns:p14="http://schemas.microsoft.com/office/powerpoint/2010/main" val="275975184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D8C5B627-8702-4390-A098-56C3E07905DB}" type="slidenum">
              <a:rPr lang="en-US" altLang="en-US" sz="1200">
                <a:solidFill>
                  <a:srgbClr val="000000"/>
                </a:solidFill>
              </a:rPr>
              <a:pPr/>
              <a:t>50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427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4276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54360" rIns="90000" bIns="46800"/>
          <a:lstStyle/>
          <a:p>
            <a:pPr>
              <a:lnSpc>
                <a:spcPct val="95000"/>
              </a:lnSpc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ea typeface="MS Gothic" panose="020B0609070205080204" pitchFamily="49" charset="-128"/>
              </a:rPr>
              <a:t>AST</a:t>
            </a:r>
          </a:p>
        </p:txBody>
      </p:sp>
    </p:spTree>
    <p:extLst>
      <p:ext uri="{BB962C8B-B14F-4D97-AF65-F5344CB8AC3E}">
        <p14:creationId xmlns:p14="http://schemas.microsoft.com/office/powerpoint/2010/main" val="2315315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DF7CB8D9-1853-4740-9B03-5E5B06A438A8}" type="slidenum">
              <a:rPr lang="en-US" altLang="en-US" sz="1200">
                <a:solidFill>
                  <a:srgbClr val="000000"/>
                </a:solidFill>
              </a:rPr>
              <a:pPr/>
              <a:t>6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4915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8938373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D8C5B627-8702-4390-A098-56C3E07905DB}" type="slidenum">
              <a:rPr lang="en-US" altLang="en-US" sz="1200">
                <a:solidFill>
                  <a:srgbClr val="000000"/>
                </a:solidFill>
              </a:rPr>
              <a:pPr/>
              <a:t>51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427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4276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54360" rIns="90000" bIns="46800"/>
          <a:lstStyle/>
          <a:p>
            <a:pPr>
              <a:lnSpc>
                <a:spcPct val="95000"/>
              </a:lnSpc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ea typeface="MS Gothic" panose="020B0609070205080204" pitchFamily="49" charset="-128"/>
              </a:rPr>
              <a:t>AST</a:t>
            </a:r>
          </a:p>
        </p:txBody>
      </p:sp>
    </p:spTree>
    <p:extLst>
      <p:ext uri="{BB962C8B-B14F-4D97-AF65-F5344CB8AC3E}">
        <p14:creationId xmlns:p14="http://schemas.microsoft.com/office/powerpoint/2010/main" val="346224769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D8C5B627-8702-4390-A098-56C3E07905DB}" type="slidenum">
              <a:rPr lang="en-US" altLang="en-US" sz="1200">
                <a:solidFill>
                  <a:srgbClr val="000000"/>
                </a:solidFill>
              </a:rPr>
              <a:pPr/>
              <a:t>52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427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4276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54360" rIns="90000" bIns="46800"/>
          <a:lstStyle/>
          <a:p>
            <a:pPr>
              <a:lnSpc>
                <a:spcPct val="95000"/>
              </a:lnSpc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ea typeface="MS Gothic" panose="020B0609070205080204" pitchFamily="49" charset="-128"/>
              </a:rPr>
              <a:t>AST</a:t>
            </a:r>
          </a:p>
        </p:txBody>
      </p:sp>
    </p:spTree>
    <p:extLst>
      <p:ext uri="{BB962C8B-B14F-4D97-AF65-F5344CB8AC3E}">
        <p14:creationId xmlns:p14="http://schemas.microsoft.com/office/powerpoint/2010/main" val="371997988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D8C5B627-8702-4390-A098-56C3E07905DB}" type="slidenum">
              <a:rPr lang="en-US" altLang="en-US" sz="1200">
                <a:solidFill>
                  <a:srgbClr val="000000"/>
                </a:solidFill>
              </a:rPr>
              <a:pPr/>
              <a:t>53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427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4276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54360" rIns="90000" bIns="46800"/>
          <a:lstStyle/>
          <a:p>
            <a:pPr>
              <a:lnSpc>
                <a:spcPct val="95000"/>
              </a:lnSpc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ea typeface="MS Gothic" panose="020B0609070205080204" pitchFamily="49" charset="-128"/>
              </a:rPr>
              <a:t>AST</a:t>
            </a:r>
          </a:p>
        </p:txBody>
      </p:sp>
    </p:spTree>
    <p:extLst>
      <p:ext uri="{BB962C8B-B14F-4D97-AF65-F5344CB8AC3E}">
        <p14:creationId xmlns:p14="http://schemas.microsoft.com/office/powerpoint/2010/main" val="329986535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D8C5B627-8702-4390-A098-56C3E07905DB}" type="slidenum">
              <a:rPr lang="en-US" altLang="en-US" sz="1200">
                <a:solidFill>
                  <a:srgbClr val="000000"/>
                </a:solidFill>
              </a:rPr>
              <a:pPr/>
              <a:t>54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427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4276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54360" rIns="90000" bIns="46800"/>
          <a:lstStyle/>
          <a:p>
            <a:pPr>
              <a:lnSpc>
                <a:spcPct val="95000"/>
              </a:lnSpc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ea typeface="MS Gothic" panose="020B0609070205080204" pitchFamily="49" charset="-128"/>
              </a:rPr>
              <a:t>AST</a:t>
            </a:r>
          </a:p>
        </p:txBody>
      </p:sp>
    </p:spTree>
    <p:extLst>
      <p:ext uri="{BB962C8B-B14F-4D97-AF65-F5344CB8AC3E}">
        <p14:creationId xmlns:p14="http://schemas.microsoft.com/office/powerpoint/2010/main" val="303187317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D8C5B627-8702-4390-A098-56C3E07905DB}" type="slidenum">
              <a:rPr lang="en-US" altLang="en-US" sz="1200">
                <a:solidFill>
                  <a:srgbClr val="000000"/>
                </a:solidFill>
              </a:rPr>
              <a:pPr/>
              <a:t>55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427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4276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54360" rIns="90000" bIns="46800"/>
          <a:lstStyle/>
          <a:p>
            <a:pPr>
              <a:lnSpc>
                <a:spcPct val="95000"/>
              </a:lnSpc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ea typeface="MS Gothic" panose="020B0609070205080204" pitchFamily="49" charset="-128"/>
              </a:rPr>
              <a:t>AST</a:t>
            </a:r>
          </a:p>
        </p:txBody>
      </p:sp>
    </p:spTree>
    <p:extLst>
      <p:ext uri="{BB962C8B-B14F-4D97-AF65-F5344CB8AC3E}">
        <p14:creationId xmlns:p14="http://schemas.microsoft.com/office/powerpoint/2010/main" val="191327123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D8C5B627-8702-4390-A098-56C3E07905DB}" type="slidenum">
              <a:rPr lang="en-US" altLang="en-US" sz="1200">
                <a:solidFill>
                  <a:srgbClr val="000000"/>
                </a:solidFill>
              </a:rPr>
              <a:pPr/>
              <a:t>56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427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4276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54360" rIns="90000" bIns="46800"/>
          <a:lstStyle/>
          <a:p>
            <a:pPr>
              <a:lnSpc>
                <a:spcPct val="95000"/>
              </a:lnSpc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ea typeface="MS Gothic" panose="020B0609070205080204" pitchFamily="49" charset="-128"/>
              </a:rPr>
              <a:t>AST</a:t>
            </a:r>
          </a:p>
        </p:txBody>
      </p:sp>
    </p:spTree>
    <p:extLst>
      <p:ext uri="{BB962C8B-B14F-4D97-AF65-F5344CB8AC3E}">
        <p14:creationId xmlns:p14="http://schemas.microsoft.com/office/powerpoint/2010/main" val="373880647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D8C5B627-8702-4390-A098-56C3E07905DB}" type="slidenum">
              <a:rPr lang="en-US" altLang="en-US" sz="1200">
                <a:solidFill>
                  <a:srgbClr val="000000"/>
                </a:solidFill>
              </a:rPr>
              <a:pPr/>
              <a:t>57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427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4276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54360" rIns="90000" bIns="46800"/>
          <a:lstStyle/>
          <a:p>
            <a:pPr>
              <a:lnSpc>
                <a:spcPct val="95000"/>
              </a:lnSpc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ea typeface="MS Gothic" panose="020B0609070205080204" pitchFamily="49" charset="-128"/>
              </a:rPr>
              <a:t>AST</a:t>
            </a:r>
          </a:p>
        </p:txBody>
      </p:sp>
    </p:spTree>
    <p:extLst>
      <p:ext uri="{BB962C8B-B14F-4D97-AF65-F5344CB8AC3E}">
        <p14:creationId xmlns:p14="http://schemas.microsoft.com/office/powerpoint/2010/main" val="94418517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D8C5B627-8702-4390-A098-56C3E07905DB}" type="slidenum">
              <a:rPr lang="en-US" altLang="en-US" sz="1200">
                <a:solidFill>
                  <a:srgbClr val="000000"/>
                </a:solidFill>
              </a:rPr>
              <a:pPr/>
              <a:t>58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427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4276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54360" rIns="90000" bIns="46800"/>
          <a:lstStyle/>
          <a:p>
            <a:pPr>
              <a:lnSpc>
                <a:spcPct val="95000"/>
              </a:lnSpc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ea typeface="MS Gothic" panose="020B0609070205080204" pitchFamily="49" charset="-128"/>
              </a:rPr>
              <a:t>AST</a:t>
            </a:r>
          </a:p>
        </p:txBody>
      </p:sp>
    </p:spTree>
    <p:extLst>
      <p:ext uri="{BB962C8B-B14F-4D97-AF65-F5344CB8AC3E}">
        <p14:creationId xmlns:p14="http://schemas.microsoft.com/office/powerpoint/2010/main" val="309184764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D8C5B627-8702-4390-A098-56C3E07905DB}" type="slidenum">
              <a:rPr lang="en-US" altLang="en-US" sz="1200">
                <a:solidFill>
                  <a:srgbClr val="000000"/>
                </a:solidFill>
              </a:rPr>
              <a:pPr/>
              <a:t>59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427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4276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54360" rIns="90000" bIns="46800"/>
          <a:lstStyle/>
          <a:p>
            <a:pPr>
              <a:lnSpc>
                <a:spcPct val="95000"/>
              </a:lnSpc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ea typeface="MS Gothic" panose="020B0609070205080204" pitchFamily="49" charset="-128"/>
              </a:rPr>
              <a:t>AST</a:t>
            </a:r>
          </a:p>
        </p:txBody>
      </p:sp>
    </p:spTree>
    <p:extLst>
      <p:ext uri="{BB962C8B-B14F-4D97-AF65-F5344CB8AC3E}">
        <p14:creationId xmlns:p14="http://schemas.microsoft.com/office/powerpoint/2010/main" val="177368558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D8C5B627-8702-4390-A098-56C3E07905DB}" type="slidenum">
              <a:rPr lang="en-US" altLang="en-US" sz="1200">
                <a:solidFill>
                  <a:srgbClr val="000000"/>
                </a:solidFill>
              </a:rPr>
              <a:pPr/>
              <a:t>60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427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4276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54360" rIns="90000" bIns="46800"/>
          <a:lstStyle/>
          <a:p>
            <a:pPr>
              <a:lnSpc>
                <a:spcPct val="95000"/>
              </a:lnSpc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ea typeface="MS Gothic" panose="020B0609070205080204" pitchFamily="49" charset="-128"/>
              </a:rPr>
              <a:t>AST</a:t>
            </a:r>
          </a:p>
        </p:txBody>
      </p:sp>
    </p:spTree>
    <p:extLst>
      <p:ext uri="{BB962C8B-B14F-4D97-AF65-F5344CB8AC3E}">
        <p14:creationId xmlns:p14="http://schemas.microsoft.com/office/powerpoint/2010/main" val="3445792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DF7CB8D9-1853-4740-9B03-5E5B06A438A8}" type="slidenum">
              <a:rPr lang="en-US" altLang="en-US" sz="1200">
                <a:solidFill>
                  <a:srgbClr val="000000"/>
                </a:solidFill>
              </a:rPr>
              <a:pPr/>
              <a:t>7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4915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0619132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D8C5B627-8702-4390-A098-56C3E07905DB}" type="slidenum">
              <a:rPr lang="en-US" altLang="en-US" sz="1200">
                <a:solidFill>
                  <a:srgbClr val="000000"/>
                </a:solidFill>
              </a:rPr>
              <a:pPr/>
              <a:t>61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427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4276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54360" rIns="90000" bIns="46800"/>
          <a:lstStyle/>
          <a:p>
            <a:pPr>
              <a:lnSpc>
                <a:spcPct val="95000"/>
              </a:lnSpc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ea typeface="MS Gothic" panose="020B0609070205080204" pitchFamily="49" charset="-128"/>
              </a:rPr>
              <a:t>AST</a:t>
            </a:r>
          </a:p>
        </p:txBody>
      </p:sp>
    </p:spTree>
    <p:extLst>
      <p:ext uri="{BB962C8B-B14F-4D97-AF65-F5344CB8AC3E}">
        <p14:creationId xmlns:p14="http://schemas.microsoft.com/office/powerpoint/2010/main" val="234945931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D8C5B627-8702-4390-A098-56C3E07905DB}" type="slidenum">
              <a:rPr lang="en-US" altLang="en-US" sz="1200">
                <a:solidFill>
                  <a:srgbClr val="000000"/>
                </a:solidFill>
              </a:rPr>
              <a:pPr/>
              <a:t>62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427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4276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54360" rIns="90000" bIns="46800"/>
          <a:lstStyle/>
          <a:p>
            <a:pPr>
              <a:lnSpc>
                <a:spcPct val="95000"/>
              </a:lnSpc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ea typeface="MS Gothic" panose="020B0609070205080204" pitchFamily="49" charset="-128"/>
              </a:rPr>
              <a:t>AST</a:t>
            </a:r>
          </a:p>
        </p:txBody>
      </p:sp>
    </p:spTree>
    <p:extLst>
      <p:ext uri="{BB962C8B-B14F-4D97-AF65-F5344CB8AC3E}">
        <p14:creationId xmlns:p14="http://schemas.microsoft.com/office/powerpoint/2010/main" val="2275963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D8C5B627-8702-4390-A098-56C3E07905DB}" type="slidenum">
              <a:rPr lang="en-US" altLang="en-US" sz="1200">
                <a:solidFill>
                  <a:srgbClr val="000000"/>
                </a:solidFill>
              </a:rPr>
              <a:pPr/>
              <a:t>63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427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4276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54360" rIns="90000" bIns="46800"/>
          <a:lstStyle/>
          <a:p>
            <a:pPr>
              <a:lnSpc>
                <a:spcPct val="95000"/>
              </a:lnSpc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ea typeface="MS Gothic" panose="020B0609070205080204" pitchFamily="49" charset="-128"/>
              </a:rPr>
              <a:t>AST</a:t>
            </a:r>
          </a:p>
        </p:txBody>
      </p:sp>
    </p:spTree>
    <p:extLst>
      <p:ext uri="{BB962C8B-B14F-4D97-AF65-F5344CB8AC3E}">
        <p14:creationId xmlns:p14="http://schemas.microsoft.com/office/powerpoint/2010/main" val="292874052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D8C5B627-8702-4390-A098-56C3E07905DB}" type="slidenum">
              <a:rPr lang="en-US" altLang="en-US" sz="1200">
                <a:solidFill>
                  <a:srgbClr val="000000"/>
                </a:solidFill>
              </a:rPr>
              <a:pPr/>
              <a:t>64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427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4276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54360" rIns="90000" bIns="46800"/>
          <a:lstStyle/>
          <a:p>
            <a:pPr>
              <a:lnSpc>
                <a:spcPct val="95000"/>
              </a:lnSpc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ea typeface="MS Gothic" panose="020B0609070205080204" pitchFamily="49" charset="-128"/>
              </a:rPr>
              <a:t>AST</a:t>
            </a:r>
          </a:p>
        </p:txBody>
      </p:sp>
    </p:spTree>
    <p:extLst>
      <p:ext uri="{BB962C8B-B14F-4D97-AF65-F5344CB8AC3E}">
        <p14:creationId xmlns:p14="http://schemas.microsoft.com/office/powerpoint/2010/main" val="65422640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D8C5B627-8702-4390-A098-56C3E07905DB}" type="slidenum">
              <a:rPr lang="en-US" altLang="en-US" sz="1200">
                <a:solidFill>
                  <a:srgbClr val="000000"/>
                </a:solidFill>
              </a:rPr>
              <a:pPr/>
              <a:t>65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427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4276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54360" rIns="90000" bIns="46800"/>
          <a:lstStyle/>
          <a:p>
            <a:pPr>
              <a:lnSpc>
                <a:spcPct val="95000"/>
              </a:lnSpc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ea typeface="MS Gothic" panose="020B0609070205080204" pitchFamily="49" charset="-128"/>
              </a:rPr>
              <a:t>AST</a:t>
            </a:r>
          </a:p>
        </p:txBody>
      </p:sp>
    </p:spTree>
    <p:extLst>
      <p:ext uri="{BB962C8B-B14F-4D97-AF65-F5344CB8AC3E}">
        <p14:creationId xmlns:p14="http://schemas.microsoft.com/office/powerpoint/2010/main" val="359941520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D8C5B627-8702-4390-A098-56C3E07905DB}" type="slidenum">
              <a:rPr lang="en-US" altLang="en-US" sz="1200">
                <a:solidFill>
                  <a:srgbClr val="000000"/>
                </a:solidFill>
              </a:rPr>
              <a:pPr/>
              <a:t>66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427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4276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54360" rIns="90000" bIns="46800"/>
          <a:lstStyle/>
          <a:p>
            <a:pPr>
              <a:lnSpc>
                <a:spcPct val="95000"/>
              </a:lnSpc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ea typeface="MS Gothic" panose="020B0609070205080204" pitchFamily="49" charset="-128"/>
              </a:rPr>
              <a:t>AST</a:t>
            </a:r>
          </a:p>
        </p:txBody>
      </p:sp>
    </p:spTree>
    <p:extLst>
      <p:ext uri="{BB962C8B-B14F-4D97-AF65-F5344CB8AC3E}">
        <p14:creationId xmlns:p14="http://schemas.microsoft.com/office/powerpoint/2010/main" val="271537553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D8C5B627-8702-4390-A098-56C3E07905DB}" type="slidenum">
              <a:rPr lang="en-US" altLang="en-US" sz="1200">
                <a:solidFill>
                  <a:srgbClr val="000000"/>
                </a:solidFill>
              </a:rPr>
              <a:pPr/>
              <a:t>67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427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4276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54360" rIns="90000" bIns="46800"/>
          <a:lstStyle/>
          <a:p>
            <a:pPr>
              <a:lnSpc>
                <a:spcPct val="95000"/>
              </a:lnSpc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ea typeface="MS Gothic" panose="020B0609070205080204" pitchFamily="49" charset="-128"/>
              </a:rPr>
              <a:t>AST</a:t>
            </a:r>
          </a:p>
        </p:txBody>
      </p:sp>
    </p:spTree>
    <p:extLst>
      <p:ext uri="{BB962C8B-B14F-4D97-AF65-F5344CB8AC3E}">
        <p14:creationId xmlns:p14="http://schemas.microsoft.com/office/powerpoint/2010/main" val="86484196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D8C5B627-8702-4390-A098-56C3E07905DB}" type="slidenum">
              <a:rPr lang="en-US" altLang="en-US" sz="1200">
                <a:solidFill>
                  <a:srgbClr val="000000"/>
                </a:solidFill>
              </a:rPr>
              <a:pPr/>
              <a:t>68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427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4276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54360" rIns="90000" bIns="46800"/>
          <a:lstStyle/>
          <a:p>
            <a:pPr>
              <a:lnSpc>
                <a:spcPct val="95000"/>
              </a:lnSpc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ea typeface="MS Gothic" panose="020B0609070205080204" pitchFamily="49" charset="-128"/>
              </a:rPr>
              <a:t>AST</a:t>
            </a:r>
          </a:p>
        </p:txBody>
      </p:sp>
    </p:spTree>
    <p:extLst>
      <p:ext uri="{BB962C8B-B14F-4D97-AF65-F5344CB8AC3E}">
        <p14:creationId xmlns:p14="http://schemas.microsoft.com/office/powerpoint/2010/main" val="182838085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D8C5B627-8702-4390-A098-56C3E07905DB}" type="slidenum">
              <a:rPr lang="en-US" altLang="en-US" sz="1200">
                <a:solidFill>
                  <a:srgbClr val="000000"/>
                </a:solidFill>
              </a:rPr>
              <a:pPr/>
              <a:t>69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427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4276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54360" rIns="90000" bIns="46800"/>
          <a:lstStyle/>
          <a:p>
            <a:pPr>
              <a:lnSpc>
                <a:spcPct val="95000"/>
              </a:lnSpc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ea typeface="MS Gothic" panose="020B0609070205080204" pitchFamily="49" charset="-128"/>
              </a:rPr>
              <a:t>AST</a:t>
            </a:r>
          </a:p>
        </p:txBody>
      </p:sp>
    </p:spTree>
    <p:extLst>
      <p:ext uri="{BB962C8B-B14F-4D97-AF65-F5344CB8AC3E}">
        <p14:creationId xmlns:p14="http://schemas.microsoft.com/office/powerpoint/2010/main" val="223633691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D8C5B627-8702-4390-A098-56C3E07905DB}" type="slidenum">
              <a:rPr lang="en-US" altLang="en-US" sz="1200">
                <a:solidFill>
                  <a:srgbClr val="000000"/>
                </a:solidFill>
              </a:rPr>
              <a:pPr/>
              <a:t>70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427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4276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54360" rIns="90000" bIns="46800"/>
          <a:lstStyle/>
          <a:p>
            <a:pPr>
              <a:lnSpc>
                <a:spcPct val="95000"/>
              </a:lnSpc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ea typeface="MS Gothic" panose="020B0609070205080204" pitchFamily="49" charset="-128"/>
              </a:rPr>
              <a:t>AST</a:t>
            </a:r>
          </a:p>
        </p:txBody>
      </p:sp>
    </p:spTree>
    <p:extLst>
      <p:ext uri="{BB962C8B-B14F-4D97-AF65-F5344CB8AC3E}">
        <p14:creationId xmlns:p14="http://schemas.microsoft.com/office/powerpoint/2010/main" val="3773244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DF7CB8D9-1853-4740-9B03-5E5B06A438A8}" type="slidenum">
              <a:rPr lang="en-US" altLang="en-US" sz="1200">
                <a:solidFill>
                  <a:srgbClr val="000000"/>
                </a:solidFill>
              </a:rPr>
              <a:pPr/>
              <a:t>8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4915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2409129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D8C5B627-8702-4390-A098-56C3E07905DB}" type="slidenum">
              <a:rPr lang="en-US" altLang="en-US" sz="1200">
                <a:solidFill>
                  <a:srgbClr val="000000"/>
                </a:solidFill>
              </a:rPr>
              <a:pPr/>
              <a:t>71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427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4276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54360" rIns="90000" bIns="46800"/>
          <a:lstStyle/>
          <a:p>
            <a:pPr>
              <a:lnSpc>
                <a:spcPct val="95000"/>
              </a:lnSpc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ea typeface="MS Gothic" panose="020B0609070205080204" pitchFamily="49" charset="-128"/>
              </a:rPr>
              <a:t>AST</a:t>
            </a:r>
          </a:p>
        </p:txBody>
      </p:sp>
    </p:spTree>
    <p:extLst>
      <p:ext uri="{BB962C8B-B14F-4D97-AF65-F5344CB8AC3E}">
        <p14:creationId xmlns:p14="http://schemas.microsoft.com/office/powerpoint/2010/main" val="394974945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D8C5B627-8702-4390-A098-56C3E07905DB}" type="slidenum">
              <a:rPr lang="en-US" altLang="en-US" sz="1200">
                <a:solidFill>
                  <a:srgbClr val="000000"/>
                </a:solidFill>
              </a:rPr>
              <a:pPr/>
              <a:t>72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427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4276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54360" rIns="90000" bIns="46800"/>
          <a:lstStyle/>
          <a:p>
            <a:pPr>
              <a:lnSpc>
                <a:spcPct val="95000"/>
              </a:lnSpc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ea typeface="MS Gothic" panose="020B0609070205080204" pitchFamily="49" charset="-128"/>
              </a:rPr>
              <a:t>AST</a:t>
            </a:r>
          </a:p>
        </p:txBody>
      </p:sp>
    </p:spTree>
    <p:extLst>
      <p:ext uri="{BB962C8B-B14F-4D97-AF65-F5344CB8AC3E}">
        <p14:creationId xmlns:p14="http://schemas.microsoft.com/office/powerpoint/2010/main" val="183702699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D8C5B627-8702-4390-A098-56C3E07905DB}" type="slidenum">
              <a:rPr lang="en-US" altLang="en-US" sz="1200">
                <a:solidFill>
                  <a:srgbClr val="000000"/>
                </a:solidFill>
              </a:rPr>
              <a:pPr/>
              <a:t>73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427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4276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54360" rIns="90000" bIns="46800"/>
          <a:lstStyle/>
          <a:p>
            <a:pPr>
              <a:lnSpc>
                <a:spcPct val="95000"/>
              </a:lnSpc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ea typeface="MS Gothic" panose="020B0609070205080204" pitchFamily="49" charset="-128"/>
              </a:rPr>
              <a:t>AST</a:t>
            </a:r>
          </a:p>
        </p:txBody>
      </p:sp>
    </p:spTree>
    <p:extLst>
      <p:ext uri="{BB962C8B-B14F-4D97-AF65-F5344CB8AC3E}">
        <p14:creationId xmlns:p14="http://schemas.microsoft.com/office/powerpoint/2010/main" val="36280151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D8C5B627-8702-4390-A098-56C3E07905DB}" type="slidenum">
              <a:rPr lang="en-US" altLang="en-US" sz="1200">
                <a:solidFill>
                  <a:srgbClr val="000000"/>
                </a:solidFill>
              </a:rPr>
              <a:pPr/>
              <a:t>74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427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4276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54360" rIns="90000" bIns="46800"/>
          <a:lstStyle/>
          <a:p>
            <a:pPr>
              <a:lnSpc>
                <a:spcPct val="95000"/>
              </a:lnSpc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ea typeface="MS Gothic" panose="020B0609070205080204" pitchFamily="49" charset="-128"/>
              </a:rPr>
              <a:t>AST</a:t>
            </a:r>
          </a:p>
        </p:txBody>
      </p:sp>
    </p:spTree>
    <p:extLst>
      <p:ext uri="{BB962C8B-B14F-4D97-AF65-F5344CB8AC3E}">
        <p14:creationId xmlns:p14="http://schemas.microsoft.com/office/powerpoint/2010/main" val="274956587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D8C5B627-8702-4390-A098-56C3E07905DB}" type="slidenum">
              <a:rPr lang="en-US" altLang="en-US" sz="1200">
                <a:solidFill>
                  <a:srgbClr val="000000"/>
                </a:solidFill>
              </a:rPr>
              <a:pPr/>
              <a:t>75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427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4276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54360" rIns="90000" bIns="46800"/>
          <a:lstStyle/>
          <a:p>
            <a:pPr>
              <a:lnSpc>
                <a:spcPct val="95000"/>
              </a:lnSpc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ea typeface="MS Gothic" panose="020B0609070205080204" pitchFamily="49" charset="-128"/>
              </a:rPr>
              <a:t>AST</a:t>
            </a:r>
          </a:p>
        </p:txBody>
      </p:sp>
    </p:spTree>
    <p:extLst>
      <p:ext uri="{BB962C8B-B14F-4D97-AF65-F5344CB8AC3E}">
        <p14:creationId xmlns:p14="http://schemas.microsoft.com/office/powerpoint/2010/main" val="288384827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D8C5B627-8702-4390-A098-56C3E07905DB}" type="slidenum">
              <a:rPr lang="en-US" altLang="en-US" sz="1200">
                <a:solidFill>
                  <a:srgbClr val="000000"/>
                </a:solidFill>
              </a:rPr>
              <a:pPr/>
              <a:t>76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427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4276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54360" rIns="90000" bIns="46800"/>
          <a:lstStyle/>
          <a:p>
            <a:pPr>
              <a:lnSpc>
                <a:spcPct val="95000"/>
              </a:lnSpc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ea typeface="MS Gothic" panose="020B0609070205080204" pitchFamily="49" charset="-128"/>
              </a:rPr>
              <a:t>AST</a:t>
            </a:r>
          </a:p>
        </p:txBody>
      </p:sp>
    </p:spTree>
    <p:extLst>
      <p:ext uri="{BB962C8B-B14F-4D97-AF65-F5344CB8AC3E}">
        <p14:creationId xmlns:p14="http://schemas.microsoft.com/office/powerpoint/2010/main" val="244149717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D8C5B627-8702-4390-A098-56C3E07905DB}" type="slidenum">
              <a:rPr lang="en-US" altLang="en-US" sz="1200">
                <a:solidFill>
                  <a:srgbClr val="000000"/>
                </a:solidFill>
              </a:rPr>
              <a:pPr/>
              <a:t>77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427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4276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54360" rIns="90000" bIns="46800"/>
          <a:lstStyle/>
          <a:p>
            <a:pPr>
              <a:lnSpc>
                <a:spcPct val="95000"/>
              </a:lnSpc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ea typeface="MS Gothic" panose="020B0609070205080204" pitchFamily="49" charset="-128"/>
              </a:rPr>
              <a:t>AST</a:t>
            </a:r>
          </a:p>
        </p:txBody>
      </p:sp>
    </p:spTree>
    <p:extLst>
      <p:ext uri="{BB962C8B-B14F-4D97-AF65-F5344CB8AC3E}">
        <p14:creationId xmlns:p14="http://schemas.microsoft.com/office/powerpoint/2010/main" val="239197942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D8C5B627-8702-4390-A098-56C3E07905DB}" type="slidenum">
              <a:rPr lang="en-US" altLang="en-US" sz="1200">
                <a:solidFill>
                  <a:srgbClr val="000000"/>
                </a:solidFill>
              </a:rPr>
              <a:pPr/>
              <a:t>78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427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4276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54360" rIns="90000" bIns="46800"/>
          <a:lstStyle/>
          <a:p>
            <a:pPr>
              <a:lnSpc>
                <a:spcPct val="95000"/>
              </a:lnSpc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ea typeface="MS Gothic" panose="020B0609070205080204" pitchFamily="49" charset="-128"/>
              </a:rPr>
              <a:t>AST</a:t>
            </a:r>
          </a:p>
        </p:txBody>
      </p:sp>
    </p:spTree>
    <p:extLst>
      <p:ext uri="{BB962C8B-B14F-4D97-AF65-F5344CB8AC3E}">
        <p14:creationId xmlns:p14="http://schemas.microsoft.com/office/powerpoint/2010/main" val="95674408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D8C5B627-8702-4390-A098-56C3E07905DB}" type="slidenum">
              <a:rPr lang="en-US" altLang="en-US" sz="1200">
                <a:solidFill>
                  <a:srgbClr val="000000"/>
                </a:solidFill>
              </a:rPr>
              <a:pPr/>
              <a:t>79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427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4276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54360" rIns="90000" bIns="46800"/>
          <a:lstStyle/>
          <a:p>
            <a:pPr>
              <a:lnSpc>
                <a:spcPct val="95000"/>
              </a:lnSpc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ea typeface="MS Gothic" panose="020B0609070205080204" pitchFamily="49" charset="-128"/>
              </a:rPr>
              <a:t>AST</a:t>
            </a:r>
          </a:p>
        </p:txBody>
      </p:sp>
    </p:spTree>
    <p:extLst>
      <p:ext uri="{BB962C8B-B14F-4D97-AF65-F5344CB8AC3E}">
        <p14:creationId xmlns:p14="http://schemas.microsoft.com/office/powerpoint/2010/main" val="401486244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D8C5B627-8702-4390-A098-56C3E07905DB}" type="slidenum">
              <a:rPr lang="en-US" altLang="en-US" sz="1200">
                <a:solidFill>
                  <a:srgbClr val="000000"/>
                </a:solidFill>
              </a:rPr>
              <a:pPr/>
              <a:t>80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427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4276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54360" rIns="90000" bIns="46800"/>
          <a:lstStyle/>
          <a:p>
            <a:pPr>
              <a:lnSpc>
                <a:spcPct val="95000"/>
              </a:lnSpc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ea typeface="MS Gothic" panose="020B0609070205080204" pitchFamily="49" charset="-128"/>
              </a:rPr>
              <a:t>AST</a:t>
            </a:r>
          </a:p>
        </p:txBody>
      </p:sp>
    </p:spTree>
    <p:extLst>
      <p:ext uri="{BB962C8B-B14F-4D97-AF65-F5344CB8AC3E}">
        <p14:creationId xmlns:p14="http://schemas.microsoft.com/office/powerpoint/2010/main" val="4106940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DF7CB8D9-1853-4740-9B03-5E5B06A438A8}" type="slidenum">
              <a:rPr lang="en-US" altLang="en-US" sz="1200">
                <a:solidFill>
                  <a:srgbClr val="000000"/>
                </a:solidFill>
              </a:rPr>
              <a:pPr/>
              <a:t>9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4915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0816328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D8C5B627-8702-4390-A098-56C3E07905DB}" type="slidenum">
              <a:rPr lang="en-US" altLang="en-US" sz="1200">
                <a:solidFill>
                  <a:srgbClr val="000000"/>
                </a:solidFill>
              </a:rPr>
              <a:pPr/>
              <a:t>81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427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4276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54360" rIns="90000" bIns="46800"/>
          <a:lstStyle/>
          <a:p>
            <a:pPr>
              <a:lnSpc>
                <a:spcPct val="95000"/>
              </a:lnSpc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ea typeface="MS Gothic" panose="020B0609070205080204" pitchFamily="49" charset="-128"/>
              </a:rPr>
              <a:t>AST</a:t>
            </a:r>
          </a:p>
        </p:txBody>
      </p:sp>
    </p:spTree>
    <p:extLst>
      <p:ext uri="{BB962C8B-B14F-4D97-AF65-F5344CB8AC3E}">
        <p14:creationId xmlns:p14="http://schemas.microsoft.com/office/powerpoint/2010/main" val="214974285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D8C5B627-8702-4390-A098-56C3E07905DB}" type="slidenum">
              <a:rPr lang="en-US" altLang="en-US" sz="1200">
                <a:solidFill>
                  <a:srgbClr val="000000"/>
                </a:solidFill>
              </a:rPr>
              <a:pPr/>
              <a:t>82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427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4276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54360" rIns="90000" bIns="46800"/>
          <a:lstStyle/>
          <a:p>
            <a:pPr>
              <a:lnSpc>
                <a:spcPct val="95000"/>
              </a:lnSpc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ea typeface="MS Gothic" panose="020B0609070205080204" pitchFamily="49" charset="-128"/>
              </a:rPr>
              <a:t>AST</a:t>
            </a:r>
          </a:p>
        </p:txBody>
      </p:sp>
    </p:spTree>
    <p:extLst>
      <p:ext uri="{BB962C8B-B14F-4D97-AF65-F5344CB8AC3E}">
        <p14:creationId xmlns:p14="http://schemas.microsoft.com/office/powerpoint/2010/main" val="416739515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D8C5B627-8702-4390-A098-56C3E07905DB}" type="slidenum">
              <a:rPr lang="en-US" altLang="en-US" sz="1200">
                <a:solidFill>
                  <a:srgbClr val="000000"/>
                </a:solidFill>
              </a:rPr>
              <a:pPr/>
              <a:t>83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427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4276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54360" rIns="90000" bIns="46800"/>
          <a:lstStyle/>
          <a:p>
            <a:pPr>
              <a:lnSpc>
                <a:spcPct val="95000"/>
              </a:lnSpc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ea typeface="MS Gothic" panose="020B0609070205080204" pitchFamily="49" charset="-128"/>
              </a:rPr>
              <a:t>AST</a:t>
            </a:r>
          </a:p>
        </p:txBody>
      </p:sp>
    </p:spTree>
    <p:extLst>
      <p:ext uri="{BB962C8B-B14F-4D97-AF65-F5344CB8AC3E}">
        <p14:creationId xmlns:p14="http://schemas.microsoft.com/office/powerpoint/2010/main" val="327098269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DDD4D081-CF7C-4F06-8CBC-C7C8A584E914}" type="slidenum">
              <a:rPr lang="en-US" altLang="en-US" sz="1200">
                <a:solidFill>
                  <a:srgbClr val="000000"/>
                </a:solidFill>
              </a:rPr>
              <a:pPr/>
              <a:t>84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529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5300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54360" rIns="90000" bIns="46800"/>
          <a:lstStyle/>
          <a:p>
            <a:pPr>
              <a:lnSpc>
                <a:spcPct val="95000"/>
              </a:lnSpc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ea typeface="MS Gothic" panose="020B0609070205080204" pitchFamily="49" charset="-128"/>
              </a:rPr>
              <a:t>AST</a:t>
            </a:r>
          </a:p>
        </p:txBody>
      </p:sp>
    </p:spTree>
    <p:extLst>
      <p:ext uri="{BB962C8B-B14F-4D97-AF65-F5344CB8AC3E}">
        <p14:creationId xmlns:p14="http://schemas.microsoft.com/office/powerpoint/2010/main" val="25944547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DA4A18A1-BE4A-4D8B-9F62-A99665C49A11}" type="slidenum">
              <a:rPr lang="en-US" altLang="en-US" sz="1200">
                <a:solidFill>
                  <a:srgbClr val="000000"/>
                </a:solidFill>
              </a:rPr>
              <a:pPr/>
              <a:t>85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6324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54360" rIns="90000" bIns="46800"/>
          <a:lstStyle/>
          <a:p>
            <a:pPr>
              <a:lnSpc>
                <a:spcPct val="95000"/>
              </a:lnSpc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ea typeface="MS Gothic" panose="020B0609070205080204" pitchFamily="49" charset="-128"/>
              </a:rPr>
              <a:t>AST</a:t>
            </a:r>
          </a:p>
        </p:txBody>
      </p:sp>
    </p:spTree>
    <p:extLst>
      <p:ext uri="{BB962C8B-B14F-4D97-AF65-F5344CB8AC3E}">
        <p14:creationId xmlns:p14="http://schemas.microsoft.com/office/powerpoint/2010/main" val="113822204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80AB3E50-17DB-4546-AD7D-9C117C2F380A}" type="slidenum">
              <a:rPr lang="en-US" altLang="en-US" sz="1200">
                <a:solidFill>
                  <a:srgbClr val="000000"/>
                </a:solidFill>
              </a:rPr>
              <a:pPr/>
              <a:t>86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9113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4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61585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DF7CB8D9-1853-4740-9B03-5E5B06A438A8}" type="slidenum">
              <a:rPr lang="en-US" altLang="en-US" sz="1200">
                <a:solidFill>
                  <a:srgbClr val="000000"/>
                </a:solidFill>
              </a:rPr>
              <a:pPr/>
              <a:t>10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4915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79719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913774" y="1819164"/>
            <a:ext cx="10351752" cy="704962"/>
          </a:xfrm>
        </p:spPr>
        <p:txBody>
          <a:bodyPr anchor="ctr" anchorCtr="0">
            <a:noAutofit/>
          </a:bodyPr>
          <a:lstStyle>
            <a:lvl1pPr>
              <a:defRPr sz="5000" b="1" cap="none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774" y="2524126"/>
            <a:ext cx="10351752" cy="1504949"/>
          </a:xfrm>
        </p:spPr>
        <p:txBody>
          <a:bodyPr anchor="ctr">
            <a:normAutofit/>
          </a:bodyPr>
          <a:lstStyle>
            <a:lvl1pPr marL="0" indent="0" algn="ctr">
              <a:buNone/>
              <a:defRPr sz="4600" b="1" cap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610092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11/08/2016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48BA-554B-4D29-9ED7-A3511EE7AB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928989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11/08/2016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48BA-554B-4D29-9ED7-A3511EE7AB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228669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11/08/2016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48BA-554B-4D29-9ED7-A3511EE7AB75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929872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11/08/2016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48BA-554B-4D29-9ED7-A3511EE7AB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663730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11/08/2016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48BA-554B-4D29-9ED7-A3511EE7AB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94505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11/08/2016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48BA-554B-4D29-9ED7-A3511EE7AB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351339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11/08/2016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6B93-33CF-46E6-87AE-D70CFCE9C20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260994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11/08/2016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3C30-145E-4152-BED1-FB4012E9498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279548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73501" y="154059"/>
            <a:ext cx="11845000" cy="982820"/>
          </a:xfrm>
        </p:spPr>
        <p:txBody>
          <a:bodyPr lIns="45720" rIns="45720">
            <a:normAutofit/>
          </a:bodyPr>
          <a:lstStyle>
            <a:lvl1pPr>
              <a:defRPr sz="4400" cap="none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173545" y="1188879"/>
            <a:ext cx="11844284" cy="5564346"/>
          </a:xfrm>
        </p:spPr>
        <p:txBody>
          <a:bodyPr lIns="45720" rIns="45720"/>
          <a:lstStyle>
            <a:lvl1pPr>
              <a:lnSpc>
                <a:spcPct val="100000"/>
              </a:lnSpc>
              <a:spcBef>
                <a:spcPts val="0"/>
              </a:spcBef>
              <a:defRPr sz="4000" cap="none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28600">
              <a:lnSpc>
                <a:spcPct val="100000"/>
              </a:lnSpc>
              <a:spcBef>
                <a:spcPts val="0"/>
              </a:spcBef>
              <a:defRPr sz="3700" cap="none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indent="-228600">
              <a:lnSpc>
                <a:spcPct val="100000"/>
              </a:lnSpc>
              <a:spcBef>
                <a:spcPts val="0"/>
              </a:spcBef>
              <a:defRPr sz="3400" cap="none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28600">
              <a:lnSpc>
                <a:spcPct val="100000"/>
              </a:lnSpc>
              <a:spcBef>
                <a:spcPts val="0"/>
              </a:spcBef>
              <a:defRPr sz="3100" cap="none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28600">
              <a:lnSpc>
                <a:spcPct val="100000"/>
              </a:lnSpc>
              <a:spcBef>
                <a:spcPts val="0"/>
              </a:spcBef>
              <a:defRPr sz="2800" cap="none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37736" y="6638925"/>
            <a:ext cx="551543" cy="211137"/>
          </a:xfrm>
        </p:spPr>
        <p:txBody>
          <a:bodyPr lIns="18288" tIns="18288" rIns="18288" bIns="18288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73501" y="1162878"/>
            <a:ext cx="11845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08636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11/08/2016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551D7-BF6B-4F8F-B28D-CEFAB7C55F6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35879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11/08/2016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4D46-2E77-4B8F-B444-03B4B2F8BE1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783054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11/08/2016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2A88B-E931-4F22-A5FC-D26FC8450A1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302757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11/08/2016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75A0-786F-4BB1-825A-5D36892ACB9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389169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11/08/2016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52989-6A33-43A3-ADDD-AED34231CF0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015940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11/08/2016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AFD98-2B0F-448C-B6C8-331BCB1F9ED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147959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11/08/2016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3AA5B-79C8-4C27-B8E5-73C29F52760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921882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11/08/2016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19648BA-554B-4D29-9ED7-A3511EE7AB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8963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tmp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tmp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tmp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tmp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12</a:t>
            </a:r>
          </a:p>
        </p:txBody>
      </p:sp>
      <p:sp>
        <p:nvSpPr>
          <p:cNvPr id="64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3774" y="2524127"/>
            <a:ext cx="10351752" cy="1679884"/>
          </a:xfrm>
        </p:spPr>
        <p:txBody>
          <a:bodyPr>
            <a:normAutofit/>
          </a:bodyPr>
          <a:lstStyle/>
          <a:p>
            <a:r>
              <a:rPr lang="en-US" dirty="0" smtClean="0"/>
              <a:t>File Management</a:t>
            </a:r>
            <a:endParaRPr lang="en-US" dirty="0"/>
          </a:p>
        </p:txBody>
      </p:sp>
      <p:sp>
        <p:nvSpPr>
          <p:cNvPr id="4" name="Rectangle 220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11887200" y="6626225"/>
            <a:ext cx="304800" cy="2317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25300AC-3111-4499-859F-596BCC20B8E3}" type="slidenum">
              <a:rPr lang="en-US" altLang="en-US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464757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System Architecture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Device drivers</a:t>
            </a:r>
          </a:p>
          <a:p>
            <a:pPr lvl="1"/>
            <a:r>
              <a:rPr lang="en-US" sz="4000" dirty="0"/>
              <a:t>Lowest level</a:t>
            </a:r>
          </a:p>
          <a:p>
            <a:pPr lvl="1"/>
            <a:r>
              <a:rPr lang="en-US" sz="4000" dirty="0"/>
              <a:t>Communicates directly with peripheral devices</a:t>
            </a:r>
          </a:p>
          <a:p>
            <a:pPr lvl="1"/>
            <a:r>
              <a:rPr lang="en-US" sz="4000" dirty="0"/>
              <a:t>Responsible for starting I/O operations on a device</a:t>
            </a:r>
          </a:p>
          <a:p>
            <a:pPr lvl="1"/>
            <a:r>
              <a:rPr lang="en-US" sz="4000" dirty="0"/>
              <a:t>Processes the completion of an I/O request</a:t>
            </a:r>
          </a:p>
          <a:p>
            <a:pPr lvl="1"/>
            <a:r>
              <a:rPr lang="en-US" sz="4000" dirty="0"/>
              <a:t>Considered to be part of the operating </a:t>
            </a:r>
            <a:r>
              <a:rPr lang="en-US" sz="4000" dirty="0" smtClean="0"/>
              <a:t>system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3BD02357-301A-4CC5-8924-494483B722BA}" type="slidenum">
              <a:rPr lang="en-GB" altLang="en-US" sz="110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10</a:t>
            </a:fld>
            <a:endParaRPr lang="en-GB" altLang="en-US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3849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System Architecture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Basic File System - </a:t>
            </a:r>
            <a:r>
              <a:rPr lang="en-US" dirty="0"/>
              <a:t>the physical I/O </a:t>
            </a:r>
            <a:r>
              <a:rPr lang="en-US" dirty="0" smtClean="0"/>
              <a:t>level</a:t>
            </a:r>
            <a:endParaRPr lang="en-NZ" dirty="0" smtClean="0"/>
          </a:p>
          <a:p>
            <a:pPr lvl="1"/>
            <a:r>
              <a:rPr lang="en-US" sz="4000" dirty="0" smtClean="0"/>
              <a:t>Primary </a:t>
            </a:r>
            <a:r>
              <a:rPr lang="en-US" sz="4000" dirty="0"/>
              <a:t>interface with the environment outside the computer system</a:t>
            </a:r>
          </a:p>
          <a:p>
            <a:pPr lvl="1"/>
            <a:r>
              <a:rPr lang="en-US" sz="4000" dirty="0"/>
              <a:t>Deals with blocks of data that are exchanged with disk or tape systems</a:t>
            </a:r>
          </a:p>
          <a:p>
            <a:pPr lvl="1"/>
            <a:r>
              <a:rPr lang="en-US" sz="4000" dirty="0"/>
              <a:t>Concerned </a:t>
            </a:r>
            <a:r>
              <a:rPr lang="en-US" sz="4000" dirty="0" smtClean="0"/>
              <a:t>with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placement of blocks on the secondary storage </a:t>
            </a:r>
            <a:r>
              <a:rPr lang="en-US" dirty="0" smtClean="0"/>
              <a:t>device</a:t>
            </a:r>
          </a:p>
          <a:p>
            <a:pPr lvl="2"/>
            <a:r>
              <a:rPr lang="en-US" dirty="0"/>
              <a:t>buffering blocks in main </a:t>
            </a:r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Part </a:t>
            </a:r>
            <a:r>
              <a:rPr lang="en-US" dirty="0"/>
              <a:t>of the operating system</a:t>
            </a:r>
          </a:p>
          <a:p>
            <a:pPr lvl="1"/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3BD02357-301A-4CC5-8924-494483B722BA}" type="slidenum">
              <a:rPr lang="en-GB" altLang="en-US" sz="110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11</a:t>
            </a:fld>
            <a:endParaRPr lang="en-GB" altLang="en-US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9164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System Architecture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Basic </a:t>
            </a:r>
            <a:r>
              <a:rPr lang="en-US" dirty="0" smtClean="0"/>
              <a:t>I/O Supervisor</a:t>
            </a:r>
            <a:endParaRPr lang="en-NZ" dirty="0" smtClean="0"/>
          </a:p>
          <a:p>
            <a:pPr lvl="1"/>
            <a:r>
              <a:rPr lang="en-NZ" sz="4000" dirty="0"/>
              <a:t>Responsible for all </a:t>
            </a:r>
            <a:r>
              <a:rPr lang="en-NZ" sz="4000" dirty="0" smtClean="0"/>
              <a:t>I/O </a:t>
            </a:r>
            <a:r>
              <a:rPr lang="en-NZ" sz="4000" dirty="0"/>
              <a:t>initiation and termination</a:t>
            </a:r>
          </a:p>
          <a:p>
            <a:pPr lvl="1"/>
            <a:r>
              <a:rPr lang="en-NZ" sz="4000" dirty="0"/>
              <a:t>Control structures that deal with device I/O, scheduling, and file status are maintained</a:t>
            </a:r>
          </a:p>
          <a:p>
            <a:pPr lvl="1"/>
            <a:r>
              <a:rPr lang="en-NZ" sz="4000" dirty="0"/>
              <a:t>Selects the device on which I/O is to be performed</a:t>
            </a:r>
          </a:p>
          <a:p>
            <a:pPr lvl="1"/>
            <a:r>
              <a:rPr lang="en-NZ" sz="4000" dirty="0"/>
              <a:t>Concerned with scheduling </a:t>
            </a:r>
            <a:r>
              <a:rPr lang="en-NZ" sz="4000" dirty="0" smtClean="0"/>
              <a:t>to </a:t>
            </a:r>
            <a:r>
              <a:rPr lang="en-NZ" sz="4000" dirty="0"/>
              <a:t>optimize </a:t>
            </a:r>
            <a:r>
              <a:rPr lang="en-NZ" sz="4000" dirty="0" smtClean="0"/>
              <a:t>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3BD02357-301A-4CC5-8924-494483B722BA}" type="slidenum">
              <a:rPr lang="en-GB" altLang="en-US" sz="110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12</a:t>
            </a:fld>
            <a:endParaRPr lang="en-GB" altLang="en-US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1676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System Architecture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Basic </a:t>
            </a:r>
            <a:r>
              <a:rPr lang="en-US" dirty="0" smtClean="0"/>
              <a:t>I/O Supervisor</a:t>
            </a:r>
            <a:endParaRPr lang="en-NZ" dirty="0" smtClean="0"/>
          </a:p>
          <a:p>
            <a:pPr lvl="1"/>
            <a:r>
              <a:rPr lang="en-NZ" sz="4000" dirty="0" smtClean="0"/>
              <a:t>Assign I/O </a:t>
            </a:r>
            <a:r>
              <a:rPr lang="en-NZ" sz="4000" dirty="0"/>
              <a:t>buffers </a:t>
            </a:r>
            <a:r>
              <a:rPr lang="en-NZ" sz="4000" dirty="0" smtClean="0"/>
              <a:t>and allocate </a:t>
            </a:r>
            <a:r>
              <a:rPr lang="en-NZ" sz="4000" dirty="0"/>
              <a:t>secondary </a:t>
            </a:r>
            <a:r>
              <a:rPr lang="en-NZ" sz="4000" dirty="0" smtClean="0"/>
              <a:t>memory</a:t>
            </a:r>
            <a:endParaRPr lang="en-NZ" sz="4000" dirty="0"/>
          </a:p>
          <a:p>
            <a:pPr lvl="1"/>
            <a:r>
              <a:rPr lang="en-NZ" sz="4000" dirty="0"/>
              <a:t>Part of the operating </a:t>
            </a:r>
            <a:r>
              <a:rPr lang="en-NZ" sz="4000" dirty="0" smtClean="0"/>
              <a:t>system</a:t>
            </a:r>
            <a:endParaRPr lang="en-NZ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3BD02357-301A-4CC5-8924-494483B722BA}" type="slidenum">
              <a:rPr lang="en-GB" altLang="en-US" sz="110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13</a:t>
            </a:fld>
            <a:endParaRPr lang="en-GB" altLang="en-US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72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System Architecture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Logical </a:t>
            </a:r>
            <a:r>
              <a:rPr lang="en-US" dirty="0" smtClean="0"/>
              <a:t>I/O</a:t>
            </a:r>
          </a:p>
          <a:p>
            <a:pPr lvl="1"/>
            <a:r>
              <a:rPr lang="en-US" dirty="0" smtClean="0"/>
              <a:t>Enable users and applications to access records</a:t>
            </a:r>
          </a:p>
          <a:p>
            <a:pPr lvl="1"/>
            <a:r>
              <a:rPr lang="en-US" dirty="0" smtClean="0"/>
              <a:t>Provide general purpose record I/O capability</a:t>
            </a:r>
          </a:p>
          <a:p>
            <a:pPr lvl="1"/>
            <a:r>
              <a:rPr lang="en-US" dirty="0" smtClean="0"/>
              <a:t>Maintain basic data about file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3BD02357-301A-4CC5-8924-494483B722BA}" type="slidenum">
              <a:rPr lang="en-GB" altLang="en-US" sz="110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14</a:t>
            </a:fld>
            <a:endParaRPr lang="en-GB" altLang="en-US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5986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System Architecture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Access Method</a:t>
            </a:r>
            <a:endParaRPr lang="en-US" dirty="0" smtClean="0"/>
          </a:p>
          <a:p>
            <a:pPr lvl="1"/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Level of the file system closest to the user</a:t>
            </a:r>
          </a:p>
          <a:p>
            <a:pPr lvl="1"/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Provides a standard interface between applications and the file systems and devices that hold the data</a:t>
            </a:r>
          </a:p>
          <a:p>
            <a:pPr lvl="1"/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Different access methods reflect different file structures and different ways of accessing and processing the </a:t>
            </a:r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3BD02357-301A-4CC5-8924-494483B722BA}" type="slidenum">
              <a:rPr lang="en-GB" altLang="en-US" sz="110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15</a:t>
            </a:fld>
            <a:endParaRPr lang="en-GB" altLang="en-US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077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Management Functions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3BD02357-301A-4CC5-8924-494483B722BA}" type="slidenum">
              <a:rPr lang="en-GB" altLang="en-US" sz="110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16</a:t>
            </a:fld>
            <a:endParaRPr lang="en-GB" altLang="en-US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812" y="1294153"/>
            <a:ext cx="9135750" cy="53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4804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Organisation and Access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</a:t>
            </a:r>
            <a:r>
              <a:rPr lang="en-GB" dirty="0" smtClean="0"/>
              <a:t>organisation:</a:t>
            </a:r>
            <a:r>
              <a:rPr lang="en-US" dirty="0" smtClean="0"/>
              <a:t> logical </a:t>
            </a:r>
            <a:r>
              <a:rPr lang="en-US" dirty="0"/>
              <a:t>structuring of the records as determined by the way in which they are </a:t>
            </a:r>
            <a:r>
              <a:rPr lang="en-US" dirty="0" smtClean="0"/>
              <a:t>accessed.</a:t>
            </a:r>
            <a:endParaRPr lang="en-US" dirty="0"/>
          </a:p>
          <a:p>
            <a:r>
              <a:rPr lang="en-GB" dirty="0" smtClean="0"/>
              <a:t>Several criteria in choosing a file organisation:</a:t>
            </a:r>
          </a:p>
          <a:p>
            <a:pPr lvl="1"/>
            <a:r>
              <a:rPr lang="en-US" dirty="0"/>
              <a:t>short access time</a:t>
            </a:r>
          </a:p>
          <a:p>
            <a:pPr lvl="1"/>
            <a:r>
              <a:rPr lang="en-US" dirty="0"/>
              <a:t>ease of update</a:t>
            </a:r>
          </a:p>
          <a:p>
            <a:pPr lvl="1"/>
            <a:r>
              <a:rPr lang="en-US" dirty="0"/>
              <a:t>economy of storage</a:t>
            </a:r>
          </a:p>
          <a:p>
            <a:pPr lvl="1"/>
            <a:r>
              <a:rPr lang="en-US" dirty="0"/>
              <a:t>simple maintenance</a:t>
            </a:r>
          </a:p>
          <a:p>
            <a:pPr lvl="1"/>
            <a:r>
              <a:rPr lang="en-GB" sz="3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reliability</a:t>
            </a:r>
            <a:endParaRPr lang="en-GB" sz="3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3BD02357-301A-4CC5-8924-494483B722BA}" type="slidenum">
              <a:rPr lang="en-GB" altLang="en-US" sz="110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17</a:t>
            </a:fld>
            <a:endParaRPr lang="en-GB" altLang="en-US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8549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Organisation and Access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</a:t>
            </a:r>
            <a:r>
              <a:rPr lang="en-GB" dirty="0" smtClean="0"/>
              <a:t>organisation types:</a:t>
            </a:r>
          </a:p>
          <a:p>
            <a:pPr lvl="1"/>
            <a:r>
              <a:rPr lang="en-GB" sz="3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Pile</a:t>
            </a:r>
          </a:p>
          <a:p>
            <a:pPr lvl="1"/>
            <a:r>
              <a:rPr lang="en-GB" sz="3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Sequential file</a:t>
            </a:r>
          </a:p>
          <a:p>
            <a:pPr lvl="1"/>
            <a:r>
              <a:rPr lang="en-GB" sz="3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Indexed sequential file</a:t>
            </a:r>
          </a:p>
          <a:p>
            <a:pPr lvl="1"/>
            <a:r>
              <a:rPr lang="en-GB" sz="3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Indexed file</a:t>
            </a:r>
          </a:p>
          <a:p>
            <a:pPr lvl="1"/>
            <a:r>
              <a:rPr lang="en-GB" sz="3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Direct or hashed file</a:t>
            </a:r>
            <a:endParaRPr lang="en-GB" sz="3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3BD02357-301A-4CC5-8924-494483B722BA}" type="slidenum">
              <a:rPr lang="en-GB" altLang="en-US" sz="110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18</a:t>
            </a:fld>
            <a:endParaRPr lang="en-GB" altLang="en-US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7139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Organisation and Access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Organisation types: the pile</a:t>
            </a:r>
          </a:p>
          <a:p>
            <a:pPr lvl="1"/>
            <a:r>
              <a:rPr lang="en-US" sz="3600" dirty="0"/>
              <a:t>Least complicated form of file organization</a:t>
            </a:r>
          </a:p>
          <a:p>
            <a:pPr lvl="1"/>
            <a:r>
              <a:rPr lang="en-US" sz="3600" dirty="0" smtClean="0"/>
              <a:t>Data </a:t>
            </a:r>
            <a:r>
              <a:rPr lang="en-US" sz="3600" dirty="0"/>
              <a:t>are collected in the order they arrive</a:t>
            </a:r>
          </a:p>
          <a:p>
            <a:pPr lvl="1"/>
            <a:r>
              <a:rPr lang="en-US" sz="3600" dirty="0"/>
              <a:t>Each record consists of one burst of data</a:t>
            </a:r>
          </a:p>
          <a:p>
            <a:pPr lvl="1"/>
            <a:r>
              <a:rPr lang="en-US" sz="3600" dirty="0"/>
              <a:t>Purpose is simply to accumulate the mass of data and save it</a:t>
            </a:r>
          </a:p>
          <a:p>
            <a:pPr lvl="1"/>
            <a:r>
              <a:rPr lang="en-US" sz="3600" dirty="0"/>
              <a:t>Record access is by exhaustive </a:t>
            </a:r>
            <a:r>
              <a:rPr lang="en-US" sz="3600" dirty="0" smtClean="0"/>
              <a:t>search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3BD02357-301A-4CC5-8924-494483B722BA}" type="slidenum">
              <a:rPr lang="en-GB" altLang="en-US" sz="110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19</a:t>
            </a:fld>
            <a:endParaRPr lang="en-GB" altLang="en-US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1816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NZ" dirty="0"/>
              <a:t>Data collections created by users</a:t>
            </a:r>
          </a:p>
          <a:p>
            <a:r>
              <a:rPr lang="en-NZ" dirty="0" smtClean="0"/>
              <a:t>Properties </a:t>
            </a:r>
            <a:r>
              <a:rPr lang="en-NZ" dirty="0"/>
              <a:t>of files</a:t>
            </a:r>
            <a:r>
              <a:rPr lang="en-NZ" dirty="0" smtClean="0"/>
              <a:t>:</a:t>
            </a:r>
          </a:p>
          <a:p>
            <a:pPr lvl="1"/>
            <a:r>
              <a:rPr lang="en-GB" dirty="0"/>
              <a:t>Long-term </a:t>
            </a:r>
            <a:r>
              <a:rPr lang="en-GB" dirty="0" smtClean="0"/>
              <a:t>existence</a:t>
            </a:r>
          </a:p>
          <a:p>
            <a:pPr lvl="2"/>
            <a:r>
              <a:rPr lang="en-NZ" dirty="0" smtClean="0"/>
              <a:t>Stored in secondary storages, do </a:t>
            </a:r>
            <a:r>
              <a:rPr lang="en-NZ" dirty="0"/>
              <a:t>not disappear when </a:t>
            </a:r>
            <a:r>
              <a:rPr lang="en-NZ" dirty="0" smtClean="0"/>
              <a:t>logs </a:t>
            </a:r>
            <a:r>
              <a:rPr lang="en-NZ" dirty="0"/>
              <a:t>off</a:t>
            </a:r>
          </a:p>
          <a:p>
            <a:pPr lvl="1"/>
            <a:r>
              <a:rPr lang="en-GB" dirty="0"/>
              <a:t>Sharable between </a:t>
            </a:r>
            <a:r>
              <a:rPr lang="en-GB" dirty="0" smtClean="0"/>
              <a:t>processes</a:t>
            </a:r>
          </a:p>
          <a:p>
            <a:pPr lvl="2"/>
            <a:r>
              <a:rPr lang="en-NZ" dirty="0" smtClean="0"/>
              <a:t>associated permissions </a:t>
            </a:r>
            <a:r>
              <a:rPr lang="en-NZ" dirty="0"/>
              <a:t>that permit controlled sharing</a:t>
            </a:r>
          </a:p>
          <a:p>
            <a:pPr lvl="1"/>
            <a:r>
              <a:rPr lang="en-GB" dirty="0" smtClean="0"/>
              <a:t>Structure</a:t>
            </a:r>
          </a:p>
          <a:p>
            <a:pPr lvl="2"/>
            <a:r>
              <a:rPr lang="en-NZ" dirty="0" smtClean="0"/>
              <a:t>can be hierarchical or complex structure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3BD02357-301A-4CC5-8924-494483B722BA}" type="slidenum">
              <a:rPr lang="en-GB" altLang="en-US" sz="110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2</a:t>
            </a:fld>
            <a:endParaRPr lang="en-GB" altLang="en-US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4771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Organisation and Access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Organisation types: the pile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3BD02357-301A-4CC5-8924-494483B722BA}" type="slidenum">
              <a:rPr lang="en-GB" altLang="en-US" sz="110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20</a:t>
            </a:fld>
            <a:endParaRPr lang="en-GB" altLang="en-US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131" y="1916155"/>
            <a:ext cx="3839111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8125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Organisation and Access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Organisation types: sequential file</a:t>
            </a:r>
          </a:p>
          <a:p>
            <a:pPr lvl="1"/>
            <a:r>
              <a:rPr lang="en-US" sz="4000" dirty="0"/>
              <a:t>Most common form of file structure</a:t>
            </a:r>
          </a:p>
          <a:p>
            <a:pPr lvl="1"/>
            <a:r>
              <a:rPr lang="en-US" sz="4000" dirty="0"/>
              <a:t>A fixed format is used for records</a:t>
            </a:r>
          </a:p>
          <a:p>
            <a:pPr lvl="1"/>
            <a:r>
              <a:rPr lang="en-US" sz="4000" dirty="0"/>
              <a:t>Key field uniquely identifies the record</a:t>
            </a:r>
          </a:p>
          <a:p>
            <a:pPr lvl="1"/>
            <a:r>
              <a:rPr lang="en-US" sz="4000" dirty="0"/>
              <a:t>Typically used in batch applications</a:t>
            </a:r>
          </a:p>
          <a:p>
            <a:pPr lvl="1"/>
            <a:r>
              <a:rPr lang="en-US" sz="4000" dirty="0"/>
              <a:t>Only </a:t>
            </a:r>
            <a:r>
              <a:rPr lang="en-GB" sz="4000" dirty="0" smtClean="0"/>
              <a:t>organisation</a:t>
            </a:r>
            <a:r>
              <a:rPr lang="en-US" sz="4000" dirty="0" smtClean="0"/>
              <a:t> </a:t>
            </a:r>
            <a:r>
              <a:rPr lang="en-US" sz="4000" dirty="0"/>
              <a:t>that is easily stored on tape as well as </a:t>
            </a:r>
            <a:r>
              <a:rPr lang="en-US" sz="4000" dirty="0" smtClean="0"/>
              <a:t>disk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3BD02357-301A-4CC5-8924-494483B722BA}" type="slidenum">
              <a:rPr lang="en-GB" altLang="en-US" sz="110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21</a:t>
            </a:fld>
            <a:endParaRPr lang="en-GB" altLang="en-US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0902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Organisation and Access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Organisation types: sequential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3BD02357-301A-4CC5-8924-494483B722BA}" type="slidenum">
              <a:rPr lang="en-GB" altLang="en-US" sz="110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22</a:t>
            </a:fld>
            <a:endParaRPr lang="en-GB" altLang="en-US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131" y="1920709"/>
            <a:ext cx="3839111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3656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Organisation and Access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Organisation types: indexed sequential file</a:t>
            </a:r>
          </a:p>
          <a:p>
            <a:pPr lvl="1"/>
            <a:r>
              <a:rPr lang="en-US" dirty="0"/>
              <a:t>Adds an index to the file to support random access</a:t>
            </a:r>
          </a:p>
          <a:p>
            <a:pPr lvl="1"/>
            <a:r>
              <a:rPr lang="en-US" dirty="0"/>
              <a:t>Adds an overflow </a:t>
            </a:r>
            <a:r>
              <a:rPr lang="en-US" dirty="0" smtClean="0"/>
              <a:t>file – a new record </a:t>
            </a:r>
            <a:r>
              <a:rPr lang="en-US" dirty="0"/>
              <a:t>in the overflow file is located by following a pointer from its predecessor record</a:t>
            </a:r>
          </a:p>
          <a:p>
            <a:pPr lvl="1"/>
            <a:r>
              <a:rPr lang="en-US" dirty="0"/>
              <a:t>Greatly reduces the time required to access a single record</a:t>
            </a:r>
          </a:p>
          <a:p>
            <a:pPr lvl="1"/>
            <a:r>
              <a:rPr lang="en-US" dirty="0"/>
              <a:t>Multiple levels of indexing can be used to provide greater efficiency in </a:t>
            </a:r>
            <a:r>
              <a:rPr lang="en-US" dirty="0" smtClean="0"/>
              <a:t>access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3BD02357-301A-4CC5-8924-494483B722BA}" type="slidenum">
              <a:rPr lang="en-GB" altLang="en-US" sz="110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23</a:t>
            </a:fld>
            <a:endParaRPr lang="en-GB" altLang="en-US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1537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Organisation and Access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Organisation types: indexed sequential file</a:t>
            </a:r>
          </a:p>
          <a:p>
            <a:pPr lvl="1"/>
            <a:r>
              <a:rPr lang="en-GB" dirty="0" smtClean="0"/>
              <a:t>Single </a:t>
            </a:r>
            <a:r>
              <a:rPr lang="en-GB" dirty="0"/>
              <a:t>level of </a:t>
            </a:r>
            <a:r>
              <a:rPr lang="en-GB" dirty="0" smtClean="0"/>
              <a:t>indexing</a:t>
            </a:r>
          </a:p>
          <a:p>
            <a:pPr lvl="2"/>
            <a:r>
              <a:rPr lang="en-GB" dirty="0" smtClean="0"/>
              <a:t>Index file is a simple sequential file, 2 fields in a record:</a:t>
            </a:r>
          </a:p>
          <a:p>
            <a:pPr lvl="3"/>
            <a:r>
              <a:rPr lang="en-US" dirty="0" smtClean="0"/>
              <a:t>key </a:t>
            </a:r>
            <a:r>
              <a:rPr lang="en-US" dirty="0"/>
              <a:t>field, which is the same as the key field in the main </a:t>
            </a:r>
            <a:r>
              <a:rPr lang="en-US" dirty="0" smtClean="0"/>
              <a:t>file</a:t>
            </a:r>
            <a:endParaRPr lang="en-US" dirty="0"/>
          </a:p>
          <a:p>
            <a:pPr lvl="3"/>
            <a:r>
              <a:rPr lang="en-US" dirty="0"/>
              <a:t>a pointer into the main </a:t>
            </a:r>
            <a:r>
              <a:rPr lang="en-US" dirty="0" smtClean="0"/>
              <a:t>file</a:t>
            </a:r>
          </a:p>
          <a:p>
            <a:pPr lvl="2"/>
            <a:r>
              <a:rPr lang="en-US" dirty="0"/>
              <a:t>To find a specific field, the index is searched to find </a:t>
            </a:r>
            <a:r>
              <a:rPr lang="en-US" dirty="0" smtClean="0"/>
              <a:t>the </a:t>
            </a:r>
            <a:r>
              <a:rPr lang="en-US" dirty="0"/>
              <a:t>highest key value that is equal to or precedes the desired key </a:t>
            </a:r>
            <a:r>
              <a:rPr lang="en-US" dirty="0" smtClean="0"/>
              <a:t>value. </a:t>
            </a:r>
          </a:p>
          <a:p>
            <a:pPr lvl="3"/>
            <a:r>
              <a:rPr lang="en-US" dirty="0"/>
              <a:t>The search </a:t>
            </a:r>
            <a:r>
              <a:rPr lang="en-US" dirty="0" smtClean="0"/>
              <a:t>continues in </a:t>
            </a:r>
            <a:r>
              <a:rPr lang="en-US" dirty="0"/>
              <a:t>the main file at the location </a:t>
            </a:r>
            <a:r>
              <a:rPr lang="en-US" dirty="0" smtClean="0"/>
              <a:t>indicated </a:t>
            </a:r>
            <a:r>
              <a:rPr lang="en-GB" dirty="0"/>
              <a:t>indicated by the </a:t>
            </a:r>
            <a:r>
              <a:rPr lang="en-GB" dirty="0" smtClean="0"/>
              <a:t>pointer.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3BD02357-301A-4CC5-8924-494483B722BA}" type="slidenum">
              <a:rPr lang="en-GB" altLang="en-US" sz="110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24</a:t>
            </a:fld>
            <a:endParaRPr lang="en-GB" altLang="en-US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5499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Organisation and Access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Organisation types: indexed sequential file</a:t>
            </a:r>
          </a:p>
          <a:p>
            <a:pPr lvl="1"/>
            <a:r>
              <a:rPr lang="en-GB" dirty="0" smtClean="0"/>
              <a:t>Single </a:t>
            </a:r>
            <a:r>
              <a:rPr lang="en-GB" dirty="0"/>
              <a:t>level of </a:t>
            </a:r>
            <a:r>
              <a:rPr lang="en-GB" dirty="0" smtClean="0"/>
              <a:t>indexing</a:t>
            </a:r>
          </a:p>
          <a:p>
            <a:pPr lvl="2"/>
            <a:r>
              <a:rPr lang="en-GB" dirty="0" smtClean="0"/>
              <a:t>Each record in main file contains a pointer to overflow file.</a:t>
            </a:r>
          </a:p>
          <a:p>
            <a:pPr lvl="2"/>
            <a:r>
              <a:rPr lang="en-US" dirty="0" smtClean="0"/>
              <a:t>New record is added into the overflow file</a:t>
            </a:r>
          </a:p>
          <a:p>
            <a:pPr lvl="2"/>
            <a:r>
              <a:rPr lang="en-US" dirty="0"/>
              <a:t>The record in the main file that immediately precedes the </a:t>
            </a:r>
            <a:r>
              <a:rPr lang="en-US" dirty="0" smtClean="0"/>
              <a:t>new record is </a:t>
            </a:r>
            <a:r>
              <a:rPr lang="en-US" dirty="0"/>
              <a:t>updated to contain a pointer to the new </a:t>
            </a:r>
            <a:r>
              <a:rPr lang="en-US" dirty="0" smtClean="0"/>
              <a:t>record.</a:t>
            </a:r>
          </a:p>
          <a:p>
            <a:pPr lvl="2"/>
            <a:r>
              <a:rPr lang="en-US" dirty="0" smtClean="0"/>
              <a:t>The indexed sequential file is merged </a:t>
            </a:r>
            <a:r>
              <a:rPr lang="en-US" dirty="0"/>
              <a:t>with the overflow file in batch </a:t>
            </a:r>
            <a:r>
              <a:rPr lang="en-US" dirty="0" smtClean="0"/>
              <a:t>mode.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3BD02357-301A-4CC5-8924-494483B722BA}" type="slidenum">
              <a:rPr lang="en-GB" altLang="en-US" sz="110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25</a:t>
            </a:fld>
            <a:endParaRPr lang="en-GB" altLang="en-US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5393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Organisation and Access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Organisation types: indexed sequential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3BD02357-301A-4CC5-8924-494483B722BA}" type="slidenum">
              <a:rPr lang="en-GB" altLang="en-US" sz="110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26</a:t>
            </a:fld>
            <a:endParaRPr lang="en-GB" altLang="en-US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" r="2105" b="2200"/>
          <a:stretch/>
        </p:blipFill>
        <p:spPr>
          <a:xfrm>
            <a:off x="3921131" y="1992105"/>
            <a:ext cx="4349112" cy="464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8911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Organisation and Access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Organisation types: Indexed file</a:t>
            </a:r>
          </a:p>
          <a:p>
            <a:pPr lvl="1"/>
            <a:r>
              <a:rPr lang="en-US" dirty="0"/>
              <a:t>Records are accessed only through their indexes </a:t>
            </a:r>
          </a:p>
          <a:p>
            <a:pPr lvl="1"/>
            <a:r>
              <a:rPr lang="en-US" dirty="0"/>
              <a:t>Variable-length records can be employed</a:t>
            </a:r>
          </a:p>
          <a:p>
            <a:pPr lvl="1"/>
            <a:r>
              <a:rPr lang="en-US" dirty="0" smtClean="0"/>
              <a:t>Two types of indexes:</a:t>
            </a:r>
          </a:p>
          <a:p>
            <a:pPr lvl="2"/>
            <a:r>
              <a:rPr lang="en-US" dirty="0" smtClean="0"/>
              <a:t>Exhaustive </a:t>
            </a:r>
            <a:r>
              <a:rPr lang="en-US" dirty="0"/>
              <a:t>index contains one entry for every record in the main file</a:t>
            </a:r>
          </a:p>
          <a:p>
            <a:pPr lvl="2"/>
            <a:r>
              <a:rPr lang="en-US" dirty="0"/>
              <a:t>Partial index contains entries to records where the field of </a:t>
            </a:r>
            <a:r>
              <a:rPr lang="en-US" dirty="0" smtClean="0"/>
              <a:t>interest exists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3BD02357-301A-4CC5-8924-494483B722BA}" type="slidenum">
              <a:rPr lang="en-GB" altLang="en-US" sz="110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27</a:t>
            </a:fld>
            <a:endParaRPr lang="en-GB" altLang="en-US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5994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Organisation and Access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Organisation types: Indexed file</a:t>
            </a:r>
          </a:p>
          <a:p>
            <a:pPr lvl="1"/>
            <a:r>
              <a:rPr lang="en-US" dirty="0"/>
              <a:t>When a new record is added to the main file, all </a:t>
            </a:r>
            <a:r>
              <a:rPr lang="en-US" dirty="0" smtClean="0"/>
              <a:t>index </a:t>
            </a:r>
            <a:r>
              <a:rPr lang="en-US" dirty="0"/>
              <a:t>files must </a:t>
            </a:r>
            <a:r>
              <a:rPr lang="en-US" dirty="0" smtClean="0"/>
              <a:t>be updated.</a:t>
            </a:r>
          </a:p>
          <a:p>
            <a:pPr lvl="1"/>
            <a:r>
              <a:rPr lang="en-US" dirty="0"/>
              <a:t>Used mostly in applications where timeliness of information is </a:t>
            </a:r>
            <a:r>
              <a:rPr lang="en-US" dirty="0" smtClean="0"/>
              <a:t>critical. Examples:</a:t>
            </a:r>
          </a:p>
          <a:p>
            <a:pPr lvl="2"/>
            <a:r>
              <a:rPr lang="en-US" dirty="0" smtClean="0"/>
              <a:t>airline </a:t>
            </a:r>
            <a:r>
              <a:rPr lang="en-US" dirty="0"/>
              <a:t>reservation </a:t>
            </a:r>
            <a:r>
              <a:rPr lang="en-US" dirty="0" smtClean="0"/>
              <a:t>systems</a:t>
            </a:r>
          </a:p>
          <a:p>
            <a:pPr lvl="2"/>
            <a:r>
              <a:rPr lang="en-US" dirty="0" smtClean="0"/>
              <a:t>inventory </a:t>
            </a:r>
            <a:r>
              <a:rPr lang="en-US" dirty="0"/>
              <a:t>control </a:t>
            </a:r>
            <a:r>
              <a:rPr lang="en-US" dirty="0" smtClean="0"/>
              <a:t>systems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3BD02357-301A-4CC5-8924-494483B722BA}" type="slidenum">
              <a:rPr lang="en-GB" altLang="en-US" sz="110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28</a:t>
            </a:fld>
            <a:endParaRPr lang="en-GB" altLang="en-US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0752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Organisation and Access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Organisation types: Indexed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3BD02357-301A-4CC5-8924-494483B722BA}" type="slidenum">
              <a:rPr lang="en-GB" altLang="en-US" sz="110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29</a:t>
            </a:fld>
            <a:endParaRPr lang="en-GB" altLang="en-US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952" y="1403706"/>
            <a:ext cx="3877216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0078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Systems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Store </a:t>
            </a:r>
            <a:r>
              <a:rPr lang="en-NZ" dirty="0"/>
              <a:t>data organized as files as well as a collection of functions that can be performed on </a:t>
            </a:r>
            <a:r>
              <a:rPr lang="en-NZ" dirty="0" smtClean="0"/>
              <a:t>files</a:t>
            </a:r>
          </a:p>
          <a:p>
            <a:r>
              <a:rPr lang="en-NZ" dirty="0"/>
              <a:t>Maintain a set of attributes associated with the file</a:t>
            </a:r>
          </a:p>
          <a:p>
            <a:r>
              <a:rPr lang="en-NZ" dirty="0" smtClean="0"/>
              <a:t>Operations: Create, Delete, Open, Close, Read, Write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3BD02357-301A-4CC5-8924-494483B722BA}" type="slidenum">
              <a:rPr lang="en-GB" altLang="en-US" sz="110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3</a:t>
            </a:fld>
            <a:endParaRPr lang="en-GB" altLang="en-US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3692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Organisation and Access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Organisation types: Direct / hashed file</a:t>
            </a:r>
          </a:p>
          <a:p>
            <a:pPr lvl="1"/>
            <a:r>
              <a:rPr lang="en-NZ" dirty="0"/>
              <a:t>Access directly any block of a known address</a:t>
            </a:r>
          </a:p>
          <a:p>
            <a:pPr lvl="1"/>
            <a:r>
              <a:rPr lang="en-NZ" dirty="0"/>
              <a:t>Makes use of hashing on the key value</a:t>
            </a:r>
          </a:p>
          <a:p>
            <a:pPr lvl="1"/>
            <a:r>
              <a:rPr lang="en-NZ" dirty="0"/>
              <a:t>Often used where:</a:t>
            </a:r>
          </a:p>
          <a:p>
            <a:pPr lvl="2"/>
            <a:r>
              <a:rPr lang="en-NZ" sz="3600" dirty="0"/>
              <a:t>very rapid access is required</a:t>
            </a:r>
          </a:p>
          <a:p>
            <a:pPr lvl="2"/>
            <a:r>
              <a:rPr lang="en-NZ" sz="3600" dirty="0"/>
              <a:t>fixed-length records are used</a:t>
            </a:r>
          </a:p>
          <a:p>
            <a:pPr lvl="2"/>
            <a:r>
              <a:rPr lang="en-NZ" sz="3600" dirty="0"/>
              <a:t>records are always </a:t>
            </a:r>
            <a:r>
              <a:rPr lang="en-NZ" sz="3600" dirty="0" smtClean="0"/>
              <a:t>accessed one </a:t>
            </a:r>
            <a:r>
              <a:rPr lang="en-NZ" sz="3600" dirty="0"/>
              <a:t>at a </a:t>
            </a:r>
            <a:r>
              <a:rPr lang="en-NZ" sz="3600" dirty="0" smtClean="0"/>
              <a:t>time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3BD02357-301A-4CC5-8924-494483B722BA}" type="slidenum">
              <a:rPr lang="en-GB" altLang="en-US" sz="110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30</a:t>
            </a:fld>
            <a:endParaRPr lang="en-GB" altLang="en-US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7257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Organisation and Access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Organisation types: B-trees</a:t>
            </a:r>
          </a:p>
          <a:p>
            <a:pPr lvl="1"/>
            <a:r>
              <a:rPr lang="en-US" dirty="0"/>
              <a:t>A balanced tree structure with all branches of equal length</a:t>
            </a:r>
          </a:p>
          <a:p>
            <a:pPr lvl="1"/>
            <a:r>
              <a:rPr lang="en-US" dirty="0"/>
              <a:t>Standard method of organizing indexes for databases</a:t>
            </a:r>
          </a:p>
          <a:p>
            <a:pPr lvl="1"/>
            <a:r>
              <a:rPr lang="en-US" dirty="0"/>
              <a:t>Commonly used in OS file systems</a:t>
            </a:r>
          </a:p>
          <a:p>
            <a:pPr lvl="1"/>
            <a:r>
              <a:rPr lang="en-US" dirty="0"/>
              <a:t>Provides for efficient searching, adding, and deleting of </a:t>
            </a:r>
            <a:r>
              <a:rPr lang="en-US" dirty="0" smtClean="0"/>
              <a:t>items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3BD02357-301A-4CC5-8924-494483B722BA}" type="slidenum">
              <a:rPr lang="en-GB" altLang="en-US" sz="110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31</a:t>
            </a:fld>
            <a:endParaRPr lang="en-GB" altLang="en-US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4990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Organisation and Access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Organisation types: B-trees Characteristics</a:t>
            </a:r>
          </a:p>
          <a:p>
            <a:pPr lvl="1"/>
            <a:r>
              <a:rPr lang="en-US" dirty="0"/>
              <a:t>every node has at most 2</a:t>
            </a:r>
            <a:r>
              <a:rPr lang="en-US" i="1" dirty="0"/>
              <a:t>d</a:t>
            </a:r>
            <a:r>
              <a:rPr lang="en-US" dirty="0"/>
              <a:t> – 1 keys and 2</a:t>
            </a:r>
            <a:r>
              <a:rPr lang="en-US" i="1" dirty="0"/>
              <a:t>d</a:t>
            </a:r>
            <a:r>
              <a:rPr lang="en-US" dirty="0"/>
              <a:t> children or, equivalently, 2</a:t>
            </a:r>
            <a:r>
              <a:rPr lang="en-US" i="1" dirty="0"/>
              <a:t>d</a:t>
            </a:r>
            <a:r>
              <a:rPr lang="en-US" dirty="0"/>
              <a:t> </a:t>
            </a:r>
            <a:r>
              <a:rPr lang="en-US" dirty="0" smtClean="0"/>
              <a:t>pointers (</a:t>
            </a:r>
            <a:r>
              <a:rPr lang="en-US" i="1" dirty="0" smtClean="0"/>
              <a:t>d </a:t>
            </a:r>
            <a:r>
              <a:rPr lang="en-US" dirty="0" smtClean="0"/>
              <a:t>degree tree)</a:t>
            </a:r>
            <a:endParaRPr lang="en-US" dirty="0"/>
          </a:p>
          <a:p>
            <a:pPr lvl="1"/>
            <a:r>
              <a:rPr lang="en-US" dirty="0"/>
              <a:t>every node, except for the root, has at least </a:t>
            </a:r>
            <a:r>
              <a:rPr lang="en-US" i="1" dirty="0"/>
              <a:t>d</a:t>
            </a:r>
            <a:r>
              <a:rPr lang="en-US" dirty="0"/>
              <a:t> – 1 keys and </a:t>
            </a:r>
            <a:r>
              <a:rPr lang="en-US" i="1" dirty="0"/>
              <a:t>d</a:t>
            </a:r>
            <a:r>
              <a:rPr lang="en-US" dirty="0"/>
              <a:t> </a:t>
            </a:r>
            <a:r>
              <a:rPr lang="en-US" dirty="0" smtClean="0"/>
              <a:t>pointers (each node</a:t>
            </a:r>
            <a:r>
              <a:rPr lang="en-US" dirty="0"/>
              <a:t>, except the root, is at least half full and has at least </a:t>
            </a:r>
            <a:r>
              <a:rPr lang="en-US" i="1" dirty="0"/>
              <a:t>d </a:t>
            </a:r>
            <a:r>
              <a:rPr lang="en-US" dirty="0" smtClean="0"/>
              <a:t>children)</a:t>
            </a:r>
            <a:endParaRPr lang="en-US" dirty="0"/>
          </a:p>
          <a:p>
            <a:pPr lvl="1"/>
            <a:r>
              <a:rPr lang="en-US" dirty="0"/>
              <a:t>the root has at least 1 key and 2 </a:t>
            </a:r>
            <a:r>
              <a:rPr lang="en-US" dirty="0" smtClean="0"/>
              <a:t>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3BD02357-301A-4CC5-8924-494483B722BA}" type="slidenum">
              <a:rPr lang="en-GB" altLang="en-US" sz="110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32</a:t>
            </a:fld>
            <a:endParaRPr lang="en-GB" altLang="en-US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5219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Organisation and Access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Organisation types: B-trees Characteristics</a:t>
            </a:r>
          </a:p>
          <a:p>
            <a:pPr lvl="1"/>
            <a:r>
              <a:rPr lang="en-US" dirty="0"/>
              <a:t>all leaves appear on the same level and contain no information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 non-leaf </a:t>
            </a:r>
            <a:r>
              <a:rPr lang="en-US" dirty="0"/>
              <a:t>node with </a:t>
            </a:r>
            <a:r>
              <a:rPr lang="en-US" i="1" dirty="0"/>
              <a:t>k </a:t>
            </a:r>
            <a:r>
              <a:rPr lang="en-US" dirty="0"/>
              <a:t>pointers contains </a:t>
            </a:r>
            <a:r>
              <a:rPr lang="en-US" i="1" dirty="0"/>
              <a:t>k – </a:t>
            </a:r>
            <a:r>
              <a:rPr lang="en-US" dirty="0"/>
              <a:t>1 keys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3BD02357-301A-4CC5-8924-494483B722BA}" type="slidenum">
              <a:rPr lang="en-GB" altLang="en-US" sz="110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33</a:t>
            </a:fld>
            <a:endParaRPr lang="en-GB" altLang="en-US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55" y="3971052"/>
            <a:ext cx="10860064" cy="225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7405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Organisation and Access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Organisation types: B-trees</a:t>
            </a:r>
          </a:p>
          <a:p>
            <a:pPr lvl="1"/>
            <a:r>
              <a:rPr lang="en-US" dirty="0" smtClean="0"/>
              <a:t>Start to search for a key at root node, if the key is in the node, done. Else, go down one level. 3 cases:</a:t>
            </a:r>
          </a:p>
          <a:p>
            <a:pPr lvl="2"/>
            <a:r>
              <a:rPr lang="en-US" dirty="0"/>
              <a:t>The key </a:t>
            </a:r>
            <a:r>
              <a:rPr lang="en-US" dirty="0" smtClean="0"/>
              <a:t>is </a:t>
            </a:r>
            <a:r>
              <a:rPr lang="en-US" dirty="0"/>
              <a:t>less then the smallest key in this node. Take the </a:t>
            </a:r>
            <a:r>
              <a:rPr lang="en-US" dirty="0" smtClean="0"/>
              <a:t>leftmost </a:t>
            </a:r>
            <a:r>
              <a:rPr lang="en-US" dirty="0"/>
              <a:t>pointer down to the next </a:t>
            </a:r>
            <a:r>
              <a:rPr lang="en-US" dirty="0" smtClean="0"/>
              <a:t>level.</a:t>
            </a:r>
          </a:p>
          <a:p>
            <a:pPr lvl="2"/>
            <a:r>
              <a:rPr lang="en-US" dirty="0"/>
              <a:t>The key </a:t>
            </a:r>
            <a:r>
              <a:rPr lang="en-US" dirty="0" smtClean="0"/>
              <a:t>is </a:t>
            </a:r>
            <a:r>
              <a:rPr lang="en-US" dirty="0"/>
              <a:t>greater than the largest key in this node. Take the </a:t>
            </a:r>
            <a:r>
              <a:rPr lang="en-US" dirty="0" smtClean="0"/>
              <a:t>rightmost </a:t>
            </a:r>
            <a:r>
              <a:rPr lang="en-US" dirty="0"/>
              <a:t>pointer down to the next </a:t>
            </a:r>
            <a:r>
              <a:rPr lang="en-US" dirty="0" smtClean="0"/>
              <a:t>level.</a:t>
            </a:r>
          </a:p>
          <a:p>
            <a:pPr lvl="2"/>
            <a:r>
              <a:rPr lang="en-US" dirty="0"/>
              <a:t>The value of the key is between the values of two adjacent keys in this </a:t>
            </a:r>
            <a:r>
              <a:rPr lang="en-US" dirty="0" smtClean="0"/>
              <a:t>node. </a:t>
            </a:r>
            <a:r>
              <a:rPr lang="en-US" dirty="0"/>
              <a:t>Take the pointer between these keys down to the next </a:t>
            </a:r>
            <a:r>
              <a:rPr lang="en-US" dirty="0" smtClean="0"/>
              <a:t>level.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3BD02357-301A-4CC5-8924-494483B722BA}" type="slidenum">
              <a:rPr lang="en-GB" altLang="en-US" sz="110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34</a:t>
            </a:fld>
            <a:endParaRPr lang="en-GB" altLang="en-US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0466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Organisation and Access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Organisation types: B-trees</a:t>
            </a:r>
          </a:p>
          <a:p>
            <a:pPr lvl="1"/>
            <a:r>
              <a:rPr lang="en-US" dirty="0" smtClean="0"/>
              <a:t>Example: search for key 84.</a:t>
            </a:r>
          </a:p>
          <a:p>
            <a:pPr lvl="2"/>
            <a:r>
              <a:rPr lang="en-US" dirty="0" smtClean="0"/>
              <a:t>Root = 51 (&lt;84), take the rightmost branch.</a:t>
            </a:r>
          </a:p>
          <a:p>
            <a:pPr lvl="2"/>
            <a:r>
              <a:rPr lang="en-US" dirty="0" smtClean="0"/>
              <a:t>71 &lt; 84 &lt; 88, take the pointer between 71 and 88 to next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3BD02357-301A-4CC5-8924-494483B722BA}" type="slidenum">
              <a:rPr lang="en-GB" altLang="en-US" sz="110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35</a:t>
            </a:fld>
            <a:endParaRPr lang="en-GB" altLang="en-US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896" y="3747752"/>
            <a:ext cx="9987498" cy="279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5951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Organisation and Access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Organisation types: B-trees</a:t>
            </a:r>
          </a:p>
          <a:p>
            <a:pPr lvl="1"/>
            <a:r>
              <a:rPr lang="en-US" dirty="0" smtClean="0"/>
              <a:t>To insert new key</a:t>
            </a:r>
          </a:p>
          <a:p>
            <a:pPr marL="968375" lvl="2" indent="-514350">
              <a:buFont typeface="+mj-lt"/>
              <a:buAutoNum type="arabicPeriod"/>
            </a:pPr>
            <a:r>
              <a:rPr lang="en-US" dirty="0"/>
              <a:t>Search the tree for the key</a:t>
            </a:r>
            <a:r>
              <a:rPr lang="en-US" dirty="0" smtClean="0"/>
              <a:t>.</a:t>
            </a:r>
            <a:r>
              <a:rPr lang="en-US" dirty="0"/>
              <a:t> If </a:t>
            </a:r>
            <a:r>
              <a:rPr lang="en-US" dirty="0" smtClean="0"/>
              <a:t>not found, </a:t>
            </a:r>
            <a:r>
              <a:rPr lang="en-US" dirty="0"/>
              <a:t>then you have </a:t>
            </a:r>
            <a:r>
              <a:rPr lang="en-US" dirty="0" smtClean="0"/>
              <a:t>reached </a:t>
            </a:r>
            <a:r>
              <a:rPr lang="en-US" dirty="0"/>
              <a:t>a node at the lowest </a:t>
            </a:r>
            <a:r>
              <a:rPr lang="en-US" dirty="0" smtClean="0"/>
              <a:t>level.</a:t>
            </a:r>
          </a:p>
          <a:p>
            <a:pPr marL="968375" lvl="2" indent="-514350">
              <a:buFont typeface="+mj-lt"/>
              <a:buAutoNum type="arabicPeriod"/>
            </a:pPr>
            <a:r>
              <a:rPr lang="en-US" dirty="0"/>
              <a:t>If </a:t>
            </a:r>
            <a:r>
              <a:rPr lang="en-US" dirty="0" smtClean="0"/>
              <a:t>the node </a:t>
            </a:r>
            <a:r>
              <a:rPr lang="en-US" dirty="0"/>
              <a:t>has </a:t>
            </a:r>
            <a:r>
              <a:rPr lang="en-US" dirty="0" smtClean="0"/>
              <a:t>&lt; 2</a:t>
            </a:r>
            <a:r>
              <a:rPr lang="en-US" i="1" dirty="0" smtClean="0"/>
              <a:t>d </a:t>
            </a:r>
            <a:r>
              <a:rPr lang="en-US" dirty="0"/>
              <a:t>- 1 keys, </a:t>
            </a:r>
            <a:r>
              <a:rPr lang="en-US" dirty="0" smtClean="0"/>
              <a:t>insert </a:t>
            </a:r>
            <a:r>
              <a:rPr lang="en-US" dirty="0"/>
              <a:t>the key into this node </a:t>
            </a:r>
            <a:r>
              <a:rPr lang="en-US" dirty="0" smtClean="0"/>
              <a:t>in </a:t>
            </a:r>
            <a:r>
              <a:rPr lang="en-GB" dirty="0"/>
              <a:t>the proper </a:t>
            </a:r>
            <a:r>
              <a:rPr lang="en-GB" dirty="0" smtClean="0"/>
              <a:t>sequence.</a:t>
            </a:r>
          </a:p>
          <a:p>
            <a:pPr marL="968375" lvl="2" indent="-514350">
              <a:buFont typeface="+mj-lt"/>
              <a:buAutoNum type="arabicPeriod"/>
            </a:pPr>
            <a:r>
              <a:rPr lang="en-US" dirty="0" smtClean="0"/>
              <a:t>If the node is full, split the node around its median key into two new nodes with </a:t>
            </a:r>
            <a:r>
              <a:rPr lang="en-US" i="1" dirty="0" smtClean="0"/>
              <a:t>d </a:t>
            </a:r>
            <a:r>
              <a:rPr lang="en-US" dirty="0" smtClean="0"/>
              <a:t>- 1 keys each and promote the median key to </a:t>
            </a:r>
            <a:r>
              <a:rPr lang="en-GB" dirty="0" smtClean="0"/>
              <a:t>the next higher level. </a:t>
            </a:r>
            <a:r>
              <a:rPr lang="en-GB" dirty="0"/>
              <a:t>If </a:t>
            </a:r>
            <a:r>
              <a:rPr lang="en-GB" dirty="0" smtClean="0"/>
              <a:t>new key &lt; median key, insert to left node, else insert to right node.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3BD02357-301A-4CC5-8924-494483B722BA}" type="slidenum">
              <a:rPr lang="en-GB" altLang="en-US" sz="110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36</a:t>
            </a:fld>
            <a:endParaRPr lang="en-GB" altLang="en-US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6331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Organisation and Access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Organisation types: B-trees</a:t>
            </a:r>
          </a:p>
          <a:p>
            <a:pPr lvl="1"/>
            <a:r>
              <a:rPr lang="en-US" dirty="0" smtClean="0"/>
              <a:t>To insert new key</a:t>
            </a:r>
          </a:p>
          <a:p>
            <a:pPr marL="968375" lvl="2" indent="-514350">
              <a:buFont typeface="+mj-lt"/>
              <a:buAutoNum type="arabicPeriod" startAt="4"/>
            </a:pPr>
            <a:r>
              <a:rPr lang="en-US" dirty="0"/>
              <a:t>The promoted node is inserted into the parent node following the rules </a:t>
            </a:r>
            <a:r>
              <a:rPr lang="en-US" dirty="0" smtClean="0"/>
              <a:t>of step 3.</a:t>
            </a:r>
          </a:p>
          <a:p>
            <a:pPr marL="968375" lvl="2" indent="-514350">
              <a:buFont typeface="+mj-lt"/>
              <a:buAutoNum type="arabicPeriod" startAt="4"/>
            </a:pPr>
            <a:r>
              <a:rPr lang="en-US" dirty="0" smtClean="0"/>
              <a:t>If the process of promotion reaches the root node and the root node is already full, then insertion again follows the rules of step 3</a:t>
            </a:r>
            <a:r>
              <a:rPr lang="en-US" dirty="0"/>
              <a:t>. </a:t>
            </a:r>
            <a:r>
              <a:rPr lang="en-US" dirty="0" smtClean="0"/>
              <a:t>In </a:t>
            </a:r>
            <a:r>
              <a:rPr lang="en-US" dirty="0"/>
              <a:t>this case </a:t>
            </a:r>
            <a:r>
              <a:rPr lang="en-US" dirty="0" smtClean="0"/>
              <a:t>the median </a:t>
            </a:r>
            <a:r>
              <a:rPr lang="en-US" dirty="0"/>
              <a:t>key becomes a new root node and the height of the tree increases by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3BD02357-301A-4CC5-8924-494483B722BA}" type="slidenum">
              <a:rPr lang="en-GB" altLang="en-US" sz="110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37</a:t>
            </a:fld>
            <a:endParaRPr lang="en-GB" altLang="en-US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558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Organisation and Access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Organisation types: B-trees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3BD02357-301A-4CC5-8924-494483B722BA}" type="slidenum">
              <a:rPr lang="en-GB" altLang="en-US" sz="110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38</a:t>
            </a:fld>
            <a:endParaRPr lang="en-GB" altLang="en-US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" b="2289"/>
          <a:stretch/>
        </p:blipFill>
        <p:spPr>
          <a:xfrm>
            <a:off x="948118" y="1868155"/>
            <a:ext cx="10295138" cy="477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392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Directories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/>
          <a:lstStyle/>
          <a:p>
            <a:r>
              <a:rPr lang="en-GB" dirty="0" smtClean="0"/>
              <a:t>A file that </a:t>
            </a:r>
            <a:r>
              <a:rPr lang="en-US" dirty="0"/>
              <a:t>contains information about the </a:t>
            </a:r>
            <a:r>
              <a:rPr lang="en-US" dirty="0" smtClean="0"/>
              <a:t>files</a:t>
            </a:r>
            <a:r>
              <a:rPr lang="en-GB" dirty="0" smtClean="0"/>
              <a:t>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3D1187BA-4699-4466-BD20-3BB290EBCB08}" type="slidenum">
              <a:rPr lang="en-GB" altLang="en-US" sz="110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39</a:t>
            </a:fld>
            <a:endParaRPr lang="en-GB" altLang="en-US" sz="11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61" y="2056459"/>
            <a:ext cx="11728852" cy="42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3863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Systems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3BD02357-301A-4CC5-8924-494483B722BA}" type="slidenum">
              <a:rPr lang="en-GB" altLang="en-US" sz="110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4</a:t>
            </a:fld>
            <a:endParaRPr lang="en-GB" altLang="en-US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4919515"/>
              </p:ext>
            </p:extLst>
          </p:nvPr>
        </p:nvGraphicFramePr>
        <p:xfrm>
          <a:off x="819329" y="1231405"/>
          <a:ext cx="10552716" cy="5479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031625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Directories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/>
          <a:lstStyle/>
          <a:p>
            <a:r>
              <a:rPr lang="en-GB" dirty="0" smtClean="0"/>
              <a:t>A file that </a:t>
            </a:r>
            <a:r>
              <a:rPr lang="en-US" dirty="0"/>
              <a:t>contains information about the </a:t>
            </a:r>
            <a:r>
              <a:rPr lang="en-US" dirty="0" smtClean="0"/>
              <a:t>files</a:t>
            </a:r>
            <a:r>
              <a:rPr lang="en-GB" dirty="0" smtClean="0"/>
              <a:t>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3D1187BA-4699-4466-BD20-3BB290EBCB08}" type="slidenum">
              <a:rPr lang="en-GB" altLang="en-US" sz="110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40</a:t>
            </a:fld>
            <a:endParaRPr lang="en-GB" altLang="en-US" sz="11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" r="438"/>
          <a:stretch/>
        </p:blipFill>
        <p:spPr>
          <a:xfrm>
            <a:off x="278865" y="2189409"/>
            <a:ext cx="11633644" cy="20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450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Directories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/>
          <a:lstStyle/>
          <a:p>
            <a:r>
              <a:rPr lang="en-GB" dirty="0" smtClean="0"/>
              <a:t>A file that </a:t>
            </a:r>
            <a:r>
              <a:rPr lang="en-US" dirty="0"/>
              <a:t>contains information about the </a:t>
            </a:r>
            <a:r>
              <a:rPr lang="en-US" dirty="0" smtClean="0"/>
              <a:t>files</a:t>
            </a:r>
            <a:r>
              <a:rPr lang="en-GB" dirty="0" smtClean="0"/>
              <a:t>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3D1187BA-4699-4466-BD20-3BB290EBCB08}" type="slidenum">
              <a:rPr lang="en-GB" altLang="en-US" sz="110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41</a:t>
            </a:fld>
            <a:endParaRPr lang="en-GB" altLang="en-US" sz="11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1" y="2086377"/>
            <a:ext cx="11972692" cy="40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0000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Directories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Operations performed on directories:</a:t>
            </a:r>
          </a:p>
          <a:p>
            <a:pPr lvl="1"/>
            <a:r>
              <a:rPr lang="en-US" dirty="0" smtClean="0"/>
              <a:t>Search</a:t>
            </a:r>
          </a:p>
          <a:p>
            <a:pPr lvl="1"/>
            <a:r>
              <a:rPr lang="en-US" dirty="0" smtClean="0"/>
              <a:t>Create file - an </a:t>
            </a:r>
            <a:r>
              <a:rPr lang="en-US" dirty="0"/>
              <a:t>entry must be added to the </a:t>
            </a:r>
            <a:r>
              <a:rPr lang="en-US" dirty="0" smtClean="0"/>
              <a:t>directory for newly created file</a:t>
            </a:r>
          </a:p>
          <a:p>
            <a:pPr lvl="1"/>
            <a:r>
              <a:rPr lang="en-US" dirty="0" smtClean="0"/>
              <a:t>Delete file - </a:t>
            </a:r>
            <a:r>
              <a:rPr lang="en-US" dirty="0"/>
              <a:t>e</a:t>
            </a:r>
            <a:r>
              <a:rPr lang="en-US" dirty="0" smtClean="0"/>
              <a:t>ntry </a:t>
            </a:r>
            <a:r>
              <a:rPr lang="en-US" dirty="0"/>
              <a:t>must be </a:t>
            </a:r>
            <a:r>
              <a:rPr lang="en-US" dirty="0" smtClean="0"/>
              <a:t>removed from directory when a file is deleted</a:t>
            </a:r>
            <a:endParaRPr lang="en-US" dirty="0" smtClean="0"/>
          </a:p>
          <a:p>
            <a:pPr lvl="1"/>
            <a:r>
              <a:rPr lang="en-US" dirty="0" smtClean="0"/>
              <a:t>List directory</a:t>
            </a:r>
          </a:p>
          <a:p>
            <a:pPr lvl="1"/>
            <a:r>
              <a:rPr lang="en-US" dirty="0" smtClean="0"/>
              <a:t>Update directory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3D1187BA-4699-4466-BD20-3BB290EBCB08}" type="slidenum">
              <a:rPr lang="en-GB" altLang="en-US" sz="110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42</a:t>
            </a:fld>
            <a:endParaRPr lang="en-GB" altLang="en-US" sz="11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1946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Directories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Directory as simple list</a:t>
            </a:r>
          </a:p>
          <a:p>
            <a:pPr lvl="1"/>
            <a:r>
              <a:rPr lang="en-US" dirty="0"/>
              <a:t>forces the user to be </a:t>
            </a:r>
            <a:r>
              <a:rPr lang="en-US" dirty="0" smtClean="0"/>
              <a:t>careful not </a:t>
            </a:r>
            <a:r>
              <a:rPr lang="en-US" dirty="0"/>
              <a:t>to use the same name </a:t>
            </a:r>
            <a:r>
              <a:rPr lang="en-US" dirty="0" smtClean="0"/>
              <a:t>for </a:t>
            </a:r>
            <a:r>
              <a:rPr lang="en-US" dirty="0"/>
              <a:t>two different types of </a:t>
            </a:r>
            <a:r>
              <a:rPr lang="en-US" dirty="0" smtClean="0"/>
              <a:t>files.</a:t>
            </a:r>
          </a:p>
          <a:p>
            <a:pPr lvl="1"/>
            <a:r>
              <a:rPr lang="en-US" dirty="0"/>
              <a:t>The problem is much worse in a shared system</a:t>
            </a:r>
            <a:r>
              <a:rPr lang="en-US" dirty="0" smtClean="0"/>
              <a:t>.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3D1187BA-4699-4466-BD20-3BB290EBCB08}" type="slidenum">
              <a:rPr lang="en-GB" altLang="en-US" sz="110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43</a:t>
            </a:fld>
            <a:endParaRPr lang="en-GB" altLang="en-US" sz="11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1616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Directories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Two-level scheme</a:t>
            </a:r>
          </a:p>
          <a:p>
            <a:pPr lvl="1"/>
            <a:r>
              <a:rPr lang="en-US" dirty="0"/>
              <a:t>There is one directory for each user and a master </a:t>
            </a:r>
            <a:r>
              <a:rPr lang="en-US" dirty="0" smtClean="0"/>
              <a:t>directory.</a:t>
            </a:r>
          </a:p>
          <a:p>
            <a:pPr lvl="1"/>
            <a:r>
              <a:rPr lang="en-US" dirty="0"/>
              <a:t>Master directory has an entry for each user directory providing address and access control information</a:t>
            </a:r>
          </a:p>
          <a:p>
            <a:pPr lvl="1"/>
            <a:r>
              <a:rPr lang="en-US" dirty="0"/>
              <a:t>Each user directory is a simple list of the </a:t>
            </a:r>
            <a:r>
              <a:rPr lang="en-US" dirty="0" smtClean="0"/>
              <a:t>files</a:t>
            </a:r>
          </a:p>
          <a:p>
            <a:pPr lvl="1"/>
            <a:r>
              <a:rPr lang="en-US" dirty="0"/>
              <a:t>Names must be unique </a:t>
            </a:r>
            <a:r>
              <a:rPr lang="en-US" dirty="0" smtClean="0"/>
              <a:t>within </a:t>
            </a:r>
            <a:r>
              <a:rPr lang="en-US" dirty="0"/>
              <a:t>the </a:t>
            </a:r>
            <a:r>
              <a:rPr lang="en-US" dirty="0" smtClean="0"/>
              <a:t>user directory</a:t>
            </a:r>
            <a:endParaRPr lang="en-US" dirty="0"/>
          </a:p>
          <a:p>
            <a:pPr lvl="1"/>
            <a:r>
              <a:rPr lang="en-US" dirty="0"/>
              <a:t>File system can easily enforce access </a:t>
            </a:r>
            <a:r>
              <a:rPr lang="en-US" dirty="0" smtClean="0"/>
              <a:t>restriction on directories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3D1187BA-4699-4466-BD20-3BB290EBCB08}" type="slidenum">
              <a:rPr lang="en-GB" altLang="en-US" sz="110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44</a:t>
            </a:fld>
            <a:endParaRPr lang="en-GB" altLang="en-US" sz="11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0498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Directories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Tree structure</a:t>
            </a:r>
          </a:p>
          <a:p>
            <a:pPr lvl="1"/>
            <a:r>
              <a:rPr lang="en-US" dirty="0" smtClean="0"/>
              <a:t>There is a </a:t>
            </a:r>
            <a:r>
              <a:rPr lang="en-US" dirty="0"/>
              <a:t>master directory, which has </a:t>
            </a:r>
            <a:r>
              <a:rPr lang="en-US" dirty="0" smtClean="0"/>
              <a:t>a </a:t>
            </a:r>
            <a:r>
              <a:rPr lang="en-US" dirty="0"/>
              <a:t>number of user </a:t>
            </a:r>
            <a:r>
              <a:rPr lang="en-US" dirty="0" smtClean="0"/>
              <a:t>directories under it.</a:t>
            </a:r>
          </a:p>
          <a:p>
            <a:pPr lvl="1"/>
            <a:r>
              <a:rPr lang="en-US" dirty="0" smtClean="0"/>
              <a:t>User directories </a:t>
            </a:r>
            <a:r>
              <a:rPr lang="en-US" dirty="0"/>
              <a:t>may have subdirectories and </a:t>
            </a:r>
            <a:r>
              <a:rPr lang="en-US" dirty="0" smtClean="0"/>
              <a:t>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3D1187BA-4699-4466-BD20-3BB290EBCB08}" type="slidenum">
              <a:rPr lang="en-GB" altLang="en-US" sz="110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45</a:t>
            </a:fld>
            <a:endParaRPr lang="en-GB" altLang="en-US" sz="11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8600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Directories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3D1187BA-4699-4466-BD20-3BB290EBCB08}" type="slidenum">
              <a:rPr lang="en-GB" altLang="en-US" sz="110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46</a:t>
            </a:fld>
            <a:endParaRPr lang="en-GB" altLang="en-US" sz="11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1" t="1041" b="705"/>
          <a:stretch/>
        </p:blipFill>
        <p:spPr>
          <a:xfrm>
            <a:off x="4041507" y="1234874"/>
            <a:ext cx="4108360" cy="561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2573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</a:t>
            </a:r>
            <a:r>
              <a:rPr lang="en-GB" dirty="0" smtClean="0"/>
              <a:t>Sharing</a:t>
            </a:r>
            <a:endParaRPr lang="en-GB" dirty="0" smtClean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GB" dirty="0"/>
              <a:t>Two </a:t>
            </a:r>
            <a:r>
              <a:rPr lang="en-GB" dirty="0" smtClean="0"/>
              <a:t>issues</a:t>
            </a:r>
          </a:p>
          <a:p>
            <a:pPr lvl="1"/>
            <a:r>
              <a:rPr lang="en-US" sz="4000" dirty="0"/>
              <a:t>access rights</a:t>
            </a:r>
          </a:p>
          <a:p>
            <a:pPr lvl="1"/>
            <a:r>
              <a:rPr lang="en-US" sz="4000" dirty="0"/>
              <a:t>management of simultaneous </a:t>
            </a:r>
            <a:r>
              <a:rPr lang="en-US" sz="4000" dirty="0" smtClean="0"/>
              <a:t>access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3D1187BA-4699-4466-BD20-3BB290EBCB08}" type="slidenum">
              <a:rPr lang="en-GB" altLang="en-US" sz="110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47</a:t>
            </a:fld>
            <a:endParaRPr lang="en-GB" altLang="en-US" sz="11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8171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</a:t>
            </a:r>
            <a:r>
              <a:rPr lang="en-GB" dirty="0" smtClean="0"/>
              <a:t>Sharing – Access Right</a:t>
            </a:r>
            <a:endParaRPr lang="en-GB" dirty="0" smtClean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None</a:t>
            </a:r>
          </a:p>
          <a:p>
            <a:pPr lvl="1"/>
            <a:r>
              <a:rPr lang="en-US" dirty="0" smtClean="0"/>
              <a:t>user </a:t>
            </a:r>
            <a:r>
              <a:rPr lang="en-US" dirty="0"/>
              <a:t>would not be allowed to read the user directory that includes the </a:t>
            </a:r>
            <a:r>
              <a:rPr lang="en-US" dirty="0" smtClean="0"/>
              <a:t>file</a:t>
            </a:r>
          </a:p>
          <a:p>
            <a:r>
              <a:rPr lang="en-US" b="1" dirty="0" smtClean="0"/>
              <a:t>Knowledge</a:t>
            </a:r>
          </a:p>
          <a:p>
            <a:pPr lvl="1"/>
            <a:r>
              <a:rPr lang="en-US" dirty="0"/>
              <a:t>user can determine </a:t>
            </a:r>
            <a:r>
              <a:rPr lang="en-US" dirty="0" smtClean="0"/>
              <a:t>existence of file its owner</a:t>
            </a:r>
            <a:endParaRPr lang="en-US" dirty="0"/>
          </a:p>
          <a:p>
            <a:r>
              <a:rPr lang="en-GB" b="1" dirty="0" smtClean="0"/>
              <a:t>Execution</a:t>
            </a:r>
          </a:p>
          <a:p>
            <a:pPr lvl="1"/>
            <a:r>
              <a:rPr lang="en-US" dirty="0"/>
              <a:t>user can load and execute a program but </a:t>
            </a:r>
            <a:r>
              <a:rPr lang="en-US" dirty="0" smtClean="0"/>
              <a:t>can’t </a:t>
            </a:r>
            <a:r>
              <a:rPr lang="en-US" dirty="0"/>
              <a:t>copy </a:t>
            </a:r>
            <a:r>
              <a:rPr lang="en-US" dirty="0" smtClean="0"/>
              <a:t>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3D1187BA-4699-4466-BD20-3BB290EBCB08}" type="slidenum">
              <a:rPr lang="en-GB" altLang="en-US" sz="110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48</a:t>
            </a:fld>
            <a:endParaRPr lang="en-GB" altLang="en-US" sz="11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9051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</a:t>
            </a:r>
            <a:r>
              <a:rPr lang="en-GB" dirty="0" smtClean="0"/>
              <a:t>Sharing – Access Right</a:t>
            </a:r>
            <a:endParaRPr lang="en-GB" dirty="0" smtClean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Reading</a:t>
            </a:r>
          </a:p>
          <a:p>
            <a:pPr lvl="1"/>
            <a:r>
              <a:rPr lang="en-US" sz="4000" dirty="0"/>
              <a:t>user can </a:t>
            </a:r>
            <a:r>
              <a:rPr lang="en-US" sz="4000" dirty="0" smtClean="0"/>
              <a:t>read, copy and execute the file</a:t>
            </a:r>
          </a:p>
          <a:p>
            <a:r>
              <a:rPr lang="en-US" b="1" dirty="0" smtClean="0"/>
              <a:t>Appending</a:t>
            </a:r>
          </a:p>
          <a:p>
            <a:pPr lvl="1"/>
            <a:r>
              <a:rPr lang="en-US" sz="4000" dirty="0"/>
              <a:t>user can add data to the file but cannot modify or delete </a:t>
            </a:r>
            <a:r>
              <a:rPr lang="en-US" sz="4000" dirty="0" smtClean="0"/>
              <a:t>the </a:t>
            </a:r>
            <a:r>
              <a:rPr lang="en-US" sz="4000" dirty="0"/>
              <a:t>file’s </a:t>
            </a:r>
            <a:r>
              <a:rPr lang="en-US" sz="4000" dirty="0" smtClean="0"/>
              <a:t>contents</a:t>
            </a:r>
          </a:p>
          <a:p>
            <a:r>
              <a:rPr lang="en-US" b="1" dirty="0" smtClean="0"/>
              <a:t>Updating</a:t>
            </a:r>
          </a:p>
          <a:p>
            <a:pPr lvl="1"/>
            <a:r>
              <a:rPr lang="en-US" sz="4000" dirty="0"/>
              <a:t>user can modify, delete, and add to the file’s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3D1187BA-4699-4466-BD20-3BB290EBCB08}" type="slidenum">
              <a:rPr lang="en-GB" altLang="en-US" sz="110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49</a:t>
            </a:fld>
            <a:endParaRPr lang="en-GB" altLang="en-US" sz="11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5610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Systems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Field</a:t>
            </a:r>
          </a:p>
          <a:p>
            <a:pPr lvl="1"/>
            <a:r>
              <a:rPr lang="en-US" dirty="0"/>
              <a:t>basic element of data</a:t>
            </a:r>
          </a:p>
          <a:p>
            <a:pPr lvl="1"/>
            <a:r>
              <a:rPr lang="en-US" dirty="0"/>
              <a:t>contains a single value</a:t>
            </a:r>
          </a:p>
          <a:p>
            <a:pPr lvl="1"/>
            <a:r>
              <a:rPr lang="en-US" dirty="0"/>
              <a:t>fixed or variable length</a:t>
            </a:r>
          </a:p>
          <a:p>
            <a:r>
              <a:rPr lang="en-NZ" dirty="0" smtClean="0"/>
              <a:t>Record</a:t>
            </a:r>
          </a:p>
          <a:p>
            <a:pPr lvl="1"/>
            <a:r>
              <a:rPr lang="en-US" dirty="0"/>
              <a:t>collection of related fields that can be treated as a unit by some application program</a:t>
            </a:r>
          </a:p>
          <a:p>
            <a:pPr lvl="1"/>
            <a:r>
              <a:rPr lang="en-US" dirty="0"/>
              <a:t>fixed or variable </a:t>
            </a:r>
            <a:r>
              <a:rPr lang="en-US" dirty="0" smtClean="0"/>
              <a:t>length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3BD02357-301A-4CC5-8924-494483B722BA}" type="slidenum">
              <a:rPr lang="en-GB" altLang="en-US" sz="110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5</a:t>
            </a:fld>
            <a:endParaRPr lang="en-GB" altLang="en-US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0517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</a:t>
            </a:r>
            <a:r>
              <a:rPr lang="en-GB" dirty="0" smtClean="0"/>
              <a:t>Sharing – Access Right</a:t>
            </a:r>
            <a:endParaRPr lang="en-GB" dirty="0" smtClean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Changing protect</a:t>
            </a:r>
          </a:p>
          <a:p>
            <a:pPr lvl="1"/>
            <a:r>
              <a:rPr lang="en-US" sz="4000" dirty="0" smtClean="0"/>
              <a:t>User </a:t>
            </a:r>
            <a:r>
              <a:rPr lang="en-US" sz="4000" dirty="0"/>
              <a:t>can change the access rights granted to other </a:t>
            </a:r>
            <a:r>
              <a:rPr lang="en-US" sz="4000" dirty="0" smtClean="0"/>
              <a:t>users.</a:t>
            </a:r>
          </a:p>
          <a:p>
            <a:r>
              <a:rPr lang="en-US" sz="4300" b="1" dirty="0" smtClean="0"/>
              <a:t>Deletion</a:t>
            </a:r>
          </a:p>
          <a:p>
            <a:pPr lvl="1"/>
            <a:r>
              <a:rPr lang="en-US" sz="4000" dirty="0" smtClean="0"/>
              <a:t>User </a:t>
            </a:r>
            <a:r>
              <a:rPr lang="en-US" sz="4000" dirty="0"/>
              <a:t>can delete the file from the file </a:t>
            </a:r>
            <a:r>
              <a:rPr lang="en-US" sz="4000" dirty="0" smtClean="0"/>
              <a:t>system.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3D1187BA-4699-4466-BD20-3BB290EBCB08}" type="slidenum">
              <a:rPr lang="en-GB" altLang="en-US" sz="110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50</a:t>
            </a:fld>
            <a:endParaRPr lang="en-GB" altLang="en-US" sz="11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6893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</a:t>
            </a:r>
            <a:r>
              <a:rPr lang="en-GB" dirty="0" smtClean="0"/>
              <a:t>Sharing – Access Right</a:t>
            </a:r>
            <a:endParaRPr lang="en-GB" dirty="0" smtClean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US" sz="4300" dirty="0" smtClean="0"/>
              <a:t>Provided to different classes of users</a:t>
            </a:r>
          </a:p>
          <a:p>
            <a:pPr lvl="1"/>
            <a:r>
              <a:rPr lang="en-US" dirty="0" smtClean="0"/>
              <a:t>Specific user - </a:t>
            </a:r>
            <a:r>
              <a:rPr lang="en-US" dirty="0"/>
              <a:t>individual users who are designated by user </a:t>
            </a:r>
            <a:r>
              <a:rPr lang="en-US" dirty="0" smtClean="0"/>
              <a:t>ID.</a:t>
            </a:r>
            <a:endParaRPr lang="en-US" dirty="0"/>
          </a:p>
          <a:p>
            <a:pPr lvl="1"/>
            <a:r>
              <a:rPr lang="en-US" dirty="0" smtClean="0"/>
              <a:t>User groups - </a:t>
            </a:r>
            <a:r>
              <a:rPr lang="en-US" dirty="0"/>
              <a:t>a set of users who are not individually </a:t>
            </a:r>
            <a:r>
              <a:rPr lang="en-US" dirty="0" smtClean="0"/>
              <a:t>defined.</a:t>
            </a:r>
            <a:endParaRPr lang="en-US" dirty="0"/>
          </a:p>
          <a:p>
            <a:pPr lvl="1"/>
            <a:r>
              <a:rPr lang="en-US" dirty="0" smtClean="0"/>
              <a:t>All - </a:t>
            </a:r>
            <a:r>
              <a:rPr lang="en-US" dirty="0"/>
              <a:t>all users who have access to this </a:t>
            </a:r>
            <a:r>
              <a:rPr lang="en-US" dirty="0" smtClean="0"/>
              <a:t>system. These </a:t>
            </a:r>
            <a:r>
              <a:rPr lang="en-US" dirty="0"/>
              <a:t>are public </a:t>
            </a:r>
            <a:r>
              <a:rPr lang="en-US" dirty="0" smtClean="0"/>
              <a:t>files.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3D1187BA-4699-4466-BD20-3BB290EBCB08}" type="slidenum">
              <a:rPr lang="en-GB" altLang="en-US" sz="110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51</a:t>
            </a:fld>
            <a:endParaRPr lang="en-GB" altLang="en-US" sz="11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090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Record Blocking</a:t>
            </a:r>
            <a:endParaRPr lang="en-GB" dirty="0" smtClean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NZ" sz="4300" dirty="0"/>
              <a:t>Blocks are the unit of I/O with secondary </a:t>
            </a:r>
            <a:r>
              <a:rPr lang="en-NZ" sz="4300" dirty="0" smtClean="0"/>
              <a:t>storage. </a:t>
            </a:r>
            <a:r>
              <a:rPr lang="en-NZ" sz="4000" dirty="0" smtClean="0"/>
              <a:t>3 methods </a:t>
            </a:r>
            <a:r>
              <a:rPr lang="en-NZ" sz="4000" dirty="0"/>
              <a:t>of </a:t>
            </a:r>
            <a:r>
              <a:rPr lang="en-NZ" sz="4000" dirty="0" smtClean="0"/>
              <a:t>blocking</a:t>
            </a:r>
          </a:p>
          <a:p>
            <a:pPr lvl="1"/>
            <a:r>
              <a:rPr lang="en-US" dirty="0"/>
              <a:t>Fixed-Length </a:t>
            </a:r>
            <a:r>
              <a:rPr lang="en-US" dirty="0" smtClean="0"/>
              <a:t>Blocking</a:t>
            </a:r>
          </a:p>
          <a:p>
            <a:pPr lvl="2"/>
            <a:r>
              <a:rPr lang="en-NZ" dirty="0" smtClean="0"/>
              <a:t>Fixed-length </a:t>
            </a:r>
            <a:r>
              <a:rPr lang="en-NZ" dirty="0"/>
              <a:t>records are </a:t>
            </a:r>
            <a:r>
              <a:rPr lang="en-NZ" dirty="0" smtClean="0"/>
              <a:t>used.</a:t>
            </a:r>
          </a:p>
          <a:p>
            <a:pPr lvl="2"/>
            <a:r>
              <a:rPr lang="en-US" dirty="0"/>
              <a:t>Internal </a:t>
            </a:r>
            <a:r>
              <a:rPr lang="en-US" dirty="0" smtClean="0"/>
              <a:t>fragmentation.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3D1187BA-4699-4466-BD20-3BB290EBCB08}" type="slidenum">
              <a:rPr lang="en-GB" altLang="en-US" sz="110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52</a:t>
            </a:fld>
            <a:endParaRPr lang="en-GB" altLang="en-US" sz="11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81" y="4224273"/>
            <a:ext cx="10935612" cy="240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5353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Record Blocking</a:t>
            </a:r>
            <a:endParaRPr lang="en-GB" dirty="0" smtClean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NZ" sz="4300" dirty="0"/>
              <a:t>Blocks are the unit of I/O with secondary </a:t>
            </a:r>
            <a:r>
              <a:rPr lang="en-NZ" sz="4300" dirty="0" smtClean="0"/>
              <a:t>storage. </a:t>
            </a:r>
            <a:r>
              <a:rPr lang="en-NZ" sz="4000" dirty="0" smtClean="0"/>
              <a:t>3 methods </a:t>
            </a:r>
            <a:r>
              <a:rPr lang="en-NZ" sz="4000" dirty="0"/>
              <a:t>of </a:t>
            </a:r>
            <a:r>
              <a:rPr lang="en-NZ" sz="4000" dirty="0" smtClean="0"/>
              <a:t>blocking</a:t>
            </a:r>
          </a:p>
          <a:p>
            <a:pPr lvl="1"/>
            <a:r>
              <a:rPr lang="en-US" dirty="0" smtClean="0"/>
              <a:t>Variable-Length </a:t>
            </a:r>
            <a:r>
              <a:rPr lang="en-US" dirty="0"/>
              <a:t>Spanned </a:t>
            </a:r>
            <a:r>
              <a:rPr lang="en-US" dirty="0" smtClean="0"/>
              <a:t>Blocking</a:t>
            </a:r>
          </a:p>
          <a:p>
            <a:pPr lvl="2"/>
            <a:r>
              <a:rPr lang="en-NZ" dirty="0"/>
              <a:t>variable-length records are used and are packed into blocks with no unused space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3D1187BA-4699-4466-BD20-3BB290EBCB08}" type="slidenum">
              <a:rPr lang="en-GB" altLang="en-US" sz="110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53</a:t>
            </a:fld>
            <a:endParaRPr lang="en-GB" altLang="en-US" sz="11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18" y="4172185"/>
            <a:ext cx="10295138" cy="260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5979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Record Blocking</a:t>
            </a:r>
            <a:endParaRPr lang="en-GB" dirty="0" smtClean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NZ" sz="4300" dirty="0"/>
              <a:t>Blocks are the unit of I/O with secondary </a:t>
            </a:r>
            <a:r>
              <a:rPr lang="en-NZ" sz="4300" dirty="0" smtClean="0"/>
              <a:t>storage. </a:t>
            </a:r>
            <a:r>
              <a:rPr lang="en-NZ" sz="4000" dirty="0" smtClean="0"/>
              <a:t>3 methods </a:t>
            </a:r>
            <a:r>
              <a:rPr lang="en-NZ" sz="4000" dirty="0"/>
              <a:t>of </a:t>
            </a:r>
            <a:r>
              <a:rPr lang="en-NZ" sz="4000" dirty="0" smtClean="0"/>
              <a:t>blocking</a:t>
            </a:r>
          </a:p>
          <a:p>
            <a:pPr lvl="1"/>
            <a:r>
              <a:rPr lang="en-US" dirty="0" smtClean="0"/>
              <a:t>Variable-Length </a:t>
            </a:r>
            <a:r>
              <a:rPr lang="en-US" dirty="0" err="1"/>
              <a:t>Unspanned</a:t>
            </a:r>
            <a:r>
              <a:rPr lang="en-US" dirty="0"/>
              <a:t> </a:t>
            </a:r>
            <a:r>
              <a:rPr lang="en-US" dirty="0" smtClean="0"/>
              <a:t>Blocking</a:t>
            </a:r>
          </a:p>
          <a:p>
            <a:pPr lvl="2"/>
            <a:r>
              <a:rPr lang="en-NZ" dirty="0" smtClean="0"/>
              <a:t>variable-length records are </a:t>
            </a:r>
            <a:r>
              <a:rPr lang="en-NZ" dirty="0"/>
              <a:t>used </a:t>
            </a:r>
            <a:r>
              <a:rPr lang="en-NZ" dirty="0" smtClean="0"/>
              <a:t>, but spanning is not employed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3D1187BA-4699-4466-BD20-3BB290EBCB08}" type="slidenum">
              <a:rPr lang="en-GB" altLang="en-US" sz="110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54</a:t>
            </a:fld>
            <a:endParaRPr lang="en-GB" altLang="en-US" sz="11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2" y="4185635"/>
            <a:ext cx="11384990" cy="247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2024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Allocation</a:t>
            </a:r>
            <a:endParaRPr lang="en-GB" dirty="0" smtClean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File </a:t>
            </a:r>
            <a:r>
              <a:rPr lang="en-NZ" dirty="0"/>
              <a:t>consists of a collection of </a:t>
            </a:r>
            <a:r>
              <a:rPr lang="en-NZ" dirty="0" smtClean="0"/>
              <a:t>blocks.</a:t>
            </a:r>
          </a:p>
          <a:p>
            <a:r>
              <a:rPr lang="en-NZ" dirty="0"/>
              <a:t>The </a:t>
            </a:r>
            <a:r>
              <a:rPr lang="en-NZ" dirty="0" smtClean="0"/>
              <a:t>OS or </a:t>
            </a:r>
            <a:r>
              <a:rPr lang="en-NZ" dirty="0"/>
              <a:t>file management system is responsible for allocating blocks to </a:t>
            </a:r>
            <a:r>
              <a:rPr lang="en-NZ" dirty="0" smtClean="0"/>
              <a:t>files.</a:t>
            </a:r>
            <a:endParaRPr lang="en-US" dirty="0" smtClean="0"/>
          </a:p>
          <a:p>
            <a:r>
              <a:rPr lang="en-US" dirty="0" smtClean="0"/>
              <a:t>Issues in file allocation:</a:t>
            </a:r>
          </a:p>
          <a:p>
            <a:pPr lvl="1"/>
            <a:r>
              <a:rPr lang="en-US" dirty="0" smtClean="0"/>
              <a:t>When a file is created, is </a:t>
            </a:r>
            <a:r>
              <a:rPr lang="en-US" dirty="0"/>
              <a:t>the maximum space required for the file </a:t>
            </a:r>
            <a:r>
              <a:rPr lang="en-US" dirty="0" smtClean="0"/>
              <a:t>allocated at </a:t>
            </a:r>
            <a:r>
              <a:rPr lang="en-US" dirty="0"/>
              <a:t>once</a:t>
            </a:r>
            <a:r>
              <a:rPr lang="en-US" dirty="0" smtClean="0"/>
              <a:t>?</a:t>
            </a:r>
          </a:p>
          <a:p>
            <a:pPr lvl="2"/>
            <a:r>
              <a:rPr lang="en-US" dirty="0" err="1" smtClean="0"/>
              <a:t>Preallocation</a:t>
            </a:r>
            <a:r>
              <a:rPr lang="en-US" dirty="0"/>
              <a:t> </a:t>
            </a:r>
            <a:r>
              <a:rPr lang="en-US" dirty="0" smtClean="0"/>
              <a:t>or dynamic allocation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3D1187BA-4699-4466-BD20-3BB290EBCB08}" type="slidenum">
              <a:rPr lang="en-GB" altLang="en-US" sz="110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55</a:t>
            </a:fld>
            <a:endParaRPr lang="en-GB" altLang="en-US" sz="11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9786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Allocation</a:t>
            </a:r>
            <a:endParaRPr lang="en-GB" dirty="0" smtClean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Issues in file allocation:</a:t>
            </a:r>
          </a:p>
          <a:p>
            <a:pPr lvl="1"/>
            <a:r>
              <a:rPr lang="en-NZ" dirty="0"/>
              <a:t>Space is allocated to a file as one or more portions</a:t>
            </a:r>
            <a:r>
              <a:rPr lang="en-NZ" b="1" i="1" dirty="0"/>
              <a:t> </a:t>
            </a:r>
            <a:r>
              <a:rPr lang="en-NZ" dirty="0"/>
              <a:t>(contiguous set of allocated blocks</a:t>
            </a:r>
            <a:r>
              <a:rPr lang="en-NZ" dirty="0" smtClean="0"/>
              <a:t>). </a:t>
            </a:r>
            <a:r>
              <a:rPr lang="en-US" dirty="0"/>
              <a:t>What </a:t>
            </a:r>
            <a:r>
              <a:rPr lang="en-US" dirty="0" smtClean="0"/>
              <a:t>size of </a:t>
            </a:r>
            <a:r>
              <a:rPr lang="en-US" dirty="0"/>
              <a:t>portion should be used for file allocation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What sort of data structure or table is used to keep track of the portions </a:t>
            </a:r>
            <a:r>
              <a:rPr lang="en-US" dirty="0" smtClean="0"/>
              <a:t>assigned to </a:t>
            </a:r>
            <a:r>
              <a:rPr lang="en-US" dirty="0"/>
              <a:t>a file</a:t>
            </a:r>
            <a:r>
              <a:rPr lang="en-US" dirty="0" smtClean="0"/>
              <a:t>? Example, FAT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3D1187BA-4699-4466-BD20-3BB290EBCB08}" type="slidenum">
              <a:rPr lang="en-GB" altLang="en-US" sz="110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56</a:t>
            </a:fld>
            <a:endParaRPr lang="en-GB" altLang="en-US" sz="11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1592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Allocation</a:t>
            </a:r>
            <a:endParaRPr lang="en-GB" dirty="0" smtClean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Preallocation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maximum size of a file </a:t>
            </a:r>
            <a:r>
              <a:rPr lang="en-US" dirty="0" smtClean="0"/>
              <a:t>declared </a:t>
            </a:r>
            <a:r>
              <a:rPr lang="en-US" dirty="0"/>
              <a:t>at the time of </a:t>
            </a:r>
            <a:r>
              <a:rPr lang="en-US" dirty="0" smtClean="0"/>
              <a:t>creation</a:t>
            </a:r>
          </a:p>
          <a:p>
            <a:pPr lvl="1"/>
            <a:r>
              <a:rPr lang="en-US" dirty="0" smtClean="0"/>
              <a:t>Difficult </a:t>
            </a:r>
            <a:r>
              <a:rPr lang="en-US" dirty="0"/>
              <a:t>to estimate reliably the maximum potential size of the </a:t>
            </a:r>
            <a:r>
              <a:rPr lang="en-US" dirty="0" smtClean="0"/>
              <a:t>file</a:t>
            </a:r>
          </a:p>
          <a:p>
            <a:pPr lvl="2"/>
            <a:r>
              <a:rPr lang="en-US" dirty="0" smtClean="0"/>
              <a:t>Tends </a:t>
            </a:r>
            <a:r>
              <a:rPr lang="en-US" dirty="0"/>
              <a:t>to be wasteful because users and application programmers tend to overestimate </a:t>
            </a:r>
            <a:r>
              <a:rPr lang="en-US" dirty="0" smtClean="0"/>
              <a:t>size.</a:t>
            </a:r>
          </a:p>
          <a:p>
            <a:r>
              <a:rPr lang="en-US" dirty="0"/>
              <a:t>Dynamic allocation allocates space to a file in portions as </a:t>
            </a:r>
            <a:r>
              <a:rPr lang="en-US" dirty="0" smtClean="0"/>
              <a:t>needed</a:t>
            </a:r>
            <a:r>
              <a:rPr lang="en-NZ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3D1187BA-4699-4466-BD20-3BB290EBCB08}" type="slidenum">
              <a:rPr lang="en-GB" altLang="en-US" sz="110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57</a:t>
            </a:fld>
            <a:endParaRPr lang="en-GB" altLang="en-US" sz="11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5044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Allocation</a:t>
            </a:r>
            <a:endParaRPr lang="en-GB" dirty="0" smtClean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Portion size allocated. Items to be considered:</a:t>
            </a:r>
          </a:p>
          <a:p>
            <a:pPr lvl="1"/>
            <a:r>
              <a:rPr lang="en-NZ" sz="4000" dirty="0" smtClean="0"/>
              <a:t>Contiguity </a:t>
            </a:r>
            <a:r>
              <a:rPr lang="en-NZ" sz="4000" dirty="0"/>
              <a:t>of space increases </a:t>
            </a:r>
            <a:r>
              <a:rPr lang="en-NZ" sz="4000" dirty="0" smtClean="0"/>
              <a:t>performance </a:t>
            </a:r>
            <a:r>
              <a:rPr lang="en-NZ" sz="4000" dirty="0"/>
              <a:t>and greatly for transactions running in a transaction-oriented operating </a:t>
            </a:r>
            <a:r>
              <a:rPr lang="en-NZ" sz="4000" dirty="0" smtClean="0"/>
              <a:t>system.</a:t>
            </a:r>
          </a:p>
          <a:p>
            <a:pPr lvl="1"/>
            <a:r>
              <a:rPr lang="en-NZ" sz="4000" dirty="0" smtClean="0"/>
              <a:t>Having </a:t>
            </a:r>
            <a:r>
              <a:rPr lang="en-NZ" sz="4000" dirty="0"/>
              <a:t>a large number of small portions increases the size of tables needed to manage the allocation </a:t>
            </a:r>
            <a:r>
              <a:rPr lang="en-NZ" sz="4000" dirty="0" smtClean="0"/>
              <a:t>information.</a:t>
            </a:r>
            <a:endParaRPr lang="en-NZ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3D1187BA-4699-4466-BD20-3BB290EBCB08}" type="slidenum">
              <a:rPr lang="en-GB" altLang="en-US" sz="110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58</a:t>
            </a:fld>
            <a:endParaRPr lang="en-GB" altLang="en-US" sz="11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2689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Allocation</a:t>
            </a:r>
            <a:endParaRPr lang="en-GB" dirty="0" smtClean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Portion size allocated. Items to be considered:</a:t>
            </a:r>
          </a:p>
          <a:p>
            <a:pPr lvl="1"/>
            <a:r>
              <a:rPr lang="en-NZ" sz="4000" dirty="0" smtClean="0"/>
              <a:t>Having </a:t>
            </a:r>
            <a:r>
              <a:rPr lang="en-NZ" sz="4000" dirty="0"/>
              <a:t>fixed-size portions simplifies the reallocation of </a:t>
            </a:r>
            <a:r>
              <a:rPr lang="en-NZ" sz="4000" dirty="0" smtClean="0"/>
              <a:t>space</a:t>
            </a:r>
            <a:r>
              <a:rPr lang="en-US" dirty="0" smtClean="0"/>
              <a:t>.</a:t>
            </a:r>
          </a:p>
          <a:p>
            <a:pPr lvl="1"/>
            <a:r>
              <a:rPr lang="en-NZ" sz="4000" dirty="0" smtClean="0"/>
              <a:t>Having </a:t>
            </a:r>
            <a:r>
              <a:rPr lang="en-NZ" sz="4000" dirty="0"/>
              <a:t>variable-size or small fixed-size portions minimizes waste of unused </a:t>
            </a:r>
            <a:r>
              <a:rPr lang="en-NZ" sz="4000" dirty="0" smtClean="0"/>
              <a:t>storage.</a:t>
            </a:r>
          </a:p>
          <a:p>
            <a:r>
              <a:rPr lang="en-NZ" sz="4300" dirty="0" smtClean="0"/>
              <a:t>2 alternatives:</a:t>
            </a:r>
          </a:p>
          <a:p>
            <a:pPr lvl="1"/>
            <a:r>
              <a:rPr lang="en-US" dirty="0"/>
              <a:t>Variable, large contiguous portions</a:t>
            </a:r>
          </a:p>
          <a:p>
            <a:pPr lvl="1"/>
            <a:r>
              <a:rPr lang="en-US" dirty="0" smtClean="0"/>
              <a:t>Blocks</a:t>
            </a:r>
            <a:endParaRPr lang="en-US" dirty="0"/>
          </a:p>
          <a:p>
            <a:pPr lvl="1"/>
            <a:endParaRPr lang="en-NZ" dirty="0"/>
          </a:p>
          <a:p>
            <a:pPr lvl="2"/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3D1187BA-4699-4466-BD20-3BB290EBCB08}" type="slidenum">
              <a:rPr lang="en-GB" altLang="en-US" sz="110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59</a:t>
            </a:fld>
            <a:endParaRPr lang="en-GB" altLang="en-US" sz="11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247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Systems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File</a:t>
            </a:r>
          </a:p>
          <a:p>
            <a:pPr lvl="1"/>
            <a:r>
              <a:rPr lang="en-NZ" dirty="0"/>
              <a:t>collection of similar records</a:t>
            </a:r>
          </a:p>
          <a:p>
            <a:pPr lvl="1"/>
            <a:r>
              <a:rPr lang="en-US" dirty="0"/>
              <a:t>treated as a single entity</a:t>
            </a:r>
          </a:p>
          <a:p>
            <a:pPr lvl="1"/>
            <a:r>
              <a:rPr lang="en-US" dirty="0"/>
              <a:t>may be referenced by name</a:t>
            </a:r>
          </a:p>
          <a:p>
            <a:pPr lvl="1"/>
            <a:r>
              <a:rPr lang="en-US" dirty="0"/>
              <a:t>access control restrictions usually apply at the file </a:t>
            </a:r>
            <a:r>
              <a:rPr lang="en-US" dirty="0" smtClean="0"/>
              <a:t>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3BD02357-301A-4CC5-8924-494483B722BA}" type="slidenum">
              <a:rPr lang="en-GB" altLang="en-US" sz="110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6</a:t>
            </a:fld>
            <a:endParaRPr lang="en-GB" altLang="en-US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2577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Allocation</a:t>
            </a:r>
            <a:endParaRPr lang="en-GB" dirty="0" smtClean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Variable, large contiguous portions</a:t>
            </a:r>
          </a:p>
          <a:p>
            <a:pPr lvl="1"/>
            <a:r>
              <a:rPr lang="en-NZ" dirty="0" smtClean="0"/>
              <a:t>Provides </a:t>
            </a:r>
            <a:r>
              <a:rPr lang="en-NZ" dirty="0"/>
              <a:t>better </a:t>
            </a:r>
            <a:r>
              <a:rPr lang="en-NZ" dirty="0" smtClean="0"/>
              <a:t>performance.</a:t>
            </a:r>
            <a:endParaRPr lang="en-NZ" dirty="0"/>
          </a:p>
          <a:p>
            <a:pPr lvl="1"/>
            <a:r>
              <a:rPr lang="en-NZ" dirty="0" smtClean="0"/>
              <a:t>The </a:t>
            </a:r>
            <a:r>
              <a:rPr lang="en-NZ" dirty="0"/>
              <a:t>variable size avoids </a:t>
            </a:r>
            <a:r>
              <a:rPr lang="en-NZ" dirty="0" smtClean="0"/>
              <a:t>waste.</a:t>
            </a:r>
            <a:endParaRPr lang="en-NZ" dirty="0"/>
          </a:p>
          <a:p>
            <a:pPr lvl="1"/>
            <a:r>
              <a:rPr lang="en-NZ" dirty="0" smtClean="0"/>
              <a:t>The </a:t>
            </a:r>
            <a:r>
              <a:rPr lang="en-NZ" dirty="0"/>
              <a:t>file allocation tables are </a:t>
            </a:r>
            <a:r>
              <a:rPr lang="en-NZ" dirty="0" smtClean="0"/>
              <a:t>small.</a:t>
            </a:r>
          </a:p>
          <a:p>
            <a:r>
              <a:rPr lang="en-NZ" dirty="0" smtClean="0"/>
              <a:t>Blocks</a:t>
            </a:r>
          </a:p>
          <a:p>
            <a:pPr lvl="1"/>
            <a:r>
              <a:rPr lang="en-US" dirty="0" smtClean="0"/>
              <a:t>Small </a:t>
            </a:r>
            <a:r>
              <a:rPr lang="en-US" dirty="0"/>
              <a:t>fixed portions provide greater </a:t>
            </a:r>
            <a:r>
              <a:rPr lang="en-US" dirty="0" smtClean="0"/>
              <a:t>flexibility.</a:t>
            </a:r>
            <a:endParaRPr lang="en-US" dirty="0"/>
          </a:p>
          <a:p>
            <a:pPr lvl="1"/>
            <a:r>
              <a:rPr lang="en-NZ" dirty="0" smtClean="0"/>
              <a:t>May </a:t>
            </a:r>
            <a:r>
              <a:rPr lang="en-NZ" dirty="0"/>
              <a:t>require large tables or complex structures for their </a:t>
            </a:r>
            <a:r>
              <a:rPr lang="en-NZ" dirty="0" smtClean="0"/>
              <a:t>allocation.</a:t>
            </a:r>
            <a:endParaRPr lang="en-GB" dirty="0"/>
          </a:p>
          <a:p>
            <a:pPr lvl="1"/>
            <a:r>
              <a:rPr lang="en-NZ" dirty="0" smtClean="0"/>
              <a:t>Blocks </a:t>
            </a:r>
            <a:r>
              <a:rPr lang="en-NZ" dirty="0"/>
              <a:t>are allocated as </a:t>
            </a:r>
            <a:r>
              <a:rPr lang="en-NZ" dirty="0" smtClean="0"/>
              <a:t>needed.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3D1187BA-4699-4466-BD20-3BB290EBCB08}" type="slidenum">
              <a:rPr lang="en-GB" altLang="en-US" sz="110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60</a:t>
            </a:fld>
            <a:endParaRPr lang="en-GB" altLang="en-US" sz="11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3814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Allocation Methods</a:t>
            </a:r>
            <a:endParaRPr lang="en-GB" dirty="0" smtClean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 common methods:</a:t>
            </a:r>
          </a:p>
          <a:p>
            <a:pPr lvl="1"/>
            <a:r>
              <a:rPr lang="en-GB" dirty="0" smtClean="0"/>
              <a:t>Contiguous</a:t>
            </a:r>
          </a:p>
          <a:p>
            <a:pPr lvl="1"/>
            <a:r>
              <a:rPr lang="en-GB" dirty="0" smtClean="0"/>
              <a:t>Chained</a:t>
            </a:r>
          </a:p>
          <a:p>
            <a:pPr lvl="1"/>
            <a:r>
              <a:rPr lang="en-GB" dirty="0" smtClean="0"/>
              <a:t>Indexed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3D1187BA-4699-4466-BD20-3BB290EBCB08}" type="slidenum">
              <a:rPr lang="en-GB" altLang="en-US" sz="110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61</a:t>
            </a:fld>
            <a:endParaRPr lang="en-GB" altLang="en-US" sz="11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8450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Allocation Methods</a:t>
            </a:r>
            <a:endParaRPr lang="en-GB" dirty="0" smtClean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Contiguous allocation</a:t>
            </a:r>
          </a:p>
          <a:p>
            <a:pPr lvl="1"/>
            <a:r>
              <a:rPr lang="en-US" dirty="0"/>
              <a:t>a single contiguous set of blocks is allocated to </a:t>
            </a:r>
            <a:r>
              <a:rPr lang="en-US" dirty="0" smtClean="0"/>
              <a:t>a file </a:t>
            </a:r>
            <a:r>
              <a:rPr lang="en-US" dirty="0"/>
              <a:t>at the time of file </a:t>
            </a:r>
            <a:r>
              <a:rPr lang="en-US" dirty="0" smtClean="0"/>
              <a:t>creation</a:t>
            </a:r>
          </a:p>
          <a:p>
            <a:pPr lvl="1"/>
            <a:r>
              <a:rPr lang="en-US" dirty="0" err="1" smtClean="0"/>
              <a:t>preallocation</a:t>
            </a:r>
            <a:r>
              <a:rPr lang="en-US" dirty="0" smtClean="0"/>
              <a:t> </a:t>
            </a:r>
            <a:r>
              <a:rPr lang="en-US" dirty="0"/>
              <a:t>strategy</a:t>
            </a:r>
            <a:r>
              <a:rPr lang="en-US" dirty="0" smtClean="0"/>
              <a:t>, using </a:t>
            </a:r>
            <a:r>
              <a:rPr lang="en-US" dirty="0"/>
              <a:t>variable-size portions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Only a single entry in the file allocation </a:t>
            </a:r>
            <a:r>
              <a:rPr lang="en-US" dirty="0" smtClean="0"/>
              <a:t>table, </a:t>
            </a:r>
            <a:r>
              <a:rPr lang="en-US" dirty="0"/>
              <a:t>showing the starting block and the length of the </a:t>
            </a:r>
            <a:r>
              <a:rPr lang="en-US" dirty="0" smtClean="0"/>
              <a:t>file</a:t>
            </a:r>
          </a:p>
          <a:p>
            <a:pPr lvl="1"/>
            <a:r>
              <a:rPr lang="en-US" dirty="0"/>
              <a:t>External fragmentation will </a:t>
            </a:r>
            <a:r>
              <a:rPr lang="en-US" dirty="0" smtClean="0"/>
              <a:t>occur, </a:t>
            </a:r>
            <a:r>
              <a:rPr lang="en-US" dirty="0"/>
              <a:t>difficult to find contiguous blocks of space of sufficient length</a:t>
            </a:r>
            <a:endParaRPr lang="en-US" dirty="0" smtClean="0"/>
          </a:p>
          <a:p>
            <a:pPr lvl="2"/>
            <a:r>
              <a:rPr lang="en-US" dirty="0" smtClean="0"/>
              <a:t>need </a:t>
            </a:r>
            <a:r>
              <a:rPr lang="en-US" dirty="0"/>
              <a:t>to perform </a:t>
            </a:r>
            <a:r>
              <a:rPr lang="en-US" dirty="0" smtClean="0"/>
              <a:t>compaction.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3D1187BA-4699-4466-BD20-3BB290EBCB08}" type="slidenum">
              <a:rPr lang="en-GB" altLang="en-US" sz="110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62</a:t>
            </a:fld>
            <a:endParaRPr lang="en-GB" altLang="en-US" sz="11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7327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Allocation Methods</a:t>
            </a:r>
            <a:endParaRPr lang="en-GB" dirty="0" smtClean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Contiguous allocation – before compaction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3D1187BA-4699-4466-BD20-3BB290EBCB08}" type="slidenum">
              <a:rPr lang="en-GB" altLang="en-US" sz="110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63</a:t>
            </a:fld>
            <a:endParaRPr lang="en-GB" altLang="en-US" sz="11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7" t="1445" r="46771"/>
          <a:stretch/>
        </p:blipFill>
        <p:spPr>
          <a:xfrm>
            <a:off x="1065190" y="1842828"/>
            <a:ext cx="4086359" cy="4901666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639" y="2313470"/>
            <a:ext cx="5906324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1683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Allocation Methods</a:t>
            </a:r>
            <a:endParaRPr lang="en-GB" dirty="0" smtClean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Contiguous allocation – after compaction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3D1187BA-4699-4466-BD20-3BB290EBCB08}" type="slidenum">
              <a:rPr lang="en-GB" altLang="en-US" sz="110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64</a:t>
            </a:fld>
            <a:endParaRPr lang="en-GB" altLang="en-US" sz="11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97" y="1871759"/>
            <a:ext cx="3971164" cy="4767166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206" y="2561572"/>
            <a:ext cx="6175516" cy="338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7772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Allocation Methods</a:t>
            </a:r>
            <a:endParaRPr lang="en-GB" dirty="0" smtClean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Chained allocation</a:t>
            </a:r>
          </a:p>
          <a:p>
            <a:pPr lvl="1"/>
            <a:r>
              <a:rPr lang="en-GB" dirty="0"/>
              <a:t>Allocation on basis of individual </a:t>
            </a:r>
            <a:r>
              <a:rPr lang="en-GB" dirty="0" smtClean="0"/>
              <a:t>block</a:t>
            </a:r>
          </a:p>
          <a:p>
            <a:pPr lvl="2"/>
            <a:r>
              <a:rPr lang="en-GB" dirty="0"/>
              <a:t>Any free block can be added </a:t>
            </a:r>
            <a:r>
              <a:rPr lang="en-GB" dirty="0" smtClean="0"/>
              <a:t>- </a:t>
            </a:r>
            <a:r>
              <a:rPr lang="en-GB" dirty="0"/>
              <a:t>no external fragmentation</a:t>
            </a:r>
          </a:p>
          <a:p>
            <a:pPr lvl="1"/>
            <a:r>
              <a:rPr lang="en-GB" dirty="0"/>
              <a:t>Each block contains a pointer to the next block in the chain</a:t>
            </a:r>
          </a:p>
          <a:p>
            <a:pPr lvl="1"/>
            <a:r>
              <a:rPr lang="en-GB" dirty="0" smtClean="0"/>
              <a:t>Only single entry in the file allocation table, </a:t>
            </a:r>
            <a:r>
              <a:rPr lang="en-US" dirty="0"/>
              <a:t>showing the starting block and the length of </a:t>
            </a:r>
            <a:r>
              <a:rPr lang="en-US" dirty="0" smtClean="0"/>
              <a:t>the file</a:t>
            </a:r>
            <a:r>
              <a:rPr lang="en-US" dirty="0"/>
              <a:t>.</a:t>
            </a:r>
            <a:endParaRPr lang="en-GB" dirty="0" smtClean="0"/>
          </a:p>
          <a:p>
            <a:pPr lvl="1"/>
            <a:r>
              <a:rPr lang="en-GB" dirty="0" smtClean="0"/>
              <a:t>Best </a:t>
            </a:r>
            <a:r>
              <a:rPr lang="en-GB" dirty="0"/>
              <a:t>for </a:t>
            </a:r>
            <a:r>
              <a:rPr lang="en-GB" dirty="0" smtClean="0"/>
              <a:t>sequential files</a:t>
            </a:r>
          </a:p>
          <a:p>
            <a:pPr lvl="1"/>
            <a:r>
              <a:rPr lang="en-GB" dirty="0"/>
              <a:t>No accommodation of the principle of </a:t>
            </a:r>
            <a:r>
              <a:rPr lang="en-GB" dirty="0" smtClean="0"/>
              <a:t>locality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3D1187BA-4699-4466-BD20-3BB290EBCB08}" type="slidenum">
              <a:rPr lang="en-GB" altLang="en-US" sz="110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65</a:t>
            </a:fld>
            <a:endParaRPr lang="en-GB" altLang="en-US" sz="11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6982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Allocation Methods</a:t>
            </a:r>
            <a:endParaRPr lang="en-GB" dirty="0" smtClean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Chained allocation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3D1187BA-4699-4466-BD20-3BB290EBCB08}" type="slidenum">
              <a:rPr lang="en-GB" altLang="en-US" sz="110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66</a:t>
            </a:fld>
            <a:endParaRPr lang="en-GB" altLang="en-US" sz="11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" r="479"/>
          <a:stretch/>
        </p:blipFill>
        <p:spPr>
          <a:xfrm>
            <a:off x="1123908" y="1788590"/>
            <a:ext cx="4099266" cy="4955904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639" y="2521214"/>
            <a:ext cx="5906324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6658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Allocation Methods</a:t>
            </a:r>
            <a:endParaRPr lang="en-GB" dirty="0" smtClean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Chained allocation – after consolidation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3D1187BA-4699-4466-BD20-3BB290EBCB08}" type="slidenum">
              <a:rPr lang="en-GB" altLang="en-US" sz="110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67</a:t>
            </a:fld>
            <a:endParaRPr lang="en-GB" altLang="en-US" sz="11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" t="2309" r="2107" b="1090"/>
          <a:stretch/>
        </p:blipFill>
        <p:spPr>
          <a:xfrm>
            <a:off x="1099104" y="1876280"/>
            <a:ext cx="4060924" cy="4868214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608" y="2456819"/>
            <a:ext cx="5906324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2239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Allocation Methods</a:t>
            </a:r>
            <a:endParaRPr lang="en-GB" dirty="0" smtClean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Indexed allocation</a:t>
            </a:r>
          </a:p>
          <a:p>
            <a:pPr lvl="1"/>
            <a:r>
              <a:rPr lang="en-GB" dirty="0"/>
              <a:t>File allocation table contains a separate one-level index for each </a:t>
            </a:r>
            <a:r>
              <a:rPr lang="en-GB" dirty="0" smtClean="0"/>
              <a:t>file</a:t>
            </a:r>
          </a:p>
          <a:p>
            <a:pPr lvl="2"/>
            <a:r>
              <a:rPr lang="en-US" dirty="0"/>
              <a:t>the index has one entry for each portion allocated to the </a:t>
            </a:r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File </a:t>
            </a:r>
            <a:r>
              <a:rPr lang="en-US" dirty="0"/>
              <a:t>index for a file is kept in a separate block, and the entry for the file in the file </a:t>
            </a:r>
            <a:r>
              <a:rPr lang="en-US" dirty="0" smtClean="0"/>
              <a:t>allocation table </a:t>
            </a:r>
            <a:r>
              <a:rPr lang="en-US" dirty="0"/>
              <a:t>points to that </a:t>
            </a:r>
            <a:r>
              <a:rPr lang="en-US" dirty="0" smtClean="0"/>
              <a:t>block.</a:t>
            </a:r>
          </a:p>
          <a:p>
            <a:pPr lvl="1"/>
            <a:r>
              <a:rPr lang="en-US" dirty="0" smtClean="0"/>
              <a:t>Consolidation </a:t>
            </a:r>
            <a:r>
              <a:rPr lang="en-US" dirty="0"/>
              <a:t>may be done from time to </a:t>
            </a:r>
            <a:r>
              <a:rPr lang="en-US" dirty="0" smtClean="0"/>
              <a:t>time.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3D1187BA-4699-4466-BD20-3BB290EBCB08}" type="slidenum">
              <a:rPr lang="en-GB" altLang="en-US" sz="110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68</a:t>
            </a:fld>
            <a:endParaRPr lang="en-GB" altLang="en-US" sz="11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9052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Allocation Methods</a:t>
            </a:r>
            <a:endParaRPr lang="en-GB" dirty="0" smtClean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Indexed allocation with block portions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3D1187BA-4699-4466-BD20-3BB290EBCB08}" type="slidenum">
              <a:rPr lang="en-GB" altLang="en-US" sz="110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69</a:t>
            </a:fld>
            <a:endParaRPr lang="en-GB" altLang="en-US" sz="11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" t="1249"/>
          <a:stretch/>
        </p:blipFill>
        <p:spPr>
          <a:xfrm>
            <a:off x="2294222" y="1906985"/>
            <a:ext cx="7602930" cy="480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4134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Systems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Database</a:t>
            </a:r>
          </a:p>
          <a:p>
            <a:pPr lvl="1"/>
            <a:r>
              <a:rPr lang="en-NZ" dirty="0"/>
              <a:t>collection of related data</a:t>
            </a:r>
          </a:p>
          <a:p>
            <a:pPr lvl="1"/>
            <a:r>
              <a:rPr lang="en-US" dirty="0"/>
              <a:t>relationships among elements of data are explicit </a:t>
            </a:r>
          </a:p>
          <a:p>
            <a:pPr lvl="1"/>
            <a:r>
              <a:rPr lang="en-US" dirty="0"/>
              <a:t>designed for use by a number of different applications</a:t>
            </a:r>
          </a:p>
          <a:p>
            <a:pPr lvl="1"/>
            <a:r>
              <a:rPr lang="en-US" dirty="0"/>
              <a:t>consists of one or more types of </a:t>
            </a:r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3BD02357-301A-4CC5-8924-494483B722BA}" type="slidenum">
              <a:rPr lang="en-GB" altLang="en-US" sz="110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7</a:t>
            </a:fld>
            <a:endParaRPr lang="en-GB" altLang="en-US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1701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Allocation Methods</a:t>
            </a:r>
            <a:endParaRPr lang="en-GB" dirty="0" smtClean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Indexed allocation with Variable-Length portions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3D1187BA-4699-4466-BD20-3BB290EBCB08}" type="slidenum">
              <a:rPr lang="en-GB" altLang="en-US" sz="110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70</a:t>
            </a:fld>
            <a:endParaRPr lang="en-GB" altLang="en-US" sz="11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700" y="1844917"/>
            <a:ext cx="8079974" cy="490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2256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Free Space Management</a:t>
            </a:r>
            <a:endParaRPr lang="en-GB" dirty="0" smtClean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A disk allocation table is needed in addition to a file allocation </a:t>
            </a:r>
            <a:r>
              <a:rPr lang="en-US" dirty="0" smtClean="0"/>
              <a:t>table.</a:t>
            </a:r>
            <a:endParaRPr lang="en-US" dirty="0"/>
          </a:p>
          <a:p>
            <a:pPr lvl="1"/>
            <a:r>
              <a:rPr lang="en-NZ" dirty="0" smtClean="0"/>
              <a:t>To </a:t>
            </a:r>
            <a:r>
              <a:rPr lang="en-NZ" dirty="0"/>
              <a:t>know which blocks are </a:t>
            </a:r>
            <a:r>
              <a:rPr lang="en-NZ" dirty="0" smtClean="0"/>
              <a:t>available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Techniques implemented:</a:t>
            </a:r>
          </a:p>
          <a:p>
            <a:pPr lvl="1"/>
            <a:r>
              <a:rPr lang="en-US" dirty="0" smtClean="0"/>
              <a:t>Bit tables</a:t>
            </a:r>
          </a:p>
          <a:p>
            <a:pPr lvl="1"/>
            <a:r>
              <a:rPr lang="en-US" dirty="0" smtClean="0"/>
              <a:t>Chained Free Portions</a:t>
            </a:r>
          </a:p>
          <a:p>
            <a:pPr lvl="1"/>
            <a:r>
              <a:rPr lang="en-US" dirty="0" smtClean="0"/>
              <a:t>Indexing</a:t>
            </a:r>
          </a:p>
          <a:p>
            <a:pPr lvl="1"/>
            <a:r>
              <a:rPr lang="en-US" dirty="0" smtClean="0"/>
              <a:t>Free Block List</a:t>
            </a:r>
          </a:p>
          <a:p>
            <a:pPr lvl="1"/>
            <a:r>
              <a:rPr lang="en-US" dirty="0" smtClean="0"/>
              <a:t>Volumes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3D1187BA-4699-4466-BD20-3BB290EBCB08}" type="slidenum">
              <a:rPr lang="en-GB" altLang="en-US" sz="110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71</a:t>
            </a:fld>
            <a:endParaRPr lang="en-GB" altLang="en-US" sz="11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2305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Free Space Management</a:t>
            </a:r>
            <a:endParaRPr lang="en-GB" dirty="0" smtClean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Bit tables</a:t>
            </a:r>
          </a:p>
          <a:p>
            <a:pPr lvl="1"/>
            <a:r>
              <a:rPr lang="en-NZ" dirty="0" smtClean="0"/>
              <a:t>Uses </a:t>
            </a:r>
            <a:r>
              <a:rPr lang="en-NZ" dirty="0"/>
              <a:t>a vector containing one bit for each block on the </a:t>
            </a:r>
            <a:r>
              <a:rPr lang="en-NZ" dirty="0" smtClean="0"/>
              <a:t>disk.</a:t>
            </a:r>
            <a:endParaRPr lang="en-NZ" dirty="0"/>
          </a:p>
          <a:p>
            <a:pPr lvl="2"/>
            <a:r>
              <a:rPr lang="en-NZ" dirty="0" smtClean="0"/>
              <a:t>0: free block</a:t>
            </a:r>
          </a:p>
          <a:p>
            <a:pPr lvl="2"/>
            <a:r>
              <a:rPr lang="en-NZ" dirty="0" smtClean="0"/>
              <a:t>1: block </a:t>
            </a:r>
            <a:r>
              <a:rPr lang="en-NZ" dirty="0"/>
              <a:t>in use</a:t>
            </a:r>
          </a:p>
          <a:p>
            <a:pPr lvl="1"/>
            <a:r>
              <a:rPr lang="en-US" dirty="0" smtClean="0"/>
              <a:t>Advantages:</a:t>
            </a:r>
          </a:p>
          <a:p>
            <a:pPr lvl="2"/>
            <a:r>
              <a:rPr lang="en-NZ" dirty="0" smtClean="0"/>
              <a:t>Works </a:t>
            </a:r>
            <a:r>
              <a:rPr lang="en-NZ" dirty="0"/>
              <a:t>well with any file allocation </a:t>
            </a:r>
            <a:r>
              <a:rPr lang="en-NZ" dirty="0" smtClean="0"/>
              <a:t>method.</a:t>
            </a:r>
            <a:endParaRPr lang="en-NZ" dirty="0"/>
          </a:p>
          <a:p>
            <a:pPr lvl="2"/>
            <a:r>
              <a:rPr lang="en-NZ" dirty="0" smtClean="0"/>
              <a:t>It </a:t>
            </a:r>
            <a:r>
              <a:rPr lang="en-NZ" dirty="0"/>
              <a:t>is as small as </a:t>
            </a:r>
            <a:r>
              <a:rPr lang="en-NZ" dirty="0" smtClean="0"/>
              <a:t>possible.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3D1187BA-4699-4466-BD20-3BB290EBCB08}" type="slidenum">
              <a:rPr lang="en-GB" altLang="en-US" sz="110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72</a:t>
            </a:fld>
            <a:endParaRPr lang="en-GB" altLang="en-US" sz="11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172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Free Space Management</a:t>
            </a:r>
            <a:endParaRPr lang="en-GB" dirty="0" smtClean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Bit tables</a:t>
            </a:r>
          </a:p>
          <a:p>
            <a:pPr lvl="1"/>
            <a:r>
              <a:rPr lang="en-GB" dirty="0" smtClean="0"/>
              <a:t>Example: 00111000011111000011111111111011000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3D1187BA-4699-4466-BD20-3BB290EBCB08}" type="slidenum">
              <a:rPr lang="en-GB" altLang="en-US" sz="110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73</a:t>
            </a:fld>
            <a:endParaRPr lang="en-GB" altLang="en-US" sz="11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7" t="1445" r="46771"/>
          <a:stretch/>
        </p:blipFill>
        <p:spPr>
          <a:xfrm>
            <a:off x="4280198" y="2397799"/>
            <a:ext cx="3630978" cy="435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260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Free Space Management</a:t>
            </a:r>
            <a:endParaRPr lang="en-GB" dirty="0" smtClean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Chained Free Portions</a:t>
            </a:r>
          </a:p>
          <a:p>
            <a:pPr lvl="1"/>
            <a:r>
              <a:rPr lang="en-NZ" dirty="0" smtClean="0"/>
              <a:t>Free </a:t>
            </a:r>
            <a:r>
              <a:rPr lang="en-NZ" dirty="0"/>
              <a:t>portions may be chained together by using a pointer and length value in each free </a:t>
            </a:r>
            <a:r>
              <a:rPr lang="en-NZ" dirty="0" smtClean="0"/>
              <a:t>portion.</a:t>
            </a:r>
          </a:p>
          <a:p>
            <a:pPr lvl="1"/>
            <a:r>
              <a:rPr lang="en-NZ" dirty="0"/>
              <a:t>Negligible space overhead because there is no need for a disk allocation </a:t>
            </a:r>
            <a:r>
              <a:rPr lang="en-NZ" dirty="0" smtClean="0"/>
              <a:t>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3D1187BA-4699-4466-BD20-3BB290EBCB08}" type="slidenum">
              <a:rPr lang="en-GB" altLang="en-US" sz="110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74</a:t>
            </a:fld>
            <a:endParaRPr lang="en-GB" altLang="en-US" sz="11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9809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Free Space Management</a:t>
            </a:r>
            <a:endParaRPr lang="en-GB" dirty="0" smtClean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Chained Free Portions</a:t>
            </a:r>
          </a:p>
          <a:p>
            <a:pPr lvl="1"/>
            <a:r>
              <a:rPr lang="en-NZ" dirty="0" smtClean="0"/>
              <a:t>Suited to all file allocation methods.</a:t>
            </a:r>
          </a:p>
          <a:p>
            <a:pPr lvl="2"/>
            <a:r>
              <a:rPr lang="en-US" dirty="0" smtClean="0"/>
              <a:t>Block allocation: simply choose the </a:t>
            </a:r>
            <a:r>
              <a:rPr lang="en-US" dirty="0"/>
              <a:t>free block at the head of the chain and adjust the first pointer or length </a:t>
            </a:r>
            <a:r>
              <a:rPr lang="en-US" dirty="0" smtClean="0"/>
              <a:t>value.</a:t>
            </a:r>
          </a:p>
          <a:p>
            <a:pPr lvl="2"/>
            <a:r>
              <a:rPr lang="en-US" dirty="0" smtClean="0"/>
              <a:t>Variable-length portions allocation</a:t>
            </a:r>
            <a:r>
              <a:rPr lang="en-US" dirty="0"/>
              <a:t>: headers from the portions are fetched one at a time to determine the next </a:t>
            </a:r>
            <a:r>
              <a:rPr lang="en-US" dirty="0" smtClean="0"/>
              <a:t>suitable free </a:t>
            </a:r>
            <a:r>
              <a:rPr lang="en-US" dirty="0"/>
              <a:t>portion</a:t>
            </a:r>
            <a:endParaRPr lang="en-NZ" dirty="0" smtClean="0"/>
          </a:p>
          <a:p>
            <a:pPr lvl="1"/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3D1187BA-4699-4466-BD20-3BB290EBCB08}" type="slidenum">
              <a:rPr lang="en-GB" altLang="en-US" sz="110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75</a:t>
            </a:fld>
            <a:endParaRPr lang="en-GB" altLang="en-US" sz="11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2418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Free Space Management</a:t>
            </a:r>
            <a:endParaRPr lang="en-GB" dirty="0" smtClean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Chained Free Portions</a:t>
            </a:r>
          </a:p>
          <a:p>
            <a:pPr lvl="1"/>
            <a:r>
              <a:rPr lang="en-NZ" dirty="0" smtClean="0"/>
              <a:t>Disadvantages:</a:t>
            </a:r>
          </a:p>
          <a:p>
            <a:pPr lvl="2"/>
            <a:r>
              <a:rPr lang="en-NZ" dirty="0" smtClean="0"/>
              <a:t>Leads </a:t>
            </a:r>
            <a:r>
              <a:rPr lang="en-NZ" dirty="0"/>
              <a:t>to </a:t>
            </a:r>
            <a:r>
              <a:rPr lang="en-NZ" dirty="0" smtClean="0"/>
              <a:t>fragmentation.</a:t>
            </a:r>
            <a:endParaRPr lang="en-NZ" dirty="0"/>
          </a:p>
          <a:p>
            <a:pPr lvl="2"/>
            <a:r>
              <a:rPr lang="en-NZ" dirty="0" smtClean="0"/>
              <a:t>Every block allocation requires reading </a:t>
            </a:r>
            <a:r>
              <a:rPr lang="en-NZ" dirty="0"/>
              <a:t>the block first to recover the pointer to the new first free block before writing data to that </a:t>
            </a:r>
            <a:r>
              <a:rPr lang="en-NZ" dirty="0" smtClean="0"/>
              <a:t>block.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3D1187BA-4699-4466-BD20-3BB290EBCB08}" type="slidenum">
              <a:rPr lang="en-GB" altLang="en-US" sz="110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76</a:t>
            </a:fld>
            <a:endParaRPr lang="en-GB" altLang="en-US" sz="11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2342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Free Space Management</a:t>
            </a:r>
            <a:endParaRPr lang="en-GB" dirty="0" smtClean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Indexing</a:t>
            </a:r>
          </a:p>
          <a:p>
            <a:pPr lvl="1"/>
            <a:r>
              <a:rPr lang="en-NZ" dirty="0"/>
              <a:t>Treats free space as a file and uses an index table as it would for file </a:t>
            </a:r>
            <a:r>
              <a:rPr lang="en-NZ" dirty="0" smtClean="0"/>
              <a:t>allocation.</a:t>
            </a:r>
            <a:endParaRPr lang="en-NZ" dirty="0"/>
          </a:p>
          <a:p>
            <a:pPr lvl="1"/>
            <a:r>
              <a:rPr lang="en-NZ" dirty="0"/>
              <a:t>For efficiency, the index should be on the basis of variable-size portions rather than </a:t>
            </a:r>
            <a:r>
              <a:rPr lang="en-NZ" dirty="0" smtClean="0"/>
              <a:t>blocks.</a:t>
            </a:r>
            <a:endParaRPr lang="en-NZ" dirty="0"/>
          </a:p>
          <a:p>
            <a:pPr lvl="1"/>
            <a:r>
              <a:rPr lang="en-NZ" dirty="0" smtClean="0"/>
              <a:t>Provides </a:t>
            </a:r>
            <a:r>
              <a:rPr lang="en-NZ" dirty="0"/>
              <a:t>efficient support for all of the file allocation </a:t>
            </a:r>
            <a:r>
              <a:rPr lang="en-NZ" dirty="0" smtClean="0"/>
              <a:t>methods</a:t>
            </a:r>
            <a:r>
              <a:rPr lang="en-NZ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3D1187BA-4699-4466-BD20-3BB290EBCB08}" type="slidenum">
              <a:rPr lang="en-GB" altLang="en-US" sz="110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77</a:t>
            </a:fld>
            <a:endParaRPr lang="en-GB" altLang="en-US" sz="11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0811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Free Space Management</a:t>
            </a:r>
            <a:endParaRPr lang="en-GB" dirty="0" smtClean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Free Block List</a:t>
            </a:r>
          </a:p>
          <a:p>
            <a:pPr lvl="1"/>
            <a:r>
              <a:rPr lang="en-US" dirty="0"/>
              <a:t>Each block is assigned a number </a:t>
            </a:r>
            <a:r>
              <a:rPr lang="en-US" dirty="0" smtClean="0"/>
              <a:t>sequentially.</a:t>
            </a:r>
            <a:endParaRPr lang="en-US" dirty="0"/>
          </a:p>
          <a:p>
            <a:pPr lvl="2"/>
            <a:r>
              <a:rPr lang="en-US" sz="3600" dirty="0" smtClean="0"/>
              <a:t>The </a:t>
            </a:r>
            <a:r>
              <a:rPr lang="en-US" sz="3600" dirty="0"/>
              <a:t>list of the numbers of all free blocks is maintained in a reserved portion of the </a:t>
            </a:r>
            <a:r>
              <a:rPr lang="en-US" sz="3600" dirty="0" smtClean="0"/>
              <a:t>disk.</a:t>
            </a:r>
            <a:endParaRPr lang="en-US" sz="3600" dirty="0"/>
          </a:p>
          <a:p>
            <a:pPr lvl="1"/>
            <a:r>
              <a:rPr lang="en-US" dirty="0"/>
              <a:t>Depending on the size of the disk, </a:t>
            </a:r>
            <a:r>
              <a:rPr lang="en-US" dirty="0" smtClean="0"/>
              <a:t>24 </a:t>
            </a:r>
            <a:r>
              <a:rPr lang="en-US" dirty="0"/>
              <a:t>or 32 bits will be needed to store a single block </a:t>
            </a:r>
            <a:r>
              <a:rPr lang="en-US" dirty="0" smtClean="0"/>
              <a:t>number</a:t>
            </a:r>
          </a:p>
          <a:p>
            <a:pPr lvl="2"/>
            <a:r>
              <a:rPr lang="en-US" dirty="0"/>
              <a:t>the size of the free block list is 24 or 32 times the </a:t>
            </a:r>
            <a:r>
              <a:rPr lang="en-US" dirty="0" smtClean="0"/>
              <a:t>size of </a:t>
            </a:r>
            <a:r>
              <a:rPr lang="en-US" dirty="0"/>
              <a:t>the corresponding bit </a:t>
            </a:r>
            <a:r>
              <a:rPr lang="en-US" dirty="0" smtClean="0"/>
              <a:t>table </a:t>
            </a:r>
            <a:r>
              <a:rPr lang="en-US" sz="3600" dirty="0"/>
              <a:t>and must be stored on </a:t>
            </a:r>
            <a:r>
              <a:rPr lang="en-US" sz="3600" dirty="0" smtClean="0"/>
              <a:t>disk</a:t>
            </a:r>
            <a:endParaRPr lang="en-US" dirty="0"/>
          </a:p>
          <a:p>
            <a:pPr lvl="1"/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3D1187BA-4699-4466-BD20-3BB290EBCB08}" type="slidenum">
              <a:rPr lang="en-GB" altLang="en-US" sz="110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78</a:t>
            </a:fld>
            <a:endParaRPr lang="en-GB" altLang="en-US" sz="11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1564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Free Space Management</a:t>
            </a:r>
            <a:endParaRPr lang="en-GB" dirty="0" smtClean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Free Block List</a:t>
            </a:r>
          </a:p>
          <a:p>
            <a:pPr lvl="1"/>
            <a:r>
              <a:rPr lang="en-US" dirty="0" smtClean="0"/>
              <a:t>2 effective </a:t>
            </a:r>
            <a:r>
              <a:rPr lang="en-US" dirty="0"/>
              <a:t>techniques for storing a small part of the free block list in main memory:</a:t>
            </a:r>
          </a:p>
          <a:p>
            <a:pPr lvl="2"/>
            <a:r>
              <a:rPr lang="en-US" dirty="0" smtClean="0"/>
              <a:t>Treat the </a:t>
            </a:r>
            <a:r>
              <a:rPr lang="en-US" dirty="0"/>
              <a:t>list </a:t>
            </a:r>
            <a:r>
              <a:rPr lang="en-US" dirty="0" smtClean="0"/>
              <a:t>as </a:t>
            </a:r>
            <a:r>
              <a:rPr lang="en-US" dirty="0"/>
              <a:t>a push-down stack with the first few thousand elements of the stack kept in main </a:t>
            </a:r>
            <a:r>
              <a:rPr lang="en-US" dirty="0" smtClean="0"/>
              <a:t>memory</a:t>
            </a:r>
          </a:p>
          <a:p>
            <a:pPr lvl="2"/>
            <a:r>
              <a:rPr lang="en-US" dirty="0" smtClean="0"/>
              <a:t>Treat the </a:t>
            </a:r>
            <a:r>
              <a:rPr lang="en-US" dirty="0"/>
              <a:t>list </a:t>
            </a:r>
            <a:r>
              <a:rPr lang="en-US" dirty="0" smtClean="0"/>
              <a:t>as </a:t>
            </a:r>
            <a:r>
              <a:rPr lang="en-US" dirty="0"/>
              <a:t>a FIFO queue, with a few thousand entries from both the head and the tail of the queue in main </a:t>
            </a:r>
            <a:r>
              <a:rPr lang="en-US" dirty="0" smtClean="0"/>
              <a:t>memory</a:t>
            </a:r>
          </a:p>
          <a:p>
            <a:pPr lvl="2"/>
            <a:r>
              <a:rPr lang="en-US" dirty="0" smtClean="0"/>
              <a:t>Transfer </a:t>
            </a:r>
            <a:r>
              <a:rPr lang="en-US" dirty="0"/>
              <a:t>between disk and main memory occurs </a:t>
            </a:r>
            <a:r>
              <a:rPr lang="en-US" dirty="0" smtClean="0"/>
              <a:t>when the in-memory portion becomes either full or empty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3D1187BA-4699-4466-BD20-3BB290EBCB08}" type="slidenum">
              <a:rPr lang="en-GB" altLang="en-US" sz="110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79</a:t>
            </a:fld>
            <a:endParaRPr lang="en-GB" altLang="en-US" sz="11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7075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Management System Objectives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Meet the data management needs of the user</a:t>
            </a:r>
          </a:p>
          <a:p>
            <a:r>
              <a:rPr lang="en-US" dirty="0"/>
              <a:t>Guarantee that the data in the file are valid</a:t>
            </a:r>
          </a:p>
          <a:p>
            <a:r>
              <a:rPr lang="en-US" dirty="0"/>
              <a:t>Optimize performance</a:t>
            </a:r>
          </a:p>
          <a:p>
            <a:r>
              <a:rPr lang="en-US" dirty="0"/>
              <a:t>Provide I/O support </a:t>
            </a:r>
            <a:r>
              <a:rPr lang="en-US" dirty="0" smtClean="0"/>
              <a:t>for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variety of storage device </a:t>
            </a:r>
            <a:r>
              <a:rPr lang="en-US" dirty="0" smtClean="0"/>
              <a:t>types</a:t>
            </a:r>
          </a:p>
          <a:p>
            <a:pPr lvl="1"/>
            <a:r>
              <a:rPr lang="en-NZ" dirty="0"/>
              <a:t>multiple users in </a:t>
            </a:r>
            <a:r>
              <a:rPr lang="en-NZ" dirty="0" smtClean="0"/>
              <a:t>multiple-user </a:t>
            </a:r>
            <a:r>
              <a:rPr lang="en-NZ" dirty="0"/>
              <a:t>systems</a:t>
            </a:r>
            <a:endParaRPr lang="en-US" dirty="0"/>
          </a:p>
          <a:p>
            <a:r>
              <a:rPr lang="en-NZ" dirty="0"/>
              <a:t>Minimize the potential for lost or destroyed data</a:t>
            </a:r>
          </a:p>
          <a:p>
            <a:r>
              <a:rPr lang="en-NZ" dirty="0"/>
              <a:t>Provide a standardized set of I/O interface </a:t>
            </a:r>
            <a:r>
              <a:rPr lang="en-NZ" dirty="0" smtClean="0"/>
              <a:t>routines to user processes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3BD02357-301A-4CC5-8924-494483B722BA}" type="slidenum">
              <a:rPr lang="en-GB" altLang="en-US" sz="110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8</a:t>
            </a:fld>
            <a:endParaRPr lang="en-GB" altLang="en-US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5352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Free Space Management</a:t>
            </a:r>
            <a:endParaRPr lang="en-GB" dirty="0" smtClean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Volume</a:t>
            </a:r>
          </a:p>
          <a:p>
            <a:pPr lvl="1"/>
            <a:r>
              <a:rPr lang="en-NZ" sz="4000" dirty="0"/>
              <a:t>A collection of addressable sectors in secondary memory that an OS or application can use for data </a:t>
            </a:r>
            <a:r>
              <a:rPr lang="en-NZ" sz="4000" dirty="0" smtClean="0"/>
              <a:t>storage.</a:t>
            </a:r>
            <a:endParaRPr lang="en-NZ" sz="4000" dirty="0"/>
          </a:p>
          <a:p>
            <a:pPr lvl="1"/>
            <a:r>
              <a:rPr lang="en-NZ" sz="4000" dirty="0"/>
              <a:t>The sectors in a volume need not be consecutive on a physical storage </a:t>
            </a:r>
            <a:r>
              <a:rPr lang="en-NZ" sz="4000" dirty="0" smtClean="0"/>
              <a:t>device.</a:t>
            </a:r>
            <a:endParaRPr lang="en-NZ" sz="4000" dirty="0"/>
          </a:p>
          <a:p>
            <a:pPr lvl="1"/>
            <a:r>
              <a:rPr lang="en-NZ" sz="4000" dirty="0"/>
              <a:t>A volume may be the result of assembling and merging smaller </a:t>
            </a:r>
            <a:r>
              <a:rPr lang="en-NZ" sz="4000" dirty="0" smtClean="0"/>
              <a:t>volumes</a:t>
            </a:r>
            <a:r>
              <a:rPr lang="en-US" dirty="0" smtClean="0"/>
              <a:t>.</a:t>
            </a:r>
            <a:endParaRPr lang="en-NZ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3D1187BA-4699-4466-BD20-3BB290EBCB08}" type="slidenum">
              <a:rPr lang="en-GB" altLang="en-US" sz="110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80</a:t>
            </a:fld>
            <a:endParaRPr lang="en-GB" altLang="en-US" sz="11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6290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Free Space Management</a:t>
            </a:r>
            <a:endParaRPr lang="en-GB" dirty="0" smtClean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Reliability: Consider the following scenario</a:t>
            </a:r>
          </a:p>
          <a:p>
            <a:pPr lvl="1"/>
            <a:r>
              <a:rPr lang="en-US" sz="4000" dirty="0"/>
              <a:t>User A requests a file allocation to add to an existing file</a:t>
            </a:r>
            <a:r>
              <a:rPr lang="en-US" sz="4000" dirty="0" smtClean="0"/>
              <a:t>.</a:t>
            </a:r>
          </a:p>
          <a:p>
            <a:pPr lvl="1"/>
            <a:r>
              <a:rPr lang="en-US" sz="4000" dirty="0" smtClean="0"/>
              <a:t>Request </a:t>
            </a:r>
            <a:r>
              <a:rPr lang="en-US" sz="4000" dirty="0"/>
              <a:t>is granted and the disk and file allocation tables are updated </a:t>
            </a:r>
            <a:r>
              <a:rPr lang="en-US" sz="4000" dirty="0" smtClean="0"/>
              <a:t>in main </a:t>
            </a:r>
            <a:r>
              <a:rPr lang="en-US" sz="4000" dirty="0"/>
              <a:t>memory but not yet on disk</a:t>
            </a:r>
            <a:r>
              <a:rPr lang="en-US" sz="4000" dirty="0" smtClean="0"/>
              <a:t>.</a:t>
            </a:r>
          </a:p>
          <a:p>
            <a:pPr lvl="1"/>
            <a:r>
              <a:rPr lang="en-US" sz="4000" dirty="0"/>
              <a:t>The system crashes and subsequently </a:t>
            </a:r>
            <a:r>
              <a:rPr lang="en-US" sz="4000" dirty="0" smtClean="0"/>
              <a:t>restarts.</a:t>
            </a:r>
          </a:p>
          <a:p>
            <a:pPr lvl="1"/>
            <a:endParaRPr lang="en-NZ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3D1187BA-4699-4466-BD20-3BB290EBCB08}" type="slidenum">
              <a:rPr lang="en-GB" altLang="en-US" sz="110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81</a:t>
            </a:fld>
            <a:endParaRPr lang="en-GB" altLang="en-US" sz="11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1813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Free Space Management</a:t>
            </a:r>
            <a:endParaRPr lang="en-GB" dirty="0" smtClean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Reliability: Consider the following scenario</a:t>
            </a:r>
          </a:p>
          <a:p>
            <a:pPr lvl="1"/>
            <a:r>
              <a:rPr lang="en-US" sz="4000" dirty="0"/>
              <a:t>User B requests a file allocation and is allocated space on disk that </a:t>
            </a:r>
            <a:r>
              <a:rPr lang="en-US" sz="4000" dirty="0" smtClean="0"/>
              <a:t>overlaps the </a:t>
            </a:r>
            <a:r>
              <a:rPr lang="en-US" sz="4000" dirty="0"/>
              <a:t>last allocation to user A.</a:t>
            </a:r>
            <a:endParaRPr lang="en-US" sz="4000" dirty="0" smtClean="0"/>
          </a:p>
          <a:p>
            <a:pPr lvl="1"/>
            <a:r>
              <a:rPr lang="en-US" sz="4000" dirty="0"/>
              <a:t>User A accesses the overlapped portion via a reference that is stored inside </a:t>
            </a:r>
            <a:r>
              <a:rPr lang="en-US" sz="4000" dirty="0" smtClean="0"/>
              <a:t>A’s file</a:t>
            </a:r>
            <a:r>
              <a:rPr lang="en-US" sz="4000" dirty="0"/>
              <a:t>.</a:t>
            </a:r>
            <a:endParaRPr lang="en-NZ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3D1187BA-4699-4466-BD20-3BB290EBCB08}" type="slidenum">
              <a:rPr lang="en-GB" altLang="en-US" sz="110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82</a:t>
            </a:fld>
            <a:endParaRPr lang="en-GB" altLang="en-US" sz="11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883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Free Space Management</a:t>
            </a:r>
            <a:endParaRPr lang="en-GB" dirty="0" smtClean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Reliability - </a:t>
            </a:r>
            <a:r>
              <a:rPr lang="en-US" sz="4000" dirty="0" smtClean="0"/>
              <a:t>to prevent this </a:t>
            </a:r>
            <a:r>
              <a:rPr lang="en-US" sz="4000" dirty="0"/>
              <a:t>type of </a:t>
            </a:r>
            <a:r>
              <a:rPr lang="en-US" sz="4000" dirty="0" smtClean="0"/>
              <a:t>error</a:t>
            </a:r>
          </a:p>
          <a:p>
            <a:pPr lvl="1"/>
            <a:r>
              <a:rPr lang="en-US" dirty="0"/>
              <a:t>Lock the disk allocation table on disk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Search the disk allocation table for available space</a:t>
            </a:r>
            <a:r>
              <a:rPr lang="en-US" dirty="0"/>
              <a:t>. </a:t>
            </a:r>
            <a:r>
              <a:rPr lang="en-US" dirty="0" smtClean="0"/>
              <a:t>Assumes </a:t>
            </a:r>
            <a:r>
              <a:rPr lang="en-US" dirty="0"/>
              <a:t>that a copy </a:t>
            </a:r>
            <a:r>
              <a:rPr lang="en-US" dirty="0" smtClean="0"/>
              <a:t>of the </a:t>
            </a:r>
            <a:r>
              <a:rPr lang="en-US" dirty="0"/>
              <a:t>disk allocation table is always kept in main memory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Allocate space, update the disk allocation table, and update the </a:t>
            </a:r>
            <a:r>
              <a:rPr lang="en-US" dirty="0" smtClean="0"/>
              <a:t>disk.</a:t>
            </a:r>
          </a:p>
          <a:p>
            <a:pPr lvl="1"/>
            <a:r>
              <a:rPr lang="en-US" dirty="0"/>
              <a:t>Update the file allocation table and update the disk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Unlock the disk allocation table.</a:t>
            </a:r>
            <a:endParaRPr lang="en-NZ" sz="3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3D1187BA-4699-4466-BD20-3BB290EBCB08}" type="slidenum">
              <a:rPr lang="en-GB" altLang="en-US" sz="110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83</a:t>
            </a:fld>
            <a:endParaRPr lang="en-GB" altLang="en-US" sz="11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1730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File Types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2FA05784-F0C5-4BBB-B482-AAC0F45B9E3F}" type="slidenum">
              <a:rPr lang="en-GB" altLang="en-US" smtClean="0"/>
              <a:pPr/>
              <a:t>84</a:t>
            </a:fld>
            <a:endParaRPr lang="en-GB" altLang="en-US"/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" t="-53" r="137" b="5251"/>
          <a:stretch>
            <a:fillRect/>
          </a:stretch>
        </p:blipFill>
        <p:spPr bwMode="auto">
          <a:xfrm>
            <a:off x="3092450" y="777875"/>
            <a:ext cx="6350000" cy="556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245" name="Text Box 3"/>
          <p:cNvSpPr txBox="1">
            <a:spLocks noChangeArrowheads="1"/>
          </p:cNvSpPr>
          <p:nvPr/>
        </p:nvSpPr>
        <p:spPr bwMode="auto">
          <a:xfrm>
            <a:off x="3092450" y="6346825"/>
            <a:ext cx="1974900" cy="273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15876" rIns="0" bIns="0">
            <a:spAutoFit/>
          </a:bodyPr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93000"/>
              </a:lnSpc>
            </a:pPr>
            <a:r>
              <a:rPr lang="en-US" altLang="en-US" sz="1800" dirty="0">
                <a:solidFill>
                  <a:srgbClr val="FFFFFF"/>
                </a:solidFill>
                <a:latin typeface="Arial" panose="020B0604020202020204" pitchFamily="34" charset="0"/>
              </a:rPr>
              <a:t>Binary file structure</a:t>
            </a:r>
          </a:p>
        </p:txBody>
      </p:sp>
      <p:sp>
        <p:nvSpPr>
          <p:cNvPr id="10246" name="Text Box 4"/>
          <p:cNvSpPr txBox="1">
            <a:spLocks noChangeArrowheads="1"/>
          </p:cNvSpPr>
          <p:nvPr/>
        </p:nvSpPr>
        <p:spPr bwMode="auto">
          <a:xfrm>
            <a:off x="5530850" y="6346825"/>
            <a:ext cx="2090316" cy="273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15876" rIns="0" bIns="0">
            <a:spAutoFit/>
          </a:bodyPr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93000"/>
              </a:lnSpc>
            </a:pPr>
            <a:r>
              <a:rPr lang="en-US" altLang="en-US" sz="1800" dirty="0">
                <a:solidFill>
                  <a:srgbClr val="FFFFFF"/>
                </a:solidFill>
                <a:latin typeface="Arial" panose="020B0604020202020204" pitchFamily="34" charset="0"/>
              </a:rPr>
              <a:t>Archive file structure</a:t>
            </a:r>
          </a:p>
        </p:txBody>
      </p:sp>
    </p:spTree>
    <p:extLst>
      <p:ext uri="{BB962C8B-B14F-4D97-AF65-F5344CB8AC3E}">
        <p14:creationId xmlns:p14="http://schemas.microsoft.com/office/powerpoint/2010/main" val="21815502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File Types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Magic number – used to identify file type</a:t>
            </a:r>
          </a:p>
          <a:p>
            <a:r>
              <a:rPr lang="en-US" smtClean="0"/>
              <a:t>Examples:</a:t>
            </a:r>
          </a:p>
          <a:p>
            <a:pPr lvl="1"/>
            <a:r>
              <a:rPr lang="en-US" smtClean="0"/>
              <a:t>DOS executables –  MZ (initials of Mark Zbikwoski, former Microsoft architect, designer of DOS executable file format)</a:t>
            </a:r>
          </a:p>
          <a:p>
            <a:pPr lvl="1"/>
            <a:r>
              <a:rPr lang="en-GB" smtClean="0"/>
              <a:t>GIF image files – </a:t>
            </a:r>
            <a:r>
              <a:rPr lang="en-US" smtClean="0"/>
              <a:t>GIF89a or </a:t>
            </a:r>
            <a:r>
              <a:rPr lang="en-GB" smtClean="0"/>
              <a:t>GIF87a </a:t>
            </a:r>
          </a:p>
          <a:p>
            <a:pPr lvl="1"/>
            <a:r>
              <a:rPr lang="en-US" smtClean="0"/>
              <a:t>JPEG image files – start with </a:t>
            </a:r>
            <a:r>
              <a:rPr lang="en-GB" smtClean="0"/>
              <a:t>0xFFD8 and end with 0xFFD9</a:t>
            </a:r>
          </a:p>
          <a:p>
            <a:pPr lvl="1"/>
            <a:r>
              <a:rPr lang="en-GB" smtClean="0"/>
              <a:t>PostScript files and programs start with ‘%!’ (0x2521)</a:t>
            </a:r>
          </a:p>
          <a:p>
            <a:pPr lvl="1"/>
            <a:r>
              <a:rPr lang="en-GB" smtClean="0"/>
              <a:t>PDF files start with ‘%PDF’ (0x25504446)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E65055BC-5C8B-428D-B885-8BEB419FB6BD}" type="slidenum">
              <a:rPr lang="en-GB" altLang="en-US" smtClean="0"/>
              <a:pPr/>
              <a:t>85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129943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Hierarchical, or Tree-Structured Directory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/>
          <a:lstStyle/>
          <a:p>
            <a:r>
              <a:rPr lang="en-GB" smtClean="0"/>
              <a:t>Files can be located by following a path from the root, or master, directory down various branches</a:t>
            </a:r>
          </a:p>
          <a:p>
            <a:pPr lvl="1"/>
            <a:r>
              <a:rPr lang="en-GB" smtClean="0"/>
              <a:t>This is the pathname for the file</a:t>
            </a:r>
          </a:p>
          <a:p>
            <a:r>
              <a:rPr lang="en-GB" smtClean="0"/>
              <a:t>Can have several files with the same file name as long as they have unique path names</a:t>
            </a:r>
          </a:p>
          <a:p>
            <a:r>
              <a:rPr lang="en-GB" smtClean="0"/>
              <a:t>Current directory is the working directory</a:t>
            </a:r>
          </a:p>
          <a:p>
            <a:r>
              <a:rPr lang="en-GB" smtClean="0"/>
              <a:t>Files are referenced relative to the working directory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3AA27187-8AAB-4740-B6B1-A1EA7A2ADF65}" type="slidenum">
              <a:rPr lang="en-GB" altLang="en-US" smtClean="0"/>
              <a:pPr/>
              <a:t>86</a:t>
            </a:fld>
            <a:endParaRPr lang="en-GB" altLang="en-US"/>
          </a:p>
        </p:txBody>
      </p:sp>
      <p:sp>
        <p:nvSpPr>
          <p:cNvPr id="8" name="Right Triangle 7"/>
          <p:cNvSpPr/>
          <p:nvPr/>
        </p:nvSpPr>
        <p:spPr>
          <a:xfrm>
            <a:off x="1588" y="6479382"/>
            <a:ext cx="371475" cy="371475"/>
          </a:xfrm>
          <a:prstGeom prst="rt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8602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System Architecture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3BD02357-301A-4CC5-8924-494483B722BA}" type="slidenum">
              <a:rPr lang="en-GB" altLang="en-US" sz="110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9</a:t>
            </a:fld>
            <a:endParaRPr lang="en-GB" altLang="en-US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129" y="1375127"/>
            <a:ext cx="7459116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9212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6938</TotalTime>
  <Words>3564</Words>
  <Application>Microsoft Office PowerPoint</Application>
  <PresentationFormat>Widescreen</PresentationFormat>
  <Paragraphs>656</Paragraphs>
  <Slides>86</Slides>
  <Notes>85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1" baseType="lpstr">
      <vt:lpstr>MS Gothic</vt:lpstr>
      <vt:lpstr>Arial</vt:lpstr>
      <vt:lpstr>Times New Roman</vt:lpstr>
      <vt:lpstr>Tw Cen MT</vt:lpstr>
      <vt:lpstr>Droplet</vt:lpstr>
      <vt:lpstr>Chapter 12</vt:lpstr>
      <vt:lpstr>Files</vt:lpstr>
      <vt:lpstr>File Systems</vt:lpstr>
      <vt:lpstr>File Systems</vt:lpstr>
      <vt:lpstr>File Systems</vt:lpstr>
      <vt:lpstr>File Systems</vt:lpstr>
      <vt:lpstr>File Systems</vt:lpstr>
      <vt:lpstr>File Management System Objectives</vt:lpstr>
      <vt:lpstr>File System Architecture</vt:lpstr>
      <vt:lpstr>File System Architecture</vt:lpstr>
      <vt:lpstr>File System Architecture</vt:lpstr>
      <vt:lpstr>File System Architecture</vt:lpstr>
      <vt:lpstr>File System Architecture</vt:lpstr>
      <vt:lpstr>File System Architecture</vt:lpstr>
      <vt:lpstr>File System Architecture</vt:lpstr>
      <vt:lpstr>File Management Functions</vt:lpstr>
      <vt:lpstr>File Organisation and Access</vt:lpstr>
      <vt:lpstr>File Organisation and Access</vt:lpstr>
      <vt:lpstr>File Organisation and Access</vt:lpstr>
      <vt:lpstr>File Organisation and Access</vt:lpstr>
      <vt:lpstr>File Organisation and Access</vt:lpstr>
      <vt:lpstr>File Organisation and Access</vt:lpstr>
      <vt:lpstr>File Organisation and Access</vt:lpstr>
      <vt:lpstr>File Organisation and Access</vt:lpstr>
      <vt:lpstr>File Organisation and Access</vt:lpstr>
      <vt:lpstr>File Organisation and Access</vt:lpstr>
      <vt:lpstr>File Organisation and Access</vt:lpstr>
      <vt:lpstr>File Organisation and Access</vt:lpstr>
      <vt:lpstr>File Organisation and Access</vt:lpstr>
      <vt:lpstr>File Organisation and Access</vt:lpstr>
      <vt:lpstr>File Organisation and Access</vt:lpstr>
      <vt:lpstr>File Organisation and Access</vt:lpstr>
      <vt:lpstr>File Organisation and Access</vt:lpstr>
      <vt:lpstr>File Organisation and Access</vt:lpstr>
      <vt:lpstr>File Organisation and Access</vt:lpstr>
      <vt:lpstr>File Organisation and Access</vt:lpstr>
      <vt:lpstr>File Organisation and Access</vt:lpstr>
      <vt:lpstr>File Organisation and Access</vt:lpstr>
      <vt:lpstr>File Directories</vt:lpstr>
      <vt:lpstr>File Directories</vt:lpstr>
      <vt:lpstr>File Directories</vt:lpstr>
      <vt:lpstr>File Directories</vt:lpstr>
      <vt:lpstr>File Directories</vt:lpstr>
      <vt:lpstr>File Directories</vt:lpstr>
      <vt:lpstr>File Directories</vt:lpstr>
      <vt:lpstr>File Directories</vt:lpstr>
      <vt:lpstr>File Sharing</vt:lpstr>
      <vt:lpstr>File Sharing – Access Right</vt:lpstr>
      <vt:lpstr>File Sharing – Access Right</vt:lpstr>
      <vt:lpstr>File Sharing – Access Right</vt:lpstr>
      <vt:lpstr>File Sharing – Access Right</vt:lpstr>
      <vt:lpstr>Record Blocking</vt:lpstr>
      <vt:lpstr>Record Blocking</vt:lpstr>
      <vt:lpstr>Record Blocking</vt:lpstr>
      <vt:lpstr>File Allocation</vt:lpstr>
      <vt:lpstr>File Allocation</vt:lpstr>
      <vt:lpstr>File Allocation</vt:lpstr>
      <vt:lpstr>File Allocation</vt:lpstr>
      <vt:lpstr>File Allocation</vt:lpstr>
      <vt:lpstr>File Allocation</vt:lpstr>
      <vt:lpstr>File Allocation Methods</vt:lpstr>
      <vt:lpstr>File Allocation Methods</vt:lpstr>
      <vt:lpstr>File Allocation Methods</vt:lpstr>
      <vt:lpstr>File Allocation Methods</vt:lpstr>
      <vt:lpstr>File Allocation Methods</vt:lpstr>
      <vt:lpstr>File Allocation Methods</vt:lpstr>
      <vt:lpstr>File Allocation Methods</vt:lpstr>
      <vt:lpstr>File Allocation Methods</vt:lpstr>
      <vt:lpstr>File Allocation Methods</vt:lpstr>
      <vt:lpstr>File Allocation Methods</vt:lpstr>
      <vt:lpstr>Free Space Management</vt:lpstr>
      <vt:lpstr>Free Space Management</vt:lpstr>
      <vt:lpstr>Free Space Management</vt:lpstr>
      <vt:lpstr>Free Space Management</vt:lpstr>
      <vt:lpstr>Free Space Management</vt:lpstr>
      <vt:lpstr>Free Space Management</vt:lpstr>
      <vt:lpstr>Free Space Management</vt:lpstr>
      <vt:lpstr>Free Space Management</vt:lpstr>
      <vt:lpstr>Free Space Management</vt:lpstr>
      <vt:lpstr>Free Space Management</vt:lpstr>
      <vt:lpstr>Free Space Management</vt:lpstr>
      <vt:lpstr>Free Space Management</vt:lpstr>
      <vt:lpstr>Free Space Management</vt:lpstr>
      <vt:lpstr>File Types</vt:lpstr>
      <vt:lpstr>File Types</vt:lpstr>
      <vt:lpstr>Hierarchical, or Tree-Structured Directory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Concurrency: Mutual Exclusion and Synchronization</dc:title>
  <dc:creator>Patricia Roy</dc:creator>
  <cp:lastModifiedBy>user</cp:lastModifiedBy>
  <cp:revision>907</cp:revision>
  <dcterms:created xsi:type="dcterms:W3CDTF">1999-06-26T21:48:38Z</dcterms:created>
  <dcterms:modified xsi:type="dcterms:W3CDTF">2016-08-11T10:39:14Z</dcterms:modified>
</cp:coreProperties>
</file>