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handoutMasterIdLst>
    <p:handoutMasterId r:id="rId42"/>
  </p:handoutMasterIdLst>
  <p:sldIdLst>
    <p:sldId id="735" r:id="rId2"/>
    <p:sldId id="797" r:id="rId3"/>
    <p:sldId id="737" r:id="rId4"/>
    <p:sldId id="738" r:id="rId5"/>
    <p:sldId id="742" r:id="rId6"/>
    <p:sldId id="744" r:id="rId7"/>
    <p:sldId id="746" r:id="rId8"/>
    <p:sldId id="750" r:id="rId9"/>
    <p:sldId id="751" r:id="rId10"/>
    <p:sldId id="752" r:id="rId11"/>
    <p:sldId id="753" r:id="rId12"/>
    <p:sldId id="754" r:id="rId13"/>
    <p:sldId id="757" r:id="rId14"/>
    <p:sldId id="758" r:id="rId15"/>
    <p:sldId id="759" r:id="rId16"/>
    <p:sldId id="760" r:id="rId17"/>
    <p:sldId id="763" r:id="rId18"/>
    <p:sldId id="768" r:id="rId19"/>
    <p:sldId id="769" r:id="rId20"/>
    <p:sldId id="774" r:id="rId21"/>
    <p:sldId id="775" r:id="rId22"/>
    <p:sldId id="776" r:id="rId23"/>
    <p:sldId id="777" r:id="rId24"/>
    <p:sldId id="779" r:id="rId25"/>
    <p:sldId id="780" r:id="rId26"/>
    <p:sldId id="781" r:id="rId27"/>
    <p:sldId id="782" r:id="rId28"/>
    <p:sldId id="783" r:id="rId29"/>
    <p:sldId id="784" r:id="rId30"/>
    <p:sldId id="785" r:id="rId31"/>
    <p:sldId id="787" r:id="rId32"/>
    <p:sldId id="788" r:id="rId33"/>
    <p:sldId id="790" r:id="rId34"/>
    <p:sldId id="791" r:id="rId35"/>
    <p:sldId id="792" r:id="rId36"/>
    <p:sldId id="793" r:id="rId37"/>
    <p:sldId id="794" r:id="rId38"/>
    <p:sldId id="795" r:id="rId39"/>
    <p:sldId id="796" r:id="rId40"/>
  </p:sldIdLst>
  <p:sldSz cx="9144000" cy="6858000" type="screen4x3"/>
  <p:notesSz cx="7099300" cy="10234613"/>
  <p:defaultTex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2">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C2E00"/>
    <a:srgbClr val="9A0000"/>
    <a:srgbClr val="008000"/>
    <a:srgbClr val="3E1F00"/>
    <a:srgbClr val="663300"/>
    <a:srgbClr val="003300"/>
    <a:srgbClr val="6600CC"/>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19" autoAdjust="0"/>
    <p:restoredTop sz="99764" autoAdjust="0"/>
  </p:normalViewPr>
  <p:slideViewPr>
    <p:cSldViewPr>
      <p:cViewPr varScale="1">
        <p:scale>
          <a:sx n="87" d="100"/>
          <a:sy n="87" d="100"/>
        </p:scale>
        <p:origin x="354"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1452" y="-96"/>
      </p:cViewPr>
      <p:guideLst>
        <p:guide orient="horz" pos="3222"/>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6664" tIns="48331" rIns="96664" bIns="48331" numCol="1" anchor="t" anchorCtr="0" compatLnSpc="1">
            <a:prstTxWarp prst="textNoShape">
              <a:avLst/>
            </a:prstTxWarp>
          </a:bodyPr>
          <a:lstStyle>
            <a:lvl1pPr defTabSz="966788">
              <a:defRPr sz="1300" smtClean="0"/>
            </a:lvl1pPr>
          </a:lstStyle>
          <a:p>
            <a:pPr>
              <a:defRPr/>
            </a:pPr>
            <a:endParaRPr lang="en-US" altLang="zh-CN"/>
          </a:p>
        </p:txBody>
      </p:sp>
      <p:sp>
        <p:nvSpPr>
          <p:cNvPr id="6147" name="Rectangle 3"/>
          <p:cNvSpPr>
            <a:spLocks noGrp="1" noChangeArrowheads="1"/>
          </p:cNvSpPr>
          <p:nvPr>
            <p:ph type="dt" sz="quarter" idx="1"/>
          </p:nvPr>
        </p:nvSpPr>
        <p:spPr bwMode="auto">
          <a:xfrm>
            <a:off x="4019550" y="0"/>
            <a:ext cx="3078163" cy="512763"/>
          </a:xfrm>
          <a:prstGeom prst="rect">
            <a:avLst/>
          </a:prstGeom>
          <a:noFill/>
          <a:ln w="9525">
            <a:noFill/>
            <a:miter lim="800000"/>
            <a:headEnd/>
            <a:tailEnd/>
          </a:ln>
          <a:effectLst/>
        </p:spPr>
        <p:txBody>
          <a:bodyPr vert="horz" wrap="square" lIns="96664" tIns="48331" rIns="96664" bIns="48331" numCol="1" anchor="t" anchorCtr="0" compatLnSpc="1">
            <a:prstTxWarp prst="textNoShape">
              <a:avLst/>
            </a:prstTxWarp>
          </a:bodyPr>
          <a:lstStyle>
            <a:lvl1pPr algn="r" defTabSz="966788">
              <a:defRPr sz="1300" smtClean="0"/>
            </a:lvl1pPr>
          </a:lstStyle>
          <a:p>
            <a:pPr>
              <a:defRPr/>
            </a:pPr>
            <a:fld id="{FF67124E-2EF3-4410-ACF5-F29DB139BD4B}" type="datetime1">
              <a:rPr lang="zh-CN" altLang="en-US"/>
              <a:pPr>
                <a:defRPr/>
              </a:pPr>
              <a:t>2017/7/11</a:t>
            </a:fld>
            <a:endParaRPr lang="en-US" altLang="zh-CN"/>
          </a:p>
        </p:txBody>
      </p:sp>
      <p:sp>
        <p:nvSpPr>
          <p:cNvPr id="6148" name="Rectangle 4"/>
          <p:cNvSpPr>
            <a:spLocks noGrp="1" noChangeArrowheads="1"/>
          </p:cNvSpPr>
          <p:nvPr>
            <p:ph type="ftr" sz="quarter" idx="2"/>
          </p:nvPr>
        </p:nvSpPr>
        <p:spPr bwMode="auto">
          <a:xfrm>
            <a:off x="0" y="9720263"/>
            <a:ext cx="3076575" cy="512762"/>
          </a:xfrm>
          <a:prstGeom prst="rect">
            <a:avLst/>
          </a:prstGeom>
          <a:noFill/>
          <a:ln w="9525">
            <a:noFill/>
            <a:miter lim="800000"/>
            <a:headEnd/>
            <a:tailEnd/>
          </a:ln>
          <a:effectLst/>
        </p:spPr>
        <p:txBody>
          <a:bodyPr vert="horz" wrap="square" lIns="96664" tIns="48331" rIns="96664" bIns="48331" numCol="1" anchor="b" anchorCtr="0" compatLnSpc="1">
            <a:prstTxWarp prst="textNoShape">
              <a:avLst/>
            </a:prstTxWarp>
          </a:bodyPr>
          <a:lstStyle>
            <a:lvl1pPr defTabSz="966788">
              <a:defRPr sz="1300" smtClean="0"/>
            </a:lvl1pPr>
          </a:lstStyle>
          <a:p>
            <a:pPr>
              <a:defRPr/>
            </a:pPr>
            <a:r>
              <a:rPr lang="zh-CN" altLang="en-US"/>
              <a:t>8 Jan 2004</a:t>
            </a:r>
            <a:endParaRPr lang="en-US" altLang="zh-CN"/>
          </a:p>
        </p:txBody>
      </p:sp>
      <p:sp>
        <p:nvSpPr>
          <p:cNvPr id="6149" name="Rectangle 5"/>
          <p:cNvSpPr>
            <a:spLocks noGrp="1" noChangeArrowheads="1"/>
          </p:cNvSpPr>
          <p:nvPr>
            <p:ph type="sldNum" sz="quarter" idx="3"/>
          </p:nvPr>
        </p:nvSpPr>
        <p:spPr bwMode="auto">
          <a:xfrm>
            <a:off x="4019550" y="9720263"/>
            <a:ext cx="3078163" cy="512762"/>
          </a:xfrm>
          <a:prstGeom prst="rect">
            <a:avLst/>
          </a:prstGeom>
          <a:noFill/>
          <a:ln w="9525">
            <a:noFill/>
            <a:miter lim="800000"/>
            <a:headEnd/>
            <a:tailEnd/>
          </a:ln>
          <a:effectLst/>
        </p:spPr>
        <p:txBody>
          <a:bodyPr vert="horz" wrap="square" lIns="96664" tIns="48331" rIns="96664" bIns="48331" numCol="1" anchor="b" anchorCtr="0" compatLnSpc="1">
            <a:prstTxWarp prst="textNoShape">
              <a:avLst/>
            </a:prstTxWarp>
          </a:bodyPr>
          <a:lstStyle>
            <a:lvl1pPr algn="r" defTabSz="966788">
              <a:defRPr sz="1300" smtClean="0"/>
            </a:lvl1pPr>
          </a:lstStyle>
          <a:p>
            <a:pPr>
              <a:defRPr/>
            </a:pPr>
            <a:fld id="{1058422C-A76E-45FF-A666-F9109996431A}" type="slidenum">
              <a:rPr lang="zh-CN" altLang="en-US"/>
              <a:pPr>
                <a:defRPr/>
              </a:pPr>
              <a:t>‹#›</a:t>
            </a:fld>
            <a:endParaRPr lang="en-US" altLang="zh-CN"/>
          </a:p>
        </p:txBody>
      </p:sp>
    </p:spTree>
    <p:extLst>
      <p:ext uri="{BB962C8B-B14F-4D97-AF65-F5344CB8AC3E}">
        <p14:creationId xmlns:p14="http://schemas.microsoft.com/office/powerpoint/2010/main" val="2207388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6664" tIns="48331" rIns="96664" bIns="48331" numCol="1" anchor="t" anchorCtr="0" compatLnSpc="1">
            <a:prstTxWarp prst="textNoShape">
              <a:avLst/>
            </a:prstTxWarp>
          </a:bodyPr>
          <a:lstStyle>
            <a:lvl1pPr defTabSz="966788">
              <a:defRPr sz="1300" smtClean="0"/>
            </a:lvl1pPr>
          </a:lstStyle>
          <a:p>
            <a:pPr>
              <a:defRPr/>
            </a:pPr>
            <a:endParaRPr lang="en-US" altLang="zh-CN"/>
          </a:p>
        </p:txBody>
      </p:sp>
      <p:sp>
        <p:nvSpPr>
          <p:cNvPr id="4099" name="Rectangle 3"/>
          <p:cNvSpPr>
            <a:spLocks noGrp="1" noChangeArrowheads="1"/>
          </p:cNvSpPr>
          <p:nvPr>
            <p:ph type="dt" idx="1"/>
          </p:nvPr>
        </p:nvSpPr>
        <p:spPr bwMode="auto">
          <a:xfrm>
            <a:off x="4019550" y="0"/>
            <a:ext cx="3078163" cy="512763"/>
          </a:xfrm>
          <a:prstGeom prst="rect">
            <a:avLst/>
          </a:prstGeom>
          <a:noFill/>
          <a:ln w="9525">
            <a:noFill/>
            <a:miter lim="800000"/>
            <a:headEnd/>
            <a:tailEnd/>
          </a:ln>
          <a:effectLst/>
        </p:spPr>
        <p:txBody>
          <a:bodyPr vert="horz" wrap="square" lIns="96664" tIns="48331" rIns="96664" bIns="48331" numCol="1" anchor="t" anchorCtr="0" compatLnSpc="1">
            <a:prstTxWarp prst="textNoShape">
              <a:avLst/>
            </a:prstTxWarp>
          </a:bodyPr>
          <a:lstStyle>
            <a:lvl1pPr algn="r" defTabSz="966788">
              <a:defRPr sz="1300" smtClean="0"/>
            </a:lvl1pPr>
          </a:lstStyle>
          <a:p>
            <a:pPr>
              <a:defRPr/>
            </a:pPr>
            <a:fld id="{FC9C00B4-F4AC-4438-9A6E-5DDDF26B1B3F}" type="datetime1">
              <a:rPr lang="zh-CN" altLang="en-US"/>
              <a:pPr>
                <a:defRPr/>
              </a:pPr>
              <a:t>2017/7/11</a:t>
            </a:fld>
            <a:endParaRPr lang="en-US" altLang="zh-CN"/>
          </a:p>
        </p:txBody>
      </p:sp>
      <p:sp>
        <p:nvSpPr>
          <p:cNvPr id="66564" name="Rectangle 4"/>
          <p:cNvSpPr>
            <a:spLocks noGrp="1" noRot="1" noChangeAspect="1" noChangeArrowheads="1" noTextEdit="1"/>
          </p:cNvSpPr>
          <p:nvPr>
            <p:ph type="sldImg" idx="2"/>
          </p:nvPr>
        </p:nvSpPr>
        <p:spPr bwMode="auto">
          <a:xfrm>
            <a:off x="990600" y="766763"/>
            <a:ext cx="5119688" cy="3840162"/>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709613" y="4862513"/>
            <a:ext cx="5680075" cy="4605337"/>
          </a:xfrm>
          <a:prstGeom prst="rect">
            <a:avLst/>
          </a:prstGeom>
          <a:noFill/>
          <a:ln w="9525">
            <a:noFill/>
            <a:miter lim="800000"/>
            <a:headEnd/>
            <a:tailEnd/>
          </a:ln>
          <a:effectLst/>
        </p:spPr>
        <p:txBody>
          <a:bodyPr vert="horz" wrap="square" lIns="96664" tIns="48331" rIns="96664" bIns="48331"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4102" name="Rectangle 6"/>
          <p:cNvSpPr>
            <a:spLocks noGrp="1" noChangeArrowheads="1"/>
          </p:cNvSpPr>
          <p:nvPr>
            <p:ph type="ftr" sz="quarter" idx="4"/>
          </p:nvPr>
        </p:nvSpPr>
        <p:spPr bwMode="auto">
          <a:xfrm>
            <a:off x="0" y="9720263"/>
            <a:ext cx="3076575" cy="512762"/>
          </a:xfrm>
          <a:prstGeom prst="rect">
            <a:avLst/>
          </a:prstGeom>
          <a:noFill/>
          <a:ln w="9525">
            <a:noFill/>
            <a:miter lim="800000"/>
            <a:headEnd/>
            <a:tailEnd/>
          </a:ln>
          <a:effectLst/>
        </p:spPr>
        <p:txBody>
          <a:bodyPr vert="horz" wrap="square" lIns="96664" tIns="48331" rIns="96664" bIns="48331" numCol="1" anchor="b" anchorCtr="0" compatLnSpc="1">
            <a:prstTxWarp prst="textNoShape">
              <a:avLst/>
            </a:prstTxWarp>
          </a:bodyPr>
          <a:lstStyle>
            <a:lvl1pPr defTabSz="966788">
              <a:defRPr sz="1300" smtClean="0"/>
            </a:lvl1pPr>
          </a:lstStyle>
          <a:p>
            <a:pPr>
              <a:defRPr/>
            </a:pPr>
            <a:r>
              <a:rPr lang="zh-CN" altLang="en-US"/>
              <a:t>8 Jan 2004</a:t>
            </a:r>
            <a:endParaRPr lang="en-US" altLang="zh-CN"/>
          </a:p>
        </p:txBody>
      </p:sp>
      <p:sp>
        <p:nvSpPr>
          <p:cNvPr id="4103" name="Rectangle 7"/>
          <p:cNvSpPr>
            <a:spLocks noGrp="1" noChangeArrowheads="1"/>
          </p:cNvSpPr>
          <p:nvPr>
            <p:ph type="sldNum" sz="quarter" idx="5"/>
          </p:nvPr>
        </p:nvSpPr>
        <p:spPr bwMode="auto">
          <a:xfrm>
            <a:off x="4019550" y="9720263"/>
            <a:ext cx="3078163" cy="512762"/>
          </a:xfrm>
          <a:prstGeom prst="rect">
            <a:avLst/>
          </a:prstGeom>
          <a:noFill/>
          <a:ln w="9525">
            <a:noFill/>
            <a:miter lim="800000"/>
            <a:headEnd/>
            <a:tailEnd/>
          </a:ln>
          <a:effectLst/>
        </p:spPr>
        <p:txBody>
          <a:bodyPr vert="horz" wrap="square" lIns="96664" tIns="48331" rIns="96664" bIns="48331" numCol="1" anchor="b" anchorCtr="0" compatLnSpc="1">
            <a:prstTxWarp prst="textNoShape">
              <a:avLst/>
            </a:prstTxWarp>
          </a:bodyPr>
          <a:lstStyle>
            <a:lvl1pPr algn="r" defTabSz="966788">
              <a:defRPr sz="1300" smtClean="0"/>
            </a:lvl1pPr>
          </a:lstStyle>
          <a:p>
            <a:pPr>
              <a:defRPr/>
            </a:pPr>
            <a:fld id="{4F3F264D-5AB9-477E-A476-3BBEC89450C2}" type="slidenum">
              <a:rPr lang="zh-CN" altLang="en-US"/>
              <a:pPr>
                <a:defRPr/>
              </a:pPr>
              <a:t>‹#›</a:t>
            </a:fld>
            <a:endParaRPr lang="en-US" altLang="zh-CN"/>
          </a:p>
        </p:txBody>
      </p:sp>
    </p:spTree>
    <p:extLst>
      <p:ext uri="{BB962C8B-B14F-4D97-AF65-F5344CB8AC3E}">
        <p14:creationId xmlns:p14="http://schemas.microsoft.com/office/powerpoint/2010/main" val="4090345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4"/>
          <p:cNvSpPr>
            <a:spLocks noChangeArrowheads="1"/>
          </p:cNvSpPr>
          <p:nvPr userDrawn="1"/>
        </p:nvSpPr>
        <p:spPr bwMode="auto">
          <a:xfrm>
            <a:off x="0" y="14288"/>
            <a:ext cx="1219200" cy="6843712"/>
          </a:xfrm>
          <a:prstGeom prst="rect">
            <a:avLst/>
          </a:prstGeom>
          <a:gradFill rotWithShape="0">
            <a:gsLst>
              <a:gs pos="0">
                <a:srgbClr val="1BABF3"/>
              </a:gs>
              <a:gs pos="100000">
                <a:srgbClr val="FFFFFF"/>
              </a:gs>
            </a:gsLst>
            <a:lin ang="0" scaled="1"/>
          </a:gradFill>
          <a:ln w="12700">
            <a:noFill/>
            <a:miter lim="800000"/>
            <a:headEnd/>
            <a:tailEnd/>
          </a:ln>
          <a:effectLst/>
        </p:spPr>
        <p:txBody>
          <a:bodyPr wrap="none" anchor="ctr"/>
          <a:lstStyle/>
          <a:p>
            <a:pPr>
              <a:defRPr/>
            </a:pPr>
            <a:endParaRPr lang="en-MY"/>
          </a:p>
        </p:txBody>
      </p:sp>
      <p:sp>
        <p:nvSpPr>
          <p:cNvPr id="5" name="Line 12"/>
          <p:cNvSpPr>
            <a:spLocks noChangeShapeType="1"/>
          </p:cNvSpPr>
          <p:nvPr userDrawn="1"/>
        </p:nvSpPr>
        <p:spPr bwMode="auto">
          <a:xfrm>
            <a:off x="1828800" y="3657600"/>
            <a:ext cx="7315200" cy="1588"/>
          </a:xfrm>
          <a:prstGeom prst="line">
            <a:avLst/>
          </a:prstGeom>
          <a:noFill/>
          <a:ln w="76200">
            <a:solidFill>
              <a:schemeClr val="tx1"/>
            </a:solidFill>
            <a:round/>
            <a:headEnd/>
            <a:tailEnd/>
          </a:ln>
          <a:effectLst/>
        </p:spPr>
        <p:txBody>
          <a:bodyPr/>
          <a:lstStyle/>
          <a:p>
            <a:pPr>
              <a:defRPr/>
            </a:pPr>
            <a:endParaRPr lang="en-MY"/>
          </a:p>
        </p:txBody>
      </p:sp>
      <p:sp>
        <p:nvSpPr>
          <p:cNvPr id="6" name="Line 13"/>
          <p:cNvSpPr>
            <a:spLocks noChangeShapeType="1"/>
          </p:cNvSpPr>
          <p:nvPr userDrawn="1"/>
        </p:nvSpPr>
        <p:spPr bwMode="auto">
          <a:xfrm>
            <a:off x="0" y="2057400"/>
            <a:ext cx="7239000" cy="1588"/>
          </a:xfrm>
          <a:prstGeom prst="line">
            <a:avLst/>
          </a:prstGeom>
          <a:noFill/>
          <a:ln w="76200">
            <a:solidFill>
              <a:schemeClr val="tx1"/>
            </a:solidFill>
            <a:round/>
            <a:headEnd/>
            <a:tailEnd/>
          </a:ln>
          <a:effectLst/>
        </p:spPr>
        <p:txBody>
          <a:bodyPr/>
          <a:lstStyle/>
          <a:p>
            <a:pPr>
              <a:defRPr/>
            </a:pPr>
            <a:endParaRPr lang="en-MY"/>
          </a:p>
        </p:txBody>
      </p:sp>
      <p:sp>
        <p:nvSpPr>
          <p:cNvPr id="7" name="Rectangle 17"/>
          <p:cNvSpPr>
            <a:spLocks noChangeArrowheads="1"/>
          </p:cNvSpPr>
          <p:nvPr userDrawn="1"/>
        </p:nvSpPr>
        <p:spPr bwMode="auto">
          <a:xfrm>
            <a:off x="0" y="1905000"/>
            <a:ext cx="5245100" cy="304800"/>
          </a:xfrm>
          <a:prstGeom prst="rect">
            <a:avLst/>
          </a:prstGeom>
          <a:solidFill>
            <a:srgbClr val="0066CC"/>
          </a:solidFill>
          <a:ln w="9525">
            <a:noFill/>
            <a:miter lim="800000"/>
            <a:headEnd/>
            <a:tailEnd/>
          </a:ln>
          <a:effectLst/>
        </p:spPr>
        <p:txBody>
          <a:bodyPr wrap="none" anchor="ctr"/>
          <a:lstStyle/>
          <a:p>
            <a:pPr algn="ctr">
              <a:defRPr/>
            </a:pPr>
            <a:endParaRPr lang="zh-CN" altLang="en-US">
              <a:ea typeface="宋体" pitchFamily="2" charset="-122"/>
            </a:endParaRPr>
          </a:p>
        </p:txBody>
      </p:sp>
      <p:sp>
        <p:nvSpPr>
          <p:cNvPr id="8" name="Rectangle 18"/>
          <p:cNvSpPr>
            <a:spLocks noChangeArrowheads="1"/>
          </p:cNvSpPr>
          <p:nvPr userDrawn="1"/>
        </p:nvSpPr>
        <p:spPr bwMode="auto">
          <a:xfrm>
            <a:off x="76200" y="1447800"/>
            <a:ext cx="381000" cy="2514600"/>
          </a:xfrm>
          <a:prstGeom prst="rect">
            <a:avLst/>
          </a:prstGeom>
          <a:solidFill>
            <a:srgbClr val="003399"/>
          </a:solidFill>
          <a:ln w="9525">
            <a:noFill/>
            <a:miter lim="800000"/>
            <a:headEnd/>
            <a:tailEnd/>
          </a:ln>
          <a:effectLst/>
        </p:spPr>
        <p:txBody>
          <a:bodyPr wrap="none" anchor="ctr"/>
          <a:lstStyle/>
          <a:p>
            <a:pPr>
              <a:defRPr/>
            </a:pPr>
            <a:endParaRPr lang="en-MY"/>
          </a:p>
        </p:txBody>
      </p:sp>
      <p:sp>
        <p:nvSpPr>
          <p:cNvPr id="9" name="Rectangle 19"/>
          <p:cNvSpPr>
            <a:spLocks noChangeArrowheads="1"/>
          </p:cNvSpPr>
          <p:nvPr userDrawn="1"/>
        </p:nvSpPr>
        <p:spPr bwMode="auto">
          <a:xfrm>
            <a:off x="6172200" y="3505200"/>
            <a:ext cx="2971800" cy="304800"/>
          </a:xfrm>
          <a:prstGeom prst="rect">
            <a:avLst/>
          </a:prstGeom>
          <a:solidFill>
            <a:srgbClr val="003399"/>
          </a:solidFill>
          <a:ln w="9525">
            <a:noFill/>
            <a:miter lim="800000"/>
            <a:headEnd/>
            <a:tailEnd/>
          </a:ln>
          <a:effectLst/>
        </p:spPr>
        <p:txBody>
          <a:bodyPr wrap="none" anchor="ctr"/>
          <a:lstStyle/>
          <a:p>
            <a:pPr>
              <a:defRPr/>
            </a:pPr>
            <a:endParaRPr lang="en-MY"/>
          </a:p>
        </p:txBody>
      </p:sp>
      <p:sp>
        <p:nvSpPr>
          <p:cNvPr id="10" name="Rectangle 20"/>
          <p:cNvSpPr>
            <a:spLocks noChangeArrowheads="1"/>
          </p:cNvSpPr>
          <p:nvPr userDrawn="1"/>
        </p:nvSpPr>
        <p:spPr bwMode="auto">
          <a:xfrm>
            <a:off x="0" y="6477000"/>
            <a:ext cx="9144000" cy="228600"/>
          </a:xfrm>
          <a:prstGeom prst="rect">
            <a:avLst/>
          </a:prstGeom>
          <a:solidFill>
            <a:srgbClr val="003399"/>
          </a:solidFill>
          <a:ln w="9525">
            <a:noFill/>
            <a:miter lim="800000"/>
            <a:headEnd/>
            <a:tailEnd/>
          </a:ln>
          <a:effectLst/>
        </p:spPr>
        <p:txBody>
          <a:bodyPr wrap="none" anchor="ctr"/>
          <a:lstStyle/>
          <a:p>
            <a:pPr>
              <a:defRPr/>
            </a:pPr>
            <a:endParaRPr lang="en-MY"/>
          </a:p>
        </p:txBody>
      </p:sp>
      <p:pic>
        <p:nvPicPr>
          <p:cNvPr id="11" name="Picture 21" descr="utar logo"/>
          <p:cNvPicPr>
            <a:picLocks noChangeAspect="1" noChangeArrowheads="1"/>
          </p:cNvPicPr>
          <p:nvPr userDrawn="1"/>
        </p:nvPicPr>
        <p:blipFill>
          <a:blip r:embed="rId2" cstate="print"/>
          <a:srcRect/>
          <a:stretch>
            <a:fillRect/>
          </a:stretch>
        </p:blipFill>
        <p:spPr bwMode="auto">
          <a:xfrm>
            <a:off x="7772400" y="6284913"/>
            <a:ext cx="1219200" cy="573087"/>
          </a:xfrm>
          <a:prstGeom prst="rect">
            <a:avLst/>
          </a:prstGeom>
          <a:noFill/>
          <a:ln w="9525">
            <a:noFill/>
            <a:miter lim="800000"/>
            <a:headEnd/>
            <a:tailEnd/>
          </a:ln>
        </p:spPr>
      </p:pic>
      <p:sp>
        <p:nvSpPr>
          <p:cNvPr id="973830" name="Rectangle 6"/>
          <p:cNvSpPr>
            <a:spLocks noGrp="1" noChangeArrowheads="1"/>
          </p:cNvSpPr>
          <p:nvPr>
            <p:ph type="ctrTitle"/>
          </p:nvPr>
        </p:nvSpPr>
        <p:spPr>
          <a:xfrm>
            <a:off x="533400" y="2362200"/>
            <a:ext cx="8305800" cy="1085850"/>
          </a:xfrm>
        </p:spPr>
        <p:txBody>
          <a:bodyPr/>
          <a:lstStyle>
            <a:lvl1pPr>
              <a:defRPr sz="4400"/>
            </a:lvl1pPr>
          </a:lstStyle>
          <a:p>
            <a:r>
              <a:rPr lang="en-US" altLang="zh-CN"/>
              <a:t>Click to edit Master title style</a:t>
            </a:r>
          </a:p>
        </p:txBody>
      </p:sp>
      <p:sp>
        <p:nvSpPr>
          <p:cNvPr id="973831" name="Rectangle 7"/>
          <p:cNvSpPr>
            <a:spLocks noGrp="1" noChangeArrowheads="1"/>
          </p:cNvSpPr>
          <p:nvPr>
            <p:ph type="subTitle" idx="1"/>
          </p:nvPr>
        </p:nvSpPr>
        <p:spPr>
          <a:xfrm>
            <a:off x="1447800" y="4419600"/>
            <a:ext cx="6400800" cy="1676400"/>
          </a:xfrm>
        </p:spPr>
        <p:txBody>
          <a:bodyPr/>
          <a:lstStyle>
            <a:lvl1pPr marL="0" indent="0" algn="ctr">
              <a:buFontTx/>
              <a:buNone/>
              <a:defRPr b="1" i="1">
                <a:solidFill>
                  <a:srgbClr val="800000"/>
                </a:solidFill>
                <a:latin typeface="Times New Roman" pitchFamily="18" charset="0"/>
              </a:defRPr>
            </a:lvl1pPr>
          </a:lstStyle>
          <a:p>
            <a:r>
              <a:rPr lang="en-US" altLang="zh-CN"/>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2750" y="304800"/>
            <a:ext cx="2152650" cy="5943600"/>
          </a:xfrm>
        </p:spPr>
        <p:txBody>
          <a:bodyPr vert="eaVert"/>
          <a:lstStyle/>
          <a:p>
            <a:r>
              <a:rPr lang="en-US" smtClean="0"/>
              <a:t>Click to edit Master title style</a:t>
            </a:r>
            <a:endParaRPr lang="en-MY"/>
          </a:p>
        </p:txBody>
      </p:sp>
      <p:sp>
        <p:nvSpPr>
          <p:cNvPr id="3" name="Vertical Text Placeholder 2"/>
          <p:cNvSpPr>
            <a:spLocks noGrp="1"/>
          </p:cNvSpPr>
          <p:nvPr>
            <p:ph type="body" orient="vert" idx="1"/>
          </p:nvPr>
        </p:nvSpPr>
        <p:spPr>
          <a:xfrm>
            <a:off x="304800" y="304800"/>
            <a:ext cx="630555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458200" cy="838200"/>
          </a:xfrm>
        </p:spPr>
        <p:txBody>
          <a:bodyPr/>
          <a:lstStyle/>
          <a:p>
            <a:r>
              <a:rPr lang="en-US" smtClean="0"/>
              <a:t>Click to edit Master title style</a:t>
            </a:r>
            <a:endParaRPr lang="en-MY"/>
          </a:p>
        </p:txBody>
      </p:sp>
      <p:sp>
        <p:nvSpPr>
          <p:cNvPr id="3" name="Text Placeholder 2"/>
          <p:cNvSpPr>
            <a:spLocks noGrp="1"/>
          </p:cNvSpPr>
          <p:nvPr>
            <p:ph type="body" sz="half" idx="1"/>
          </p:nvPr>
        </p:nvSpPr>
        <p:spPr>
          <a:xfrm>
            <a:off x="304800" y="1371600"/>
            <a:ext cx="41910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Content Placeholder 3"/>
          <p:cNvSpPr>
            <a:spLocks noGrp="1"/>
          </p:cNvSpPr>
          <p:nvPr>
            <p:ph sz="quarter" idx="2"/>
          </p:nvPr>
        </p:nvSpPr>
        <p:spPr>
          <a:xfrm>
            <a:off x="4648200" y="1371600"/>
            <a:ext cx="41910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5" name="Content Placeholder 4"/>
          <p:cNvSpPr>
            <a:spLocks noGrp="1"/>
          </p:cNvSpPr>
          <p:nvPr>
            <p:ph sz="quarter" idx="3"/>
          </p:nvPr>
        </p:nvSpPr>
        <p:spPr>
          <a:xfrm>
            <a:off x="4648200" y="3886200"/>
            <a:ext cx="41910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458200" cy="838200"/>
          </a:xfrm>
        </p:spPr>
        <p:txBody>
          <a:bodyPr/>
          <a:lstStyle/>
          <a:p>
            <a:r>
              <a:rPr lang="en-US" smtClean="0"/>
              <a:t>Click to edit Master title style</a:t>
            </a:r>
            <a:endParaRPr lang="en-MY"/>
          </a:p>
        </p:txBody>
      </p:sp>
      <p:sp>
        <p:nvSpPr>
          <p:cNvPr id="3" name="Text Placeholder 2"/>
          <p:cNvSpPr>
            <a:spLocks noGrp="1"/>
          </p:cNvSpPr>
          <p:nvPr>
            <p:ph type="body" sz="half" idx="1"/>
          </p:nvPr>
        </p:nvSpPr>
        <p:spPr>
          <a:xfrm>
            <a:off x="304800" y="1371600"/>
            <a:ext cx="41910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Content Placeholder 3"/>
          <p:cNvSpPr>
            <a:spLocks noGrp="1"/>
          </p:cNvSpPr>
          <p:nvPr>
            <p:ph sz="half" idx="2"/>
          </p:nvPr>
        </p:nvSpPr>
        <p:spPr>
          <a:xfrm>
            <a:off x="4648200" y="1371600"/>
            <a:ext cx="41910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458200" cy="838200"/>
          </a:xfrm>
        </p:spPr>
        <p:txBody>
          <a:bodyPr/>
          <a:lstStyle/>
          <a:p>
            <a:r>
              <a:rPr lang="en-US" smtClean="0"/>
              <a:t>Click to edit Master title style</a:t>
            </a:r>
            <a:endParaRPr lang="en-MY"/>
          </a:p>
        </p:txBody>
      </p:sp>
      <p:sp>
        <p:nvSpPr>
          <p:cNvPr id="3" name="Content Placeholder 2"/>
          <p:cNvSpPr>
            <a:spLocks noGrp="1"/>
          </p:cNvSpPr>
          <p:nvPr>
            <p:ph sz="half" idx="1"/>
          </p:nvPr>
        </p:nvSpPr>
        <p:spPr>
          <a:xfrm>
            <a:off x="304800" y="1371600"/>
            <a:ext cx="85344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Text Placeholder 3"/>
          <p:cNvSpPr>
            <a:spLocks noGrp="1"/>
          </p:cNvSpPr>
          <p:nvPr>
            <p:ph type="body" sz="half" idx="2"/>
          </p:nvPr>
        </p:nvSpPr>
        <p:spPr>
          <a:xfrm>
            <a:off x="304800" y="3886200"/>
            <a:ext cx="85344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458200" cy="838200"/>
          </a:xfrm>
        </p:spPr>
        <p:txBody>
          <a:bodyPr/>
          <a:lstStyle/>
          <a:p>
            <a:r>
              <a:rPr lang="en-US" smtClean="0"/>
              <a:t>Click to edit Master title style</a:t>
            </a:r>
            <a:endParaRPr lang="en-MY"/>
          </a:p>
        </p:txBody>
      </p:sp>
      <p:sp>
        <p:nvSpPr>
          <p:cNvPr id="3" name="Text Placeholder 2"/>
          <p:cNvSpPr>
            <a:spLocks noGrp="1"/>
          </p:cNvSpPr>
          <p:nvPr>
            <p:ph type="body" sz="half" idx="1"/>
          </p:nvPr>
        </p:nvSpPr>
        <p:spPr>
          <a:xfrm>
            <a:off x="304800" y="1371600"/>
            <a:ext cx="85344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Content Placeholder 3"/>
          <p:cNvSpPr>
            <a:spLocks noGrp="1"/>
          </p:cNvSpPr>
          <p:nvPr>
            <p:ph sz="half" idx="2"/>
          </p:nvPr>
        </p:nvSpPr>
        <p:spPr>
          <a:xfrm>
            <a:off x="304800" y="3886200"/>
            <a:ext cx="85344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MY"/>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Content Placeholder 2"/>
          <p:cNvSpPr>
            <a:spLocks noGrp="1"/>
          </p:cNvSpPr>
          <p:nvPr>
            <p:ph sz="half" idx="1"/>
          </p:nvPr>
        </p:nvSpPr>
        <p:spPr>
          <a:xfrm>
            <a:off x="304800" y="1371600"/>
            <a:ext cx="41910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Content Placeholder 3"/>
          <p:cNvSpPr>
            <a:spLocks noGrp="1"/>
          </p:cNvSpPr>
          <p:nvPr>
            <p:ph sz="half" idx="2"/>
          </p:nvPr>
        </p:nvSpPr>
        <p:spPr>
          <a:xfrm>
            <a:off x="4648200" y="1371600"/>
            <a:ext cx="41910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MY"/>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MY"/>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MY"/>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MY"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5" name="Rectangle 21"/>
          <p:cNvSpPr>
            <a:spLocks noChangeArrowheads="1"/>
          </p:cNvSpPr>
          <p:nvPr userDrawn="1"/>
        </p:nvSpPr>
        <p:spPr bwMode="auto">
          <a:xfrm>
            <a:off x="0" y="14288"/>
            <a:ext cx="1219200" cy="6843712"/>
          </a:xfrm>
          <a:prstGeom prst="rect">
            <a:avLst/>
          </a:prstGeom>
          <a:gradFill rotWithShape="0">
            <a:gsLst>
              <a:gs pos="0">
                <a:srgbClr val="1BABF3"/>
              </a:gs>
              <a:gs pos="100000">
                <a:srgbClr val="FFFFFF"/>
              </a:gs>
            </a:gsLst>
            <a:lin ang="0" scaled="1"/>
          </a:gradFill>
          <a:ln w="12700">
            <a:noFill/>
            <a:miter lim="800000"/>
            <a:headEnd/>
            <a:tailEnd/>
          </a:ln>
          <a:effectLst/>
        </p:spPr>
        <p:txBody>
          <a:bodyPr wrap="none" anchor="ctr"/>
          <a:lstStyle/>
          <a:p>
            <a:pPr>
              <a:defRPr/>
            </a:pPr>
            <a:endParaRPr lang="en-MY"/>
          </a:p>
        </p:txBody>
      </p:sp>
      <p:sp>
        <p:nvSpPr>
          <p:cNvPr id="1046" name="Line 22"/>
          <p:cNvSpPr>
            <a:spLocks noChangeShapeType="1"/>
          </p:cNvSpPr>
          <p:nvPr userDrawn="1"/>
        </p:nvSpPr>
        <p:spPr bwMode="auto">
          <a:xfrm>
            <a:off x="990600" y="1219200"/>
            <a:ext cx="8153400" cy="0"/>
          </a:xfrm>
          <a:prstGeom prst="line">
            <a:avLst/>
          </a:prstGeom>
          <a:noFill/>
          <a:ln w="76200">
            <a:solidFill>
              <a:schemeClr val="tx1"/>
            </a:solidFill>
            <a:round/>
            <a:headEnd/>
            <a:tailEnd/>
          </a:ln>
          <a:effectLst/>
        </p:spPr>
        <p:txBody>
          <a:bodyPr/>
          <a:lstStyle/>
          <a:p>
            <a:pPr>
              <a:defRPr/>
            </a:pPr>
            <a:endParaRPr lang="en-MY"/>
          </a:p>
        </p:txBody>
      </p:sp>
      <p:sp>
        <p:nvSpPr>
          <p:cNvPr id="12292" name="Rectangle 23"/>
          <p:cNvSpPr>
            <a:spLocks noGrp="1" noChangeArrowheads="1"/>
          </p:cNvSpPr>
          <p:nvPr>
            <p:ph type="title"/>
          </p:nvPr>
        </p:nvSpPr>
        <p:spPr bwMode="auto">
          <a:xfrm>
            <a:off x="457200" y="304800"/>
            <a:ext cx="84582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2293" name="Rectangle 24"/>
          <p:cNvSpPr>
            <a:spLocks noGrp="1" noChangeArrowheads="1"/>
          </p:cNvSpPr>
          <p:nvPr>
            <p:ph type="body" idx="1"/>
          </p:nvPr>
        </p:nvSpPr>
        <p:spPr bwMode="auto">
          <a:xfrm>
            <a:off x="304800" y="1371600"/>
            <a:ext cx="85344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156" name="Line 132"/>
          <p:cNvSpPr>
            <a:spLocks noChangeShapeType="1"/>
          </p:cNvSpPr>
          <p:nvPr userDrawn="1"/>
        </p:nvSpPr>
        <p:spPr bwMode="auto">
          <a:xfrm>
            <a:off x="0" y="228600"/>
            <a:ext cx="8305800" cy="0"/>
          </a:xfrm>
          <a:prstGeom prst="line">
            <a:avLst/>
          </a:prstGeom>
          <a:noFill/>
          <a:ln w="76200">
            <a:solidFill>
              <a:schemeClr val="tx1"/>
            </a:solidFill>
            <a:round/>
            <a:headEnd/>
            <a:tailEnd/>
          </a:ln>
          <a:effectLst/>
        </p:spPr>
        <p:txBody>
          <a:bodyPr/>
          <a:lstStyle/>
          <a:p>
            <a:pPr>
              <a:defRPr/>
            </a:pPr>
            <a:endParaRPr lang="en-MY"/>
          </a:p>
        </p:txBody>
      </p:sp>
      <p:sp>
        <p:nvSpPr>
          <p:cNvPr id="1157" name="Rectangle 133"/>
          <p:cNvSpPr>
            <a:spLocks noChangeArrowheads="1"/>
          </p:cNvSpPr>
          <p:nvPr userDrawn="1"/>
        </p:nvSpPr>
        <p:spPr bwMode="auto">
          <a:xfrm>
            <a:off x="152400" y="0"/>
            <a:ext cx="304800" cy="1371600"/>
          </a:xfrm>
          <a:prstGeom prst="rect">
            <a:avLst/>
          </a:prstGeom>
          <a:solidFill>
            <a:srgbClr val="003399"/>
          </a:solidFill>
          <a:ln w="9525">
            <a:noFill/>
            <a:miter lim="800000"/>
            <a:headEnd/>
            <a:tailEnd/>
          </a:ln>
          <a:effectLst/>
        </p:spPr>
        <p:txBody>
          <a:bodyPr wrap="none" anchor="ctr"/>
          <a:lstStyle/>
          <a:p>
            <a:pPr>
              <a:defRPr/>
            </a:pPr>
            <a:endParaRPr lang="en-MY"/>
          </a:p>
        </p:txBody>
      </p:sp>
      <p:sp>
        <p:nvSpPr>
          <p:cNvPr id="1159" name="Rectangle 135"/>
          <p:cNvSpPr>
            <a:spLocks noChangeArrowheads="1"/>
          </p:cNvSpPr>
          <p:nvPr userDrawn="1"/>
        </p:nvSpPr>
        <p:spPr bwMode="auto">
          <a:xfrm>
            <a:off x="12700" y="88900"/>
            <a:ext cx="3187700" cy="292100"/>
          </a:xfrm>
          <a:prstGeom prst="rect">
            <a:avLst/>
          </a:prstGeom>
          <a:solidFill>
            <a:srgbClr val="0066CC"/>
          </a:solidFill>
          <a:ln w="9525">
            <a:noFill/>
            <a:miter lim="800000"/>
            <a:headEnd/>
            <a:tailEnd/>
          </a:ln>
          <a:effectLst/>
        </p:spPr>
        <p:txBody>
          <a:bodyPr wrap="none" anchor="ctr"/>
          <a:lstStyle/>
          <a:p>
            <a:pPr algn="ctr">
              <a:defRPr/>
            </a:pPr>
            <a:endParaRPr lang="zh-CN" altLang="en-US">
              <a:ea typeface="宋体" pitchFamily="2" charset="-122"/>
            </a:endParaRPr>
          </a:p>
        </p:txBody>
      </p:sp>
      <p:sp>
        <p:nvSpPr>
          <p:cNvPr id="1162" name="Rectangle 138"/>
          <p:cNvSpPr>
            <a:spLocks noChangeArrowheads="1"/>
          </p:cNvSpPr>
          <p:nvPr userDrawn="1"/>
        </p:nvSpPr>
        <p:spPr bwMode="auto">
          <a:xfrm>
            <a:off x="6781800" y="1066800"/>
            <a:ext cx="2362200" cy="304800"/>
          </a:xfrm>
          <a:prstGeom prst="rect">
            <a:avLst/>
          </a:prstGeom>
          <a:solidFill>
            <a:srgbClr val="003399"/>
          </a:solidFill>
          <a:ln w="9525">
            <a:noFill/>
            <a:miter lim="800000"/>
            <a:headEnd/>
            <a:tailEnd/>
          </a:ln>
          <a:effectLst/>
        </p:spPr>
        <p:txBody>
          <a:bodyPr wrap="none" anchor="ctr"/>
          <a:lstStyle/>
          <a:p>
            <a:pPr>
              <a:defRPr/>
            </a:pPr>
            <a:endParaRPr lang="en-MY"/>
          </a:p>
        </p:txBody>
      </p:sp>
      <p:sp>
        <p:nvSpPr>
          <p:cNvPr id="1163" name="Rectangle 139"/>
          <p:cNvSpPr>
            <a:spLocks noChangeArrowheads="1"/>
          </p:cNvSpPr>
          <p:nvPr userDrawn="1"/>
        </p:nvSpPr>
        <p:spPr bwMode="auto">
          <a:xfrm>
            <a:off x="0" y="6477000"/>
            <a:ext cx="9144000" cy="228600"/>
          </a:xfrm>
          <a:prstGeom prst="rect">
            <a:avLst/>
          </a:prstGeom>
          <a:solidFill>
            <a:srgbClr val="003399"/>
          </a:solidFill>
          <a:ln w="9525">
            <a:noFill/>
            <a:miter lim="800000"/>
            <a:headEnd/>
            <a:tailEnd/>
          </a:ln>
          <a:effectLst/>
        </p:spPr>
        <p:txBody>
          <a:bodyPr wrap="none" anchor="ctr"/>
          <a:lstStyle/>
          <a:p>
            <a:pPr>
              <a:defRPr/>
            </a:pPr>
            <a:endParaRPr lang="en-MY"/>
          </a:p>
        </p:txBody>
      </p:sp>
      <p:pic>
        <p:nvPicPr>
          <p:cNvPr id="12299" name="Picture 140" descr="utar logo"/>
          <p:cNvPicPr>
            <a:picLocks noChangeAspect="1" noChangeArrowheads="1"/>
          </p:cNvPicPr>
          <p:nvPr userDrawn="1"/>
        </p:nvPicPr>
        <p:blipFill>
          <a:blip r:embed="rId17" cstate="print"/>
          <a:srcRect/>
          <a:stretch>
            <a:fillRect/>
          </a:stretch>
        </p:blipFill>
        <p:spPr bwMode="auto">
          <a:xfrm>
            <a:off x="7772400" y="6284913"/>
            <a:ext cx="1219200" cy="5730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9"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Lst>
  <p:timing>
    <p:tnLst>
      <p:par>
        <p:cTn id="1" dur="indefinite" restart="never" nodeType="tmRoot"/>
      </p:par>
    </p:tnLst>
  </p:timing>
  <p:txStyles>
    <p:titleStyle>
      <a:lvl1pPr algn="ctr" rtl="0" eaLnBrk="0" fontAlgn="base" hangingPunct="0">
        <a:spcBef>
          <a:spcPct val="0"/>
        </a:spcBef>
        <a:spcAft>
          <a:spcPct val="0"/>
        </a:spcAft>
        <a:defRPr sz="3800" b="1">
          <a:solidFill>
            <a:srgbClr val="008000"/>
          </a:solidFill>
          <a:latin typeface="+mj-lt"/>
          <a:ea typeface="+mj-ea"/>
          <a:cs typeface="+mj-cs"/>
        </a:defRPr>
      </a:lvl1pPr>
      <a:lvl2pPr algn="ctr" rtl="0" eaLnBrk="0" fontAlgn="base" hangingPunct="0">
        <a:spcBef>
          <a:spcPct val="0"/>
        </a:spcBef>
        <a:spcAft>
          <a:spcPct val="0"/>
        </a:spcAft>
        <a:defRPr sz="3800" b="1">
          <a:solidFill>
            <a:srgbClr val="008000"/>
          </a:solidFill>
          <a:latin typeface="Book Antiqua" pitchFamily="18" charset="0"/>
        </a:defRPr>
      </a:lvl2pPr>
      <a:lvl3pPr algn="ctr" rtl="0" eaLnBrk="0" fontAlgn="base" hangingPunct="0">
        <a:spcBef>
          <a:spcPct val="0"/>
        </a:spcBef>
        <a:spcAft>
          <a:spcPct val="0"/>
        </a:spcAft>
        <a:defRPr sz="3800" b="1">
          <a:solidFill>
            <a:srgbClr val="008000"/>
          </a:solidFill>
          <a:latin typeface="Book Antiqua" pitchFamily="18" charset="0"/>
        </a:defRPr>
      </a:lvl3pPr>
      <a:lvl4pPr algn="ctr" rtl="0" eaLnBrk="0" fontAlgn="base" hangingPunct="0">
        <a:spcBef>
          <a:spcPct val="0"/>
        </a:spcBef>
        <a:spcAft>
          <a:spcPct val="0"/>
        </a:spcAft>
        <a:defRPr sz="3800" b="1">
          <a:solidFill>
            <a:srgbClr val="008000"/>
          </a:solidFill>
          <a:latin typeface="Book Antiqua" pitchFamily="18" charset="0"/>
        </a:defRPr>
      </a:lvl4pPr>
      <a:lvl5pPr algn="ctr" rtl="0" eaLnBrk="0" fontAlgn="base" hangingPunct="0">
        <a:spcBef>
          <a:spcPct val="0"/>
        </a:spcBef>
        <a:spcAft>
          <a:spcPct val="0"/>
        </a:spcAft>
        <a:defRPr sz="3800" b="1">
          <a:solidFill>
            <a:srgbClr val="008000"/>
          </a:solidFill>
          <a:latin typeface="Book Antiqua" pitchFamily="18" charset="0"/>
        </a:defRPr>
      </a:lvl5pPr>
      <a:lvl6pPr marL="457200" algn="ctr" rtl="0" fontAlgn="base">
        <a:spcBef>
          <a:spcPct val="0"/>
        </a:spcBef>
        <a:spcAft>
          <a:spcPct val="0"/>
        </a:spcAft>
        <a:defRPr sz="3800" b="1">
          <a:solidFill>
            <a:srgbClr val="008000"/>
          </a:solidFill>
          <a:latin typeface="Book Antiqua" pitchFamily="18" charset="0"/>
        </a:defRPr>
      </a:lvl6pPr>
      <a:lvl7pPr marL="914400" algn="ctr" rtl="0" fontAlgn="base">
        <a:spcBef>
          <a:spcPct val="0"/>
        </a:spcBef>
        <a:spcAft>
          <a:spcPct val="0"/>
        </a:spcAft>
        <a:defRPr sz="3800" b="1">
          <a:solidFill>
            <a:srgbClr val="008000"/>
          </a:solidFill>
          <a:latin typeface="Book Antiqua" pitchFamily="18" charset="0"/>
        </a:defRPr>
      </a:lvl7pPr>
      <a:lvl8pPr marL="1371600" algn="ctr" rtl="0" fontAlgn="base">
        <a:spcBef>
          <a:spcPct val="0"/>
        </a:spcBef>
        <a:spcAft>
          <a:spcPct val="0"/>
        </a:spcAft>
        <a:defRPr sz="3800" b="1">
          <a:solidFill>
            <a:srgbClr val="008000"/>
          </a:solidFill>
          <a:latin typeface="Book Antiqua" pitchFamily="18" charset="0"/>
        </a:defRPr>
      </a:lvl8pPr>
      <a:lvl9pPr marL="1828800" algn="ctr" rtl="0" fontAlgn="base">
        <a:spcBef>
          <a:spcPct val="0"/>
        </a:spcBef>
        <a:spcAft>
          <a:spcPct val="0"/>
        </a:spcAft>
        <a:defRPr sz="3800" b="1">
          <a:solidFill>
            <a:srgbClr val="008000"/>
          </a:solidFill>
          <a:latin typeface="Book Antiqua" pitchFamily="18" charset="0"/>
        </a:defRPr>
      </a:lvl9pPr>
    </p:titleStyle>
    <p:bodyStyle>
      <a:lvl1pPr marL="342900" indent="-342900" algn="l" rtl="0" eaLnBrk="0" fontAlgn="base" hangingPunct="0">
        <a:spcBef>
          <a:spcPct val="20000"/>
        </a:spcBef>
        <a:spcAft>
          <a:spcPct val="0"/>
        </a:spcAft>
        <a:buChar char="•"/>
        <a:defRPr sz="3200">
          <a:solidFill>
            <a:srgbClr val="003399"/>
          </a:solidFill>
          <a:latin typeface="+mn-lt"/>
          <a:ea typeface="+mn-ea"/>
          <a:cs typeface="+mn-cs"/>
        </a:defRPr>
      </a:lvl1pPr>
      <a:lvl2pPr marL="742950" indent="-285750" algn="l" rtl="0" eaLnBrk="0" fontAlgn="base" hangingPunct="0">
        <a:spcBef>
          <a:spcPct val="20000"/>
        </a:spcBef>
        <a:spcAft>
          <a:spcPct val="0"/>
        </a:spcAft>
        <a:buChar char="–"/>
        <a:defRPr sz="2800">
          <a:solidFill>
            <a:srgbClr val="763B00"/>
          </a:solidFill>
          <a:latin typeface="+mn-lt"/>
        </a:defRPr>
      </a:lvl2pPr>
      <a:lvl3pPr marL="1143000" indent="-228600" algn="l" rtl="0" eaLnBrk="0" fontAlgn="base" hangingPunct="0">
        <a:spcBef>
          <a:spcPct val="20000"/>
        </a:spcBef>
        <a:spcAft>
          <a:spcPct val="0"/>
        </a:spcAft>
        <a:buChar char="•"/>
        <a:defRPr sz="2400">
          <a:solidFill>
            <a:srgbClr val="9A0000"/>
          </a:solidFill>
          <a:latin typeface="+mn-lt"/>
        </a:defRPr>
      </a:lvl3pPr>
      <a:lvl4pPr marL="1600200" indent="-228600" algn="l" rtl="0" eaLnBrk="0" fontAlgn="base" hangingPunct="0">
        <a:spcBef>
          <a:spcPct val="20000"/>
        </a:spcBef>
        <a:spcAft>
          <a:spcPct val="0"/>
        </a:spcAft>
        <a:buChar char="–"/>
        <a:defRPr sz="2000">
          <a:solidFill>
            <a:srgbClr val="6600CC"/>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Layout" Target="../slideLayouts/slideLayout15.xml"/><Relationship Id="rId4" Type="http://schemas.openxmlformats.org/officeDocument/2006/relationships/image" Target="../media/image8.wmf"/></Relationships>
</file>

<file path=ppt/slides/_rels/slide26.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4.xml"/><Relationship Id="rId1" Type="http://schemas.openxmlformats.org/officeDocument/2006/relationships/vmlDrawing" Target="../drawings/vmlDrawing5.vml"/><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ctrTitle"/>
          </p:nvPr>
        </p:nvSpPr>
        <p:spPr>
          <a:xfrm>
            <a:off x="431800" y="2286000"/>
            <a:ext cx="8610600" cy="838200"/>
          </a:xfrm>
        </p:spPr>
        <p:txBody>
          <a:bodyPr/>
          <a:lstStyle/>
          <a:p>
            <a:pPr eaLnBrk="1" hangingPunct="1"/>
            <a:r>
              <a:rPr lang="en-US" altLang="zh-CN" sz="4000" dirty="0">
                <a:solidFill>
                  <a:schemeClr val="accent2"/>
                </a:solidFill>
                <a:ea typeface="宋体" pitchFamily="2" charset="-122"/>
              </a:rPr>
              <a:t>TCP/IP Network Fundamentals</a:t>
            </a:r>
            <a:endParaRPr lang="en-US" altLang="zh-CN" sz="4000" dirty="0" smtClean="0">
              <a:solidFill>
                <a:schemeClr val="accent2"/>
              </a:solidFill>
              <a:ea typeface="宋体" pitchFamily="2" charset="-122"/>
            </a:endParaRPr>
          </a:p>
        </p:txBody>
      </p:sp>
      <p:sp>
        <p:nvSpPr>
          <p:cNvPr id="14339" name="Rectangle 5"/>
          <p:cNvSpPr>
            <a:spLocks noGrp="1" noChangeArrowheads="1"/>
          </p:cNvSpPr>
          <p:nvPr>
            <p:ph type="subTitle" idx="1"/>
          </p:nvPr>
        </p:nvSpPr>
        <p:spPr>
          <a:xfrm>
            <a:off x="1447800" y="4343400"/>
            <a:ext cx="6400800" cy="1219200"/>
          </a:xfrm>
        </p:spPr>
        <p:txBody>
          <a:bodyPr/>
          <a:lstStyle/>
          <a:p>
            <a:pPr eaLnBrk="1" hangingPunct="1">
              <a:spcBef>
                <a:spcPct val="0"/>
              </a:spcBef>
            </a:pPr>
            <a:r>
              <a:rPr lang="en-US" altLang="zh-CN" sz="3600" dirty="0" smtClean="0">
                <a:solidFill>
                  <a:srgbClr val="990000"/>
                </a:solidFill>
                <a:ea typeface="宋体" pitchFamily="2" charset="-122"/>
              </a:rPr>
              <a:t>Access Control Lists (ACL)</a:t>
            </a:r>
          </a:p>
          <a:p>
            <a:pPr eaLnBrk="1" hangingPunct="1"/>
            <a:endParaRPr lang="zh-CN" altLang="en-US" sz="3600" dirty="0" smtClean="0">
              <a:ea typeface="宋体" pitchFamily="2" charset="-122"/>
            </a:endParaRPr>
          </a:p>
        </p:txBody>
      </p:sp>
      <p:sp>
        <p:nvSpPr>
          <p:cNvPr id="14340" name="Rectangle 6"/>
          <p:cNvSpPr>
            <a:spLocks noChangeArrowheads="1"/>
          </p:cNvSpPr>
          <p:nvPr/>
        </p:nvSpPr>
        <p:spPr bwMode="auto">
          <a:xfrm>
            <a:off x="2362200" y="1143000"/>
            <a:ext cx="4402167" cy="584775"/>
          </a:xfrm>
          <a:prstGeom prst="rect">
            <a:avLst/>
          </a:prstGeom>
          <a:noFill/>
          <a:ln w="9525">
            <a:noFill/>
            <a:miter lim="800000"/>
            <a:headEnd/>
            <a:tailEnd/>
          </a:ln>
        </p:spPr>
        <p:txBody>
          <a:bodyPr wrap="none">
            <a:spAutoFit/>
          </a:bodyPr>
          <a:lstStyle/>
          <a:p>
            <a:r>
              <a:rPr lang="en-US" altLang="zh-CN" sz="3200" b="1" i="1" dirty="0" smtClean="0">
                <a:solidFill>
                  <a:srgbClr val="008000"/>
                </a:solidFill>
                <a:ea typeface="宋体" pitchFamily="2" charset="-122"/>
              </a:rPr>
              <a:t>UEEN2013/UEEN2432</a:t>
            </a:r>
            <a:endParaRPr lang="en-US" altLang="zh-CN" sz="3200" b="1" i="1" dirty="0">
              <a:solidFill>
                <a:srgbClr val="008000"/>
              </a:solidFill>
              <a:ea typeface="宋体" pitchFamily="2" charset="-122"/>
            </a:endParaRPr>
          </a:p>
        </p:txBody>
      </p:sp>
      <p:sp>
        <p:nvSpPr>
          <p:cNvPr id="14341" name="Rectangle 7"/>
          <p:cNvSpPr>
            <a:spLocks noChangeArrowheads="1"/>
          </p:cNvSpPr>
          <p:nvPr/>
        </p:nvSpPr>
        <p:spPr bwMode="auto">
          <a:xfrm>
            <a:off x="3581400" y="2971800"/>
            <a:ext cx="1811714" cy="523220"/>
          </a:xfrm>
          <a:prstGeom prst="rect">
            <a:avLst/>
          </a:prstGeom>
          <a:noFill/>
          <a:ln w="9525">
            <a:noFill/>
            <a:miter lim="800000"/>
            <a:headEnd/>
            <a:tailEnd/>
          </a:ln>
        </p:spPr>
        <p:txBody>
          <a:bodyPr wrap="none">
            <a:spAutoFit/>
          </a:bodyPr>
          <a:lstStyle/>
          <a:p>
            <a:r>
              <a:rPr lang="en-US" altLang="zh-CN" sz="2800" b="1" dirty="0" smtClean="0">
                <a:solidFill>
                  <a:srgbClr val="6600CC"/>
                </a:solidFill>
                <a:latin typeface="Book Antiqua" pitchFamily="18" charset="0"/>
                <a:ea typeface="宋体" pitchFamily="2" charset="-122"/>
              </a:rPr>
              <a:t>(Topic 05)</a:t>
            </a:r>
            <a:endParaRPr lang="en-US" altLang="zh-CN" sz="2800" b="1" dirty="0">
              <a:solidFill>
                <a:srgbClr val="6600CC"/>
              </a:solidFill>
              <a:latin typeface="Book Antiqua" pitchFamily="18" charset="0"/>
              <a:ea typeface="宋体"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zh-CN" smtClean="0">
                <a:ea typeface="宋体" pitchFamily="2" charset="-122"/>
              </a:rPr>
              <a:t>Multi-condition Standard ACL</a:t>
            </a:r>
          </a:p>
        </p:txBody>
      </p:sp>
      <p:sp>
        <p:nvSpPr>
          <p:cNvPr id="30723" name="Rectangle 3"/>
          <p:cNvSpPr>
            <a:spLocks noGrp="1" noChangeArrowheads="1"/>
          </p:cNvSpPr>
          <p:nvPr>
            <p:ph type="body" sz="half" idx="1"/>
          </p:nvPr>
        </p:nvSpPr>
        <p:spPr>
          <a:xfrm>
            <a:off x="1371600" y="1295400"/>
            <a:ext cx="6400800" cy="5029200"/>
          </a:xfrm>
        </p:spPr>
        <p:txBody>
          <a:bodyPr/>
          <a:lstStyle/>
          <a:p>
            <a:pPr eaLnBrk="1" hangingPunct="1">
              <a:lnSpc>
                <a:spcPct val="80000"/>
              </a:lnSpc>
              <a:buFontTx/>
              <a:buNone/>
            </a:pPr>
            <a:r>
              <a:rPr lang="en-US" altLang="zh-CN" sz="1600" b="1" dirty="0" err="1" smtClean="0">
                <a:solidFill>
                  <a:schemeClr val="tx1"/>
                </a:solidFill>
                <a:latin typeface="Courier New" pitchFamily="49" charset="0"/>
                <a:ea typeface="宋体" pitchFamily="2" charset="-122"/>
              </a:rPr>
              <a:t>Router#config</a:t>
            </a:r>
            <a:r>
              <a:rPr lang="en-US" altLang="zh-CN" sz="1600" b="1" dirty="0" smtClean="0">
                <a:solidFill>
                  <a:schemeClr val="tx1"/>
                </a:solidFill>
                <a:latin typeface="Courier New" pitchFamily="49" charset="0"/>
                <a:ea typeface="宋体" pitchFamily="2" charset="-122"/>
              </a:rPr>
              <a:t> t</a:t>
            </a:r>
          </a:p>
          <a:p>
            <a:pPr eaLnBrk="1" hangingPunct="1">
              <a:lnSpc>
                <a:spcPct val="80000"/>
              </a:lnSpc>
              <a:buFontTx/>
              <a:buNone/>
            </a:pPr>
            <a:r>
              <a:rPr lang="en-US" altLang="zh-CN" sz="1600" b="1" dirty="0" smtClean="0">
                <a:solidFill>
                  <a:schemeClr val="tx1"/>
                </a:solidFill>
                <a:latin typeface="Courier New" pitchFamily="49" charset="0"/>
                <a:ea typeface="宋体" pitchFamily="2" charset="-122"/>
              </a:rPr>
              <a:t>Router(</a:t>
            </a:r>
            <a:r>
              <a:rPr lang="en-US" altLang="zh-CN" sz="1600" b="1" dirty="0" err="1" smtClean="0">
                <a:solidFill>
                  <a:schemeClr val="tx1"/>
                </a:solidFill>
                <a:latin typeface="Courier New" pitchFamily="49" charset="0"/>
                <a:ea typeface="宋体" pitchFamily="2" charset="-122"/>
              </a:rPr>
              <a:t>config</a:t>
            </a:r>
            <a:r>
              <a:rPr lang="en-US" altLang="zh-CN" sz="1600" b="1" dirty="0" smtClean="0">
                <a:solidFill>
                  <a:schemeClr val="tx1"/>
                </a:solidFill>
                <a:latin typeface="Courier New" pitchFamily="49" charset="0"/>
                <a:ea typeface="宋体" pitchFamily="2" charset="-122"/>
              </a:rPr>
              <a:t>)#access-list 5 deny host 172.16.10.1</a:t>
            </a:r>
          </a:p>
          <a:p>
            <a:pPr eaLnBrk="1" hangingPunct="1">
              <a:lnSpc>
                <a:spcPct val="80000"/>
              </a:lnSpc>
              <a:buFontTx/>
              <a:buNone/>
            </a:pPr>
            <a:r>
              <a:rPr lang="en-US" altLang="zh-CN" sz="1600" b="1" dirty="0" smtClean="0">
                <a:solidFill>
                  <a:schemeClr val="tx1"/>
                </a:solidFill>
                <a:latin typeface="Courier New" pitchFamily="49" charset="0"/>
                <a:ea typeface="宋体" pitchFamily="2" charset="-122"/>
              </a:rPr>
              <a:t>Router(</a:t>
            </a:r>
            <a:r>
              <a:rPr lang="en-US" altLang="zh-CN" sz="1600" b="1" dirty="0" err="1" smtClean="0">
                <a:solidFill>
                  <a:schemeClr val="tx1"/>
                </a:solidFill>
                <a:latin typeface="Courier New" pitchFamily="49" charset="0"/>
                <a:ea typeface="宋体" pitchFamily="2" charset="-122"/>
              </a:rPr>
              <a:t>config</a:t>
            </a:r>
            <a:r>
              <a:rPr lang="en-US" altLang="zh-CN" sz="1600" b="1" dirty="0" smtClean="0">
                <a:solidFill>
                  <a:schemeClr val="tx1"/>
                </a:solidFill>
                <a:latin typeface="Courier New" pitchFamily="49" charset="0"/>
                <a:ea typeface="宋体" pitchFamily="2" charset="-122"/>
              </a:rPr>
              <a:t>)#access-list 5 deny host 172.16.10.2</a:t>
            </a:r>
          </a:p>
          <a:p>
            <a:pPr eaLnBrk="1" hangingPunct="1">
              <a:lnSpc>
                <a:spcPct val="80000"/>
              </a:lnSpc>
              <a:buFontTx/>
              <a:buNone/>
            </a:pPr>
            <a:r>
              <a:rPr lang="en-US" altLang="zh-CN" sz="1600" b="1" dirty="0" smtClean="0">
                <a:solidFill>
                  <a:schemeClr val="tx1"/>
                </a:solidFill>
                <a:latin typeface="Courier New" pitchFamily="49" charset="0"/>
                <a:ea typeface="宋体" pitchFamily="2" charset="-122"/>
              </a:rPr>
              <a:t>Router(</a:t>
            </a:r>
            <a:r>
              <a:rPr lang="en-US" altLang="zh-CN" sz="1600" b="1" dirty="0" err="1" smtClean="0">
                <a:solidFill>
                  <a:schemeClr val="tx1"/>
                </a:solidFill>
                <a:latin typeface="Courier New" pitchFamily="49" charset="0"/>
                <a:ea typeface="宋体" pitchFamily="2" charset="-122"/>
              </a:rPr>
              <a:t>config</a:t>
            </a:r>
            <a:r>
              <a:rPr lang="en-US" altLang="zh-CN" sz="1600" b="1" dirty="0" smtClean="0">
                <a:solidFill>
                  <a:schemeClr val="tx1"/>
                </a:solidFill>
                <a:latin typeface="Courier New" pitchFamily="49" charset="0"/>
                <a:ea typeface="宋体" pitchFamily="2" charset="-122"/>
              </a:rPr>
              <a:t>)#access-list 5 deny host 172.16.10.3</a:t>
            </a:r>
          </a:p>
          <a:p>
            <a:pPr eaLnBrk="1" hangingPunct="1">
              <a:lnSpc>
                <a:spcPct val="80000"/>
              </a:lnSpc>
              <a:buFontTx/>
              <a:buNone/>
            </a:pPr>
            <a:r>
              <a:rPr lang="en-US" altLang="zh-CN" sz="1600" b="1" dirty="0" smtClean="0">
                <a:solidFill>
                  <a:schemeClr val="tx1"/>
                </a:solidFill>
                <a:latin typeface="Courier New" pitchFamily="49" charset="0"/>
                <a:ea typeface="宋体" pitchFamily="2" charset="-122"/>
              </a:rPr>
              <a:t>Router(</a:t>
            </a:r>
            <a:r>
              <a:rPr lang="en-US" altLang="zh-CN" sz="1600" b="1" dirty="0" err="1" smtClean="0">
                <a:solidFill>
                  <a:schemeClr val="tx1"/>
                </a:solidFill>
                <a:latin typeface="Courier New" pitchFamily="49" charset="0"/>
                <a:ea typeface="宋体" pitchFamily="2" charset="-122"/>
              </a:rPr>
              <a:t>config</a:t>
            </a:r>
            <a:r>
              <a:rPr lang="en-US" altLang="zh-CN" sz="1600" b="1" dirty="0" smtClean="0">
                <a:solidFill>
                  <a:schemeClr val="tx1"/>
                </a:solidFill>
                <a:latin typeface="Courier New" pitchFamily="49" charset="0"/>
                <a:ea typeface="宋体" pitchFamily="2" charset="-122"/>
              </a:rPr>
              <a:t>)#access-list 5 permit any</a:t>
            </a:r>
          </a:p>
          <a:p>
            <a:pPr eaLnBrk="1" hangingPunct="1">
              <a:lnSpc>
                <a:spcPct val="80000"/>
              </a:lnSpc>
              <a:buFontTx/>
              <a:buNone/>
            </a:pPr>
            <a:r>
              <a:rPr lang="en-US" altLang="zh-CN" sz="1600" b="1" dirty="0" smtClean="0">
                <a:solidFill>
                  <a:schemeClr val="tx1"/>
                </a:solidFill>
                <a:latin typeface="Courier New" pitchFamily="49" charset="0"/>
                <a:ea typeface="宋体" pitchFamily="2" charset="-122"/>
              </a:rPr>
              <a:t>Router(</a:t>
            </a:r>
            <a:r>
              <a:rPr lang="en-US" altLang="zh-CN" sz="1600" b="1" dirty="0" err="1" smtClean="0">
                <a:solidFill>
                  <a:schemeClr val="tx1"/>
                </a:solidFill>
                <a:latin typeface="Courier New" pitchFamily="49" charset="0"/>
                <a:ea typeface="宋体" pitchFamily="2" charset="-122"/>
              </a:rPr>
              <a:t>config</a:t>
            </a:r>
            <a:r>
              <a:rPr lang="en-US" altLang="zh-CN" sz="1600" b="1" dirty="0" smtClean="0">
                <a:solidFill>
                  <a:schemeClr val="tx1"/>
                </a:solidFill>
                <a:latin typeface="Courier New" pitchFamily="49" charset="0"/>
                <a:ea typeface="宋体" pitchFamily="2" charset="-122"/>
              </a:rPr>
              <a:t>)#access-list 7 deny host 172.16.10.3</a:t>
            </a:r>
          </a:p>
          <a:p>
            <a:pPr eaLnBrk="1" hangingPunct="1">
              <a:lnSpc>
                <a:spcPct val="80000"/>
              </a:lnSpc>
              <a:buFontTx/>
              <a:buNone/>
            </a:pPr>
            <a:r>
              <a:rPr lang="en-US" altLang="zh-CN" sz="1600" b="1" dirty="0" smtClean="0">
                <a:solidFill>
                  <a:schemeClr val="tx1"/>
                </a:solidFill>
                <a:latin typeface="Courier New" pitchFamily="49" charset="0"/>
                <a:ea typeface="宋体" pitchFamily="2" charset="-122"/>
              </a:rPr>
              <a:t>Router(</a:t>
            </a:r>
            <a:r>
              <a:rPr lang="en-US" altLang="zh-CN" sz="1600" b="1" dirty="0" err="1" smtClean="0">
                <a:solidFill>
                  <a:schemeClr val="tx1"/>
                </a:solidFill>
                <a:latin typeface="Courier New" pitchFamily="49" charset="0"/>
                <a:ea typeface="宋体" pitchFamily="2" charset="-122"/>
              </a:rPr>
              <a:t>config</a:t>
            </a:r>
            <a:r>
              <a:rPr lang="en-US" altLang="zh-CN" sz="1600" b="1" dirty="0" smtClean="0">
                <a:solidFill>
                  <a:schemeClr val="tx1"/>
                </a:solidFill>
                <a:latin typeface="Courier New" pitchFamily="49" charset="0"/>
                <a:ea typeface="宋体" pitchFamily="2" charset="-122"/>
              </a:rPr>
              <a:t>)#access-list 7 deny host 192.168.1.4</a:t>
            </a:r>
          </a:p>
          <a:p>
            <a:pPr eaLnBrk="1" hangingPunct="1">
              <a:lnSpc>
                <a:spcPct val="80000"/>
              </a:lnSpc>
              <a:buFontTx/>
              <a:buNone/>
            </a:pPr>
            <a:r>
              <a:rPr lang="en-US" altLang="zh-CN" sz="1600" b="1" dirty="0" smtClean="0">
                <a:solidFill>
                  <a:schemeClr val="tx1"/>
                </a:solidFill>
                <a:latin typeface="Courier New" pitchFamily="49" charset="0"/>
                <a:ea typeface="宋体" pitchFamily="2" charset="-122"/>
              </a:rPr>
              <a:t>Router(</a:t>
            </a:r>
            <a:r>
              <a:rPr lang="en-US" altLang="zh-CN" sz="1600" b="1" dirty="0" err="1" smtClean="0">
                <a:solidFill>
                  <a:schemeClr val="tx1"/>
                </a:solidFill>
                <a:latin typeface="Courier New" pitchFamily="49" charset="0"/>
                <a:ea typeface="宋体" pitchFamily="2" charset="-122"/>
              </a:rPr>
              <a:t>config</a:t>
            </a:r>
            <a:r>
              <a:rPr lang="en-US" altLang="zh-CN" sz="1600" b="1" dirty="0" smtClean="0">
                <a:solidFill>
                  <a:schemeClr val="tx1"/>
                </a:solidFill>
                <a:latin typeface="Courier New" pitchFamily="49" charset="0"/>
                <a:ea typeface="宋体" pitchFamily="2" charset="-122"/>
              </a:rPr>
              <a:t>)#access-list 7 permit any</a:t>
            </a:r>
          </a:p>
          <a:p>
            <a:pPr eaLnBrk="1" hangingPunct="1">
              <a:lnSpc>
                <a:spcPct val="80000"/>
              </a:lnSpc>
              <a:buFontTx/>
              <a:buNone/>
            </a:pPr>
            <a:r>
              <a:rPr lang="en-US" altLang="zh-CN" sz="1600" b="1" dirty="0" smtClean="0">
                <a:solidFill>
                  <a:schemeClr val="tx1"/>
                </a:solidFill>
                <a:latin typeface="Courier New" pitchFamily="49" charset="0"/>
                <a:ea typeface="宋体" pitchFamily="2" charset="-122"/>
              </a:rPr>
              <a:t>Router(</a:t>
            </a:r>
            <a:r>
              <a:rPr lang="en-US" altLang="zh-CN" sz="1600" b="1" dirty="0" err="1" smtClean="0">
                <a:solidFill>
                  <a:schemeClr val="tx1"/>
                </a:solidFill>
                <a:latin typeface="Courier New" pitchFamily="49" charset="0"/>
                <a:ea typeface="宋体" pitchFamily="2" charset="-122"/>
              </a:rPr>
              <a:t>config</a:t>
            </a:r>
            <a:r>
              <a:rPr lang="en-US" altLang="zh-CN" sz="1600" b="1" dirty="0" smtClean="0">
                <a:solidFill>
                  <a:schemeClr val="tx1"/>
                </a:solidFill>
                <a:latin typeface="Courier New" pitchFamily="49" charset="0"/>
                <a:ea typeface="宋体" pitchFamily="2" charset="-122"/>
              </a:rPr>
              <a:t>)#exit</a:t>
            </a:r>
          </a:p>
          <a:p>
            <a:pPr eaLnBrk="1" hangingPunct="1">
              <a:lnSpc>
                <a:spcPct val="80000"/>
              </a:lnSpc>
              <a:buFontTx/>
              <a:buNone/>
            </a:pPr>
            <a:r>
              <a:rPr lang="en-US" altLang="zh-CN" sz="1600" b="1" dirty="0" err="1" smtClean="0">
                <a:solidFill>
                  <a:schemeClr val="tx1"/>
                </a:solidFill>
                <a:latin typeface="Courier New" pitchFamily="49" charset="0"/>
                <a:ea typeface="宋体" pitchFamily="2" charset="-122"/>
              </a:rPr>
              <a:t>Router#show</a:t>
            </a:r>
            <a:r>
              <a:rPr lang="en-US" altLang="zh-CN" sz="1600" b="1" dirty="0" smtClean="0">
                <a:solidFill>
                  <a:schemeClr val="tx1"/>
                </a:solidFill>
                <a:latin typeface="Courier New" pitchFamily="49" charset="0"/>
                <a:ea typeface="宋体" pitchFamily="2" charset="-122"/>
              </a:rPr>
              <a:t> access-list</a:t>
            </a:r>
          </a:p>
          <a:p>
            <a:pPr eaLnBrk="1" hangingPunct="1">
              <a:lnSpc>
                <a:spcPct val="80000"/>
              </a:lnSpc>
              <a:buFontTx/>
              <a:buNone/>
            </a:pPr>
            <a:r>
              <a:rPr lang="en-US" altLang="zh-CN" sz="1600" b="1" dirty="0" smtClean="0">
                <a:solidFill>
                  <a:schemeClr val="tx1"/>
                </a:solidFill>
                <a:latin typeface="Courier New" pitchFamily="49" charset="0"/>
                <a:ea typeface="宋体" pitchFamily="2" charset="-122"/>
              </a:rPr>
              <a:t>Standard IP access list 5</a:t>
            </a:r>
          </a:p>
          <a:p>
            <a:pPr eaLnBrk="1" hangingPunct="1">
              <a:lnSpc>
                <a:spcPct val="80000"/>
              </a:lnSpc>
              <a:buFontTx/>
              <a:buNone/>
            </a:pPr>
            <a:r>
              <a:rPr lang="en-US" altLang="zh-CN" sz="1600" b="1" dirty="0" smtClean="0">
                <a:solidFill>
                  <a:schemeClr val="tx1"/>
                </a:solidFill>
                <a:latin typeface="Courier New" pitchFamily="49" charset="0"/>
                <a:ea typeface="宋体" pitchFamily="2" charset="-122"/>
              </a:rPr>
              <a:t>    deny host 172.16.10.1</a:t>
            </a:r>
          </a:p>
          <a:p>
            <a:pPr eaLnBrk="1" hangingPunct="1">
              <a:lnSpc>
                <a:spcPct val="80000"/>
              </a:lnSpc>
              <a:buFontTx/>
              <a:buNone/>
            </a:pPr>
            <a:r>
              <a:rPr lang="en-US" altLang="zh-CN" sz="1600" b="1" dirty="0" smtClean="0">
                <a:solidFill>
                  <a:schemeClr val="tx1"/>
                </a:solidFill>
                <a:latin typeface="Courier New" pitchFamily="49" charset="0"/>
                <a:ea typeface="宋体" pitchFamily="2" charset="-122"/>
              </a:rPr>
              <a:t>    deny host 172.16.10.2</a:t>
            </a:r>
          </a:p>
          <a:p>
            <a:pPr eaLnBrk="1" hangingPunct="1">
              <a:lnSpc>
                <a:spcPct val="80000"/>
              </a:lnSpc>
              <a:buFontTx/>
              <a:buNone/>
            </a:pPr>
            <a:r>
              <a:rPr lang="en-US" altLang="zh-CN" sz="1600" b="1" dirty="0" smtClean="0">
                <a:solidFill>
                  <a:schemeClr val="tx1"/>
                </a:solidFill>
                <a:latin typeface="Courier New" pitchFamily="49" charset="0"/>
                <a:ea typeface="宋体" pitchFamily="2" charset="-122"/>
              </a:rPr>
              <a:t>    deny host 172.16.10.3</a:t>
            </a:r>
          </a:p>
          <a:p>
            <a:pPr eaLnBrk="1" hangingPunct="1">
              <a:lnSpc>
                <a:spcPct val="80000"/>
              </a:lnSpc>
              <a:buFontTx/>
              <a:buNone/>
            </a:pPr>
            <a:r>
              <a:rPr lang="en-US" altLang="zh-CN" sz="1600" b="1" dirty="0" smtClean="0">
                <a:solidFill>
                  <a:schemeClr val="tx1"/>
                </a:solidFill>
                <a:latin typeface="Courier New" pitchFamily="49" charset="0"/>
                <a:ea typeface="宋体" pitchFamily="2" charset="-122"/>
              </a:rPr>
              <a:t>    permit any</a:t>
            </a:r>
          </a:p>
          <a:p>
            <a:pPr eaLnBrk="1" hangingPunct="1">
              <a:lnSpc>
                <a:spcPct val="80000"/>
              </a:lnSpc>
              <a:buFontTx/>
              <a:buNone/>
            </a:pPr>
            <a:r>
              <a:rPr lang="en-US" altLang="zh-CN" sz="1600" b="1" dirty="0" smtClean="0">
                <a:solidFill>
                  <a:schemeClr val="tx1"/>
                </a:solidFill>
                <a:latin typeface="Courier New" pitchFamily="49" charset="0"/>
                <a:ea typeface="宋体" pitchFamily="2" charset="-122"/>
              </a:rPr>
              <a:t>Standard IP access list 7</a:t>
            </a:r>
          </a:p>
          <a:p>
            <a:pPr eaLnBrk="1" hangingPunct="1">
              <a:lnSpc>
                <a:spcPct val="80000"/>
              </a:lnSpc>
              <a:buFontTx/>
              <a:buNone/>
            </a:pPr>
            <a:r>
              <a:rPr lang="en-US" altLang="zh-CN" sz="1600" b="1" dirty="0" smtClean="0">
                <a:solidFill>
                  <a:schemeClr val="tx1"/>
                </a:solidFill>
                <a:latin typeface="Courier New" pitchFamily="49" charset="0"/>
                <a:ea typeface="宋体" pitchFamily="2" charset="-122"/>
              </a:rPr>
              <a:t>    deny host 172.16.10.3</a:t>
            </a:r>
          </a:p>
          <a:p>
            <a:pPr eaLnBrk="1" hangingPunct="1">
              <a:lnSpc>
                <a:spcPct val="80000"/>
              </a:lnSpc>
              <a:buFontTx/>
              <a:buNone/>
            </a:pPr>
            <a:r>
              <a:rPr lang="en-US" altLang="zh-CN" sz="1600" b="1" dirty="0" smtClean="0">
                <a:solidFill>
                  <a:schemeClr val="tx1"/>
                </a:solidFill>
                <a:latin typeface="Courier New" pitchFamily="49" charset="0"/>
                <a:ea typeface="宋体" pitchFamily="2" charset="-122"/>
              </a:rPr>
              <a:t>    deny host 192.168.1.4</a:t>
            </a:r>
          </a:p>
          <a:p>
            <a:pPr eaLnBrk="1" hangingPunct="1">
              <a:lnSpc>
                <a:spcPct val="80000"/>
              </a:lnSpc>
              <a:buFontTx/>
              <a:buNone/>
            </a:pPr>
            <a:r>
              <a:rPr lang="en-US" altLang="zh-CN" sz="1600" b="1" dirty="0" smtClean="0">
                <a:solidFill>
                  <a:schemeClr val="tx1"/>
                </a:solidFill>
                <a:latin typeface="Courier New" pitchFamily="49" charset="0"/>
                <a:ea typeface="宋体" pitchFamily="2" charset="-122"/>
              </a:rPr>
              <a:t>    permit any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en-US" altLang="zh-CN" smtClean="0">
                <a:ea typeface="宋体" pitchFamily="2" charset="-122"/>
              </a:rPr>
              <a:t>Placing Standard ACLs - 1</a:t>
            </a:r>
          </a:p>
        </p:txBody>
      </p:sp>
      <p:sp>
        <p:nvSpPr>
          <p:cNvPr id="2052" name="Rectangle 3"/>
          <p:cNvSpPr>
            <a:spLocks noGrp="1" noChangeArrowheads="1"/>
          </p:cNvSpPr>
          <p:nvPr>
            <p:ph type="body" idx="1"/>
          </p:nvPr>
        </p:nvSpPr>
        <p:spPr>
          <a:xfrm>
            <a:off x="457200" y="1295400"/>
            <a:ext cx="8382000" cy="5105400"/>
          </a:xfrm>
        </p:spPr>
        <p:txBody>
          <a:bodyPr/>
          <a:lstStyle/>
          <a:p>
            <a:pPr eaLnBrk="1" hangingPunct="1">
              <a:lnSpc>
                <a:spcPct val="80000"/>
              </a:lnSpc>
            </a:pPr>
            <a:endParaRPr lang="en-US" altLang="zh-CN" sz="2800" dirty="0" smtClean="0">
              <a:ea typeface="宋体" pitchFamily="2" charset="-122"/>
            </a:endParaRPr>
          </a:p>
          <a:p>
            <a:pPr eaLnBrk="1" hangingPunct="1">
              <a:lnSpc>
                <a:spcPct val="80000"/>
              </a:lnSpc>
            </a:pPr>
            <a:endParaRPr lang="en-US" altLang="zh-CN" sz="2800" dirty="0" smtClean="0">
              <a:ea typeface="宋体" pitchFamily="2" charset="-122"/>
            </a:endParaRPr>
          </a:p>
          <a:p>
            <a:pPr eaLnBrk="1" hangingPunct="1">
              <a:lnSpc>
                <a:spcPct val="80000"/>
              </a:lnSpc>
            </a:pPr>
            <a:endParaRPr lang="en-US" altLang="zh-CN" sz="2800" dirty="0" smtClean="0">
              <a:ea typeface="宋体" pitchFamily="2" charset="-122"/>
            </a:endParaRPr>
          </a:p>
          <a:p>
            <a:pPr eaLnBrk="1" hangingPunct="1">
              <a:lnSpc>
                <a:spcPct val="80000"/>
              </a:lnSpc>
            </a:pPr>
            <a:r>
              <a:rPr lang="en-US" altLang="zh-CN" sz="2800" dirty="0" smtClean="0">
                <a:ea typeface="宋体" pitchFamily="2" charset="-122"/>
              </a:rPr>
              <a:t>Example:</a:t>
            </a:r>
          </a:p>
          <a:p>
            <a:pPr eaLnBrk="1" hangingPunct="1">
              <a:lnSpc>
                <a:spcPct val="80000"/>
              </a:lnSpc>
              <a:buFontTx/>
              <a:buNone/>
            </a:pPr>
            <a:r>
              <a:rPr lang="en-US" altLang="zh-CN" sz="2000" b="1" dirty="0" smtClean="0">
                <a:solidFill>
                  <a:schemeClr val="tx1"/>
                </a:solidFill>
                <a:latin typeface="Courier New" pitchFamily="49" charset="0"/>
                <a:ea typeface="宋体" pitchFamily="2" charset="-122"/>
              </a:rPr>
              <a:t>		R1(</a:t>
            </a:r>
            <a:r>
              <a:rPr lang="en-US" altLang="zh-CN" sz="2000" b="1" dirty="0" err="1" smtClean="0">
                <a:solidFill>
                  <a:schemeClr val="tx1"/>
                </a:solidFill>
                <a:latin typeface="Courier New" pitchFamily="49" charset="0"/>
                <a:ea typeface="宋体" pitchFamily="2" charset="-122"/>
              </a:rPr>
              <a:t>config</a:t>
            </a:r>
            <a:r>
              <a:rPr lang="en-US" altLang="zh-CN" sz="2000" b="1" dirty="0" smtClean="0">
                <a:solidFill>
                  <a:schemeClr val="tx1"/>
                </a:solidFill>
                <a:latin typeface="Courier New" pitchFamily="49" charset="0"/>
                <a:ea typeface="宋体" pitchFamily="2" charset="-122"/>
              </a:rPr>
              <a:t>)#</a:t>
            </a:r>
            <a:r>
              <a:rPr lang="en-US" altLang="zh-CN" sz="2000" b="1" dirty="0" err="1" smtClean="0">
                <a:solidFill>
                  <a:schemeClr val="tx1"/>
                </a:solidFill>
                <a:latin typeface="Courier New" pitchFamily="49" charset="0"/>
                <a:ea typeface="宋体" pitchFamily="2" charset="-122"/>
              </a:rPr>
              <a:t>int</a:t>
            </a:r>
            <a:r>
              <a:rPr lang="en-US" altLang="zh-CN" sz="2000" b="1" dirty="0" smtClean="0">
                <a:solidFill>
                  <a:schemeClr val="tx1"/>
                </a:solidFill>
                <a:latin typeface="Courier New" pitchFamily="49" charset="0"/>
                <a:ea typeface="宋体" pitchFamily="2" charset="-122"/>
              </a:rPr>
              <a:t> fa0/0</a:t>
            </a:r>
            <a:endParaRPr lang="en-US" altLang="zh-CN" sz="2000" b="1" i="1" dirty="0" smtClean="0">
              <a:solidFill>
                <a:schemeClr val="tx1"/>
              </a:solidFill>
              <a:latin typeface="Courier New" pitchFamily="49" charset="0"/>
              <a:ea typeface="宋体" pitchFamily="2" charset="-122"/>
            </a:endParaRPr>
          </a:p>
          <a:p>
            <a:pPr eaLnBrk="1" hangingPunct="1">
              <a:lnSpc>
                <a:spcPct val="80000"/>
              </a:lnSpc>
              <a:buFontTx/>
              <a:buNone/>
            </a:pPr>
            <a:r>
              <a:rPr lang="en-US" altLang="zh-CN" sz="2000" b="1" dirty="0" smtClean="0">
                <a:solidFill>
                  <a:schemeClr val="tx1"/>
                </a:solidFill>
                <a:latin typeface="Courier New" pitchFamily="49" charset="0"/>
                <a:ea typeface="宋体" pitchFamily="2" charset="-122"/>
              </a:rPr>
              <a:t>		R1(</a:t>
            </a:r>
            <a:r>
              <a:rPr lang="en-US" altLang="zh-CN" sz="2000" b="1" dirty="0" err="1" smtClean="0">
                <a:solidFill>
                  <a:schemeClr val="tx1"/>
                </a:solidFill>
                <a:latin typeface="Courier New" pitchFamily="49" charset="0"/>
                <a:ea typeface="宋体" pitchFamily="2" charset="-122"/>
              </a:rPr>
              <a:t>config</a:t>
            </a:r>
            <a:r>
              <a:rPr lang="en-US" altLang="zh-CN" sz="2000" b="1" dirty="0" smtClean="0">
                <a:solidFill>
                  <a:schemeClr val="tx1"/>
                </a:solidFill>
                <a:latin typeface="Courier New" pitchFamily="49" charset="0"/>
                <a:ea typeface="宋体" pitchFamily="2" charset="-122"/>
              </a:rPr>
              <a:t>-if)#</a:t>
            </a:r>
            <a:r>
              <a:rPr lang="en-US" altLang="zh-CN" sz="2000" b="1" dirty="0" err="1" smtClean="0">
                <a:solidFill>
                  <a:schemeClr val="tx1"/>
                </a:solidFill>
                <a:latin typeface="Courier New" pitchFamily="49" charset="0"/>
                <a:ea typeface="宋体" pitchFamily="2" charset="-122"/>
              </a:rPr>
              <a:t>ip</a:t>
            </a:r>
            <a:r>
              <a:rPr lang="en-US" altLang="zh-CN" sz="2000" b="1" dirty="0" smtClean="0">
                <a:solidFill>
                  <a:schemeClr val="tx1"/>
                </a:solidFill>
                <a:latin typeface="Courier New" pitchFamily="49" charset="0"/>
                <a:ea typeface="宋体" pitchFamily="2" charset="-122"/>
              </a:rPr>
              <a:t> access-group 10 in</a:t>
            </a:r>
            <a:endParaRPr lang="en-US" altLang="zh-CN" sz="2000" b="1" i="1" dirty="0" smtClean="0">
              <a:solidFill>
                <a:schemeClr val="tx1"/>
              </a:solidFill>
              <a:latin typeface="Courier New" pitchFamily="49" charset="0"/>
              <a:ea typeface="宋体" pitchFamily="2" charset="-122"/>
            </a:endParaRPr>
          </a:p>
          <a:p>
            <a:pPr eaLnBrk="1" hangingPunct="1">
              <a:lnSpc>
                <a:spcPct val="80000"/>
              </a:lnSpc>
              <a:buFontTx/>
              <a:buNone/>
            </a:pPr>
            <a:r>
              <a:rPr lang="en-US" altLang="zh-CN" sz="2000" b="1" dirty="0" smtClean="0">
                <a:solidFill>
                  <a:schemeClr val="tx1"/>
                </a:solidFill>
                <a:latin typeface="Courier New" pitchFamily="49" charset="0"/>
                <a:ea typeface="宋体" pitchFamily="2" charset="-122"/>
              </a:rPr>
              <a:t>		R1(</a:t>
            </a:r>
            <a:r>
              <a:rPr lang="en-US" altLang="zh-CN" sz="2000" b="1" dirty="0" err="1" smtClean="0">
                <a:solidFill>
                  <a:schemeClr val="tx1"/>
                </a:solidFill>
                <a:latin typeface="Courier New" pitchFamily="49" charset="0"/>
                <a:ea typeface="宋体" pitchFamily="2" charset="-122"/>
              </a:rPr>
              <a:t>config</a:t>
            </a:r>
            <a:r>
              <a:rPr lang="en-US" altLang="zh-CN" sz="2000" b="1" dirty="0" smtClean="0">
                <a:solidFill>
                  <a:schemeClr val="tx1"/>
                </a:solidFill>
                <a:latin typeface="Courier New" pitchFamily="49" charset="0"/>
                <a:ea typeface="宋体" pitchFamily="2" charset="-122"/>
              </a:rPr>
              <a:t>-if)#</a:t>
            </a:r>
            <a:r>
              <a:rPr lang="en-US" altLang="zh-CN" sz="2000" b="1" dirty="0" err="1" smtClean="0">
                <a:solidFill>
                  <a:schemeClr val="tx1"/>
                </a:solidFill>
                <a:latin typeface="Courier New" pitchFamily="49" charset="0"/>
                <a:ea typeface="宋体" pitchFamily="2" charset="-122"/>
              </a:rPr>
              <a:t>ip</a:t>
            </a:r>
            <a:r>
              <a:rPr lang="en-US" altLang="zh-CN" sz="2000" b="1" dirty="0" smtClean="0">
                <a:solidFill>
                  <a:schemeClr val="tx1"/>
                </a:solidFill>
                <a:latin typeface="Courier New" pitchFamily="49" charset="0"/>
                <a:ea typeface="宋体" pitchFamily="2" charset="-122"/>
              </a:rPr>
              <a:t> access-group 12 out</a:t>
            </a:r>
            <a:endParaRPr lang="en-US" altLang="zh-CN" sz="2000" b="1" i="1" dirty="0" smtClean="0">
              <a:solidFill>
                <a:schemeClr val="tx1"/>
              </a:solidFill>
              <a:latin typeface="Courier New" pitchFamily="49" charset="0"/>
              <a:ea typeface="宋体" pitchFamily="2" charset="-122"/>
            </a:endParaRPr>
          </a:p>
          <a:p>
            <a:pPr eaLnBrk="1" hangingPunct="1">
              <a:lnSpc>
                <a:spcPct val="80000"/>
              </a:lnSpc>
            </a:pPr>
            <a:endParaRPr lang="en-US" altLang="zh-CN" sz="2800" dirty="0" smtClean="0">
              <a:ea typeface="宋体" pitchFamily="2" charset="-122"/>
              <a:cs typeface="Arial" charset="0"/>
            </a:endParaRPr>
          </a:p>
          <a:p>
            <a:pPr eaLnBrk="1" hangingPunct="1">
              <a:lnSpc>
                <a:spcPct val="80000"/>
              </a:lnSpc>
            </a:pPr>
            <a:r>
              <a:rPr lang="en-US" altLang="zh-CN" sz="2800" dirty="0" smtClean="0">
                <a:ea typeface="宋体" pitchFamily="2" charset="-122"/>
                <a:cs typeface="Arial" charset="0"/>
              </a:rPr>
              <a:t>The </a:t>
            </a:r>
            <a:r>
              <a:rPr lang="en-US" altLang="zh-CN" sz="2800" b="1" dirty="0" err="1" smtClean="0">
                <a:latin typeface="Courier New" pitchFamily="49" charset="0"/>
                <a:ea typeface="宋体" pitchFamily="2" charset="-122"/>
                <a:cs typeface="Courier New" pitchFamily="49" charset="0"/>
              </a:rPr>
              <a:t>ip</a:t>
            </a:r>
            <a:r>
              <a:rPr lang="en-US" altLang="zh-CN" sz="2800" b="1" dirty="0" smtClean="0">
                <a:latin typeface="Courier New" pitchFamily="49" charset="0"/>
                <a:ea typeface="宋体" pitchFamily="2" charset="-122"/>
                <a:cs typeface="Courier New" pitchFamily="49" charset="0"/>
              </a:rPr>
              <a:t> access-group</a:t>
            </a:r>
            <a:r>
              <a:rPr lang="en-US" altLang="zh-CN" sz="2800" dirty="0" smtClean="0">
                <a:ea typeface="宋体" pitchFamily="2" charset="-122"/>
                <a:cs typeface="Arial" charset="0"/>
              </a:rPr>
              <a:t> command links an </a:t>
            </a:r>
            <a:r>
              <a:rPr lang="en-US" altLang="zh-CN" sz="2800" u="sng" dirty="0" smtClean="0">
                <a:ea typeface="宋体" pitchFamily="2" charset="-122"/>
                <a:cs typeface="Arial" charset="0"/>
              </a:rPr>
              <a:t>existing</a:t>
            </a:r>
            <a:r>
              <a:rPr lang="en-US" altLang="zh-CN" sz="2800" dirty="0" smtClean="0">
                <a:ea typeface="宋体" pitchFamily="2" charset="-122"/>
                <a:cs typeface="Arial" charset="0"/>
              </a:rPr>
              <a:t> ACL to an interface</a:t>
            </a:r>
            <a:endParaRPr lang="en-US" altLang="zh-CN" sz="2000" dirty="0" smtClean="0">
              <a:solidFill>
                <a:schemeClr val="tx1"/>
              </a:solidFill>
              <a:latin typeface="Courier New" pitchFamily="49" charset="0"/>
              <a:ea typeface="宋体" pitchFamily="2" charset="-122"/>
            </a:endParaRPr>
          </a:p>
        </p:txBody>
      </p:sp>
      <p:grpSp>
        <p:nvGrpSpPr>
          <p:cNvPr id="2053" name="Group 4"/>
          <p:cNvGrpSpPr>
            <a:grpSpLocks/>
          </p:cNvGrpSpPr>
          <p:nvPr/>
        </p:nvGrpSpPr>
        <p:grpSpPr bwMode="auto">
          <a:xfrm>
            <a:off x="4724400" y="2590800"/>
            <a:ext cx="4070350" cy="1525588"/>
            <a:chOff x="1392" y="1584"/>
            <a:chExt cx="2564" cy="961"/>
          </a:xfrm>
        </p:grpSpPr>
        <p:graphicFrame>
          <p:nvGraphicFramePr>
            <p:cNvPr id="2050" name="Object 5"/>
            <p:cNvGraphicFramePr>
              <a:graphicFrameLocks noChangeAspect="1"/>
            </p:cNvGraphicFramePr>
            <p:nvPr/>
          </p:nvGraphicFramePr>
          <p:xfrm>
            <a:off x="1776" y="1776"/>
            <a:ext cx="1776" cy="769"/>
          </p:xfrm>
          <a:graphic>
            <a:graphicData uri="http://schemas.openxmlformats.org/presentationml/2006/ole">
              <mc:AlternateContent xmlns:mc="http://schemas.openxmlformats.org/markup-compatibility/2006">
                <mc:Choice xmlns:v="urn:schemas-microsoft-com:vml" Requires="v">
                  <p:oleObj spid="_x0000_s2066" name="Bitmap Image" r:id="rId3" imgW="1781424" imgH="771429" progId="Paint.Picture">
                    <p:embed/>
                  </p:oleObj>
                </mc:Choice>
                <mc:Fallback>
                  <p:oleObj name="Bitmap Image" r:id="rId3" imgW="1781424" imgH="771429" progId="Paint.Picture">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6" y="1776"/>
                          <a:ext cx="1776" cy="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054" name="Group 6"/>
            <p:cNvGrpSpPr>
              <a:grpSpLocks/>
            </p:cNvGrpSpPr>
            <p:nvPr/>
          </p:nvGrpSpPr>
          <p:grpSpPr bwMode="auto">
            <a:xfrm>
              <a:off x="1392" y="1584"/>
              <a:ext cx="2564" cy="874"/>
              <a:chOff x="1392" y="1584"/>
              <a:chExt cx="2564" cy="874"/>
            </a:xfrm>
          </p:grpSpPr>
          <p:sp>
            <p:nvSpPr>
              <p:cNvPr id="2055" name="Line 7"/>
              <p:cNvSpPr>
                <a:spLocks noChangeShapeType="1"/>
              </p:cNvSpPr>
              <p:nvPr/>
            </p:nvSpPr>
            <p:spPr bwMode="auto">
              <a:xfrm>
                <a:off x="1824" y="1824"/>
                <a:ext cx="528" cy="0"/>
              </a:xfrm>
              <a:prstGeom prst="line">
                <a:avLst/>
              </a:prstGeom>
              <a:noFill/>
              <a:ln w="28575">
                <a:solidFill>
                  <a:schemeClr val="tx1"/>
                </a:solidFill>
                <a:round/>
                <a:headEnd/>
                <a:tailEnd type="triangle" w="lg" len="med"/>
              </a:ln>
            </p:spPr>
            <p:txBody>
              <a:bodyPr/>
              <a:lstStyle/>
              <a:p>
                <a:endParaRPr lang="en-MY"/>
              </a:p>
            </p:txBody>
          </p:sp>
          <p:sp>
            <p:nvSpPr>
              <p:cNvPr id="2056" name="Line 8"/>
              <p:cNvSpPr>
                <a:spLocks noChangeShapeType="1"/>
              </p:cNvSpPr>
              <p:nvPr/>
            </p:nvSpPr>
            <p:spPr bwMode="auto">
              <a:xfrm>
                <a:off x="2976" y="1824"/>
                <a:ext cx="528" cy="0"/>
              </a:xfrm>
              <a:prstGeom prst="line">
                <a:avLst/>
              </a:prstGeom>
              <a:noFill/>
              <a:ln w="28575">
                <a:solidFill>
                  <a:schemeClr val="tx1"/>
                </a:solidFill>
                <a:round/>
                <a:headEnd/>
                <a:tailEnd type="triangle" w="lg" len="med"/>
              </a:ln>
            </p:spPr>
            <p:txBody>
              <a:bodyPr/>
              <a:lstStyle/>
              <a:p>
                <a:endParaRPr lang="en-MY"/>
              </a:p>
            </p:txBody>
          </p:sp>
          <p:sp>
            <p:nvSpPr>
              <p:cNvPr id="2057" name="Line 9"/>
              <p:cNvSpPr>
                <a:spLocks noChangeShapeType="1"/>
              </p:cNvSpPr>
              <p:nvPr/>
            </p:nvSpPr>
            <p:spPr bwMode="auto">
              <a:xfrm flipH="1">
                <a:off x="1824" y="2208"/>
                <a:ext cx="528" cy="0"/>
              </a:xfrm>
              <a:prstGeom prst="line">
                <a:avLst/>
              </a:prstGeom>
              <a:noFill/>
              <a:ln w="28575">
                <a:solidFill>
                  <a:schemeClr val="tx1"/>
                </a:solidFill>
                <a:round/>
                <a:headEnd/>
                <a:tailEnd type="triangle" w="lg" len="med"/>
              </a:ln>
            </p:spPr>
            <p:txBody>
              <a:bodyPr/>
              <a:lstStyle/>
              <a:p>
                <a:endParaRPr lang="en-MY"/>
              </a:p>
            </p:txBody>
          </p:sp>
          <p:sp>
            <p:nvSpPr>
              <p:cNvPr id="2058" name="Line 10"/>
              <p:cNvSpPr>
                <a:spLocks noChangeShapeType="1"/>
              </p:cNvSpPr>
              <p:nvPr/>
            </p:nvSpPr>
            <p:spPr bwMode="auto">
              <a:xfrm flipH="1">
                <a:off x="2976" y="2208"/>
                <a:ext cx="528" cy="0"/>
              </a:xfrm>
              <a:prstGeom prst="line">
                <a:avLst/>
              </a:prstGeom>
              <a:noFill/>
              <a:ln w="28575">
                <a:solidFill>
                  <a:schemeClr val="tx1"/>
                </a:solidFill>
                <a:round/>
                <a:headEnd/>
                <a:tailEnd type="triangle" w="lg" len="med"/>
              </a:ln>
            </p:spPr>
            <p:txBody>
              <a:bodyPr/>
              <a:lstStyle/>
              <a:p>
                <a:endParaRPr lang="en-MY"/>
              </a:p>
            </p:txBody>
          </p:sp>
          <p:sp>
            <p:nvSpPr>
              <p:cNvPr id="2059" name="Text Box 11"/>
              <p:cNvSpPr txBox="1">
                <a:spLocks noChangeArrowheads="1"/>
              </p:cNvSpPr>
              <p:nvPr/>
            </p:nvSpPr>
            <p:spPr bwMode="auto">
              <a:xfrm>
                <a:off x="1488" y="1584"/>
                <a:ext cx="884" cy="250"/>
              </a:xfrm>
              <a:prstGeom prst="rect">
                <a:avLst/>
              </a:prstGeom>
              <a:noFill/>
              <a:ln w="9525">
                <a:noFill/>
                <a:miter lim="800000"/>
                <a:headEnd/>
                <a:tailEnd/>
              </a:ln>
            </p:spPr>
            <p:txBody>
              <a:bodyPr wrap="none">
                <a:spAutoFit/>
              </a:bodyPr>
              <a:lstStyle/>
              <a:p>
                <a:r>
                  <a:rPr lang="en-US" altLang="zh-CN" b="1">
                    <a:latin typeface="Courier New" pitchFamily="49" charset="0"/>
                    <a:ea typeface="宋体" pitchFamily="2" charset="-122"/>
                  </a:rPr>
                  <a:t>Fa0/0 in</a:t>
                </a:r>
              </a:p>
            </p:txBody>
          </p:sp>
          <p:sp>
            <p:nvSpPr>
              <p:cNvPr id="2060" name="Text Box 12"/>
              <p:cNvSpPr txBox="1">
                <a:spLocks noChangeArrowheads="1"/>
              </p:cNvSpPr>
              <p:nvPr/>
            </p:nvSpPr>
            <p:spPr bwMode="auto">
              <a:xfrm>
                <a:off x="1392" y="2208"/>
                <a:ext cx="980" cy="250"/>
              </a:xfrm>
              <a:prstGeom prst="rect">
                <a:avLst/>
              </a:prstGeom>
              <a:noFill/>
              <a:ln w="9525">
                <a:noFill/>
                <a:miter lim="800000"/>
                <a:headEnd/>
                <a:tailEnd/>
              </a:ln>
            </p:spPr>
            <p:txBody>
              <a:bodyPr wrap="none">
                <a:spAutoFit/>
              </a:bodyPr>
              <a:lstStyle/>
              <a:p>
                <a:r>
                  <a:rPr lang="en-US" altLang="zh-CN" b="1">
                    <a:latin typeface="Courier New" pitchFamily="49" charset="0"/>
                    <a:ea typeface="宋体" pitchFamily="2" charset="-122"/>
                  </a:rPr>
                  <a:t>Fa0/0 out</a:t>
                </a:r>
              </a:p>
            </p:txBody>
          </p:sp>
          <p:sp>
            <p:nvSpPr>
              <p:cNvPr id="2061" name="Text Box 13"/>
              <p:cNvSpPr txBox="1">
                <a:spLocks noChangeArrowheads="1"/>
              </p:cNvSpPr>
              <p:nvPr/>
            </p:nvSpPr>
            <p:spPr bwMode="auto">
              <a:xfrm>
                <a:off x="2976" y="1584"/>
                <a:ext cx="980" cy="250"/>
              </a:xfrm>
              <a:prstGeom prst="rect">
                <a:avLst/>
              </a:prstGeom>
              <a:noFill/>
              <a:ln w="9525">
                <a:noFill/>
                <a:miter lim="800000"/>
                <a:headEnd/>
                <a:tailEnd/>
              </a:ln>
            </p:spPr>
            <p:txBody>
              <a:bodyPr wrap="none">
                <a:spAutoFit/>
              </a:bodyPr>
              <a:lstStyle/>
              <a:p>
                <a:r>
                  <a:rPr lang="en-US" altLang="zh-CN" b="1">
                    <a:latin typeface="Courier New" pitchFamily="49" charset="0"/>
                    <a:ea typeface="宋体" pitchFamily="2" charset="-122"/>
                  </a:rPr>
                  <a:t>Fa0/1 out</a:t>
                </a:r>
              </a:p>
            </p:txBody>
          </p:sp>
          <p:sp>
            <p:nvSpPr>
              <p:cNvPr id="2062" name="Text Box 14"/>
              <p:cNvSpPr txBox="1">
                <a:spLocks noChangeArrowheads="1"/>
              </p:cNvSpPr>
              <p:nvPr/>
            </p:nvSpPr>
            <p:spPr bwMode="auto">
              <a:xfrm>
                <a:off x="2976" y="2208"/>
                <a:ext cx="884" cy="250"/>
              </a:xfrm>
              <a:prstGeom prst="rect">
                <a:avLst/>
              </a:prstGeom>
              <a:noFill/>
              <a:ln w="9525">
                <a:noFill/>
                <a:miter lim="800000"/>
                <a:headEnd/>
                <a:tailEnd/>
              </a:ln>
            </p:spPr>
            <p:txBody>
              <a:bodyPr wrap="none">
                <a:spAutoFit/>
              </a:bodyPr>
              <a:lstStyle/>
              <a:p>
                <a:r>
                  <a:rPr lang="en-US" altLang="zh-CN" b="1">
                    <a:latin typeface="Courier New" pitchFamily="49" charset="0"/>
                    <a:ea typeface="宋体" pitchFamily="2" charset="-122"/>
                  </a:rPr>
                  <a:t>Fa0/1 in</a:t>
                </a:r>
              </a:p>
            </p:txBody>
          </p:sp>
        </p:gr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zh-CN" smtClean="0">
                <a:ea typeface="宋体" pitchFamily="2" charset="-122"/>
              </a:rPr>
              <a:t>Placing Standard ACLs - 2</a:t>
            </a:r>
          </a:p>
        </p:txBody>
      </p:sp>
      <p:sp>
        <p:nvSpPr>
          <p:cNvPr id="31747" name="Rectangle 3"/>
          <p:cNvSpPr>
            <a:spLocks noGrp="1" noChangeArrowheads="1"/>
          </p:cNvSpPr>
          <p:nvPr>
            <p:ph type="body" idx="1"/>
          </p:nvPr>
        </p:nvSpPr>
        <p:spPr>
          <a:xfrm>
            <a:off x="304800" y="1295400"/>
            <a:ext cx="8534400" cy="4343400"/>
          </a:xfrm>
        </p:spPr>
        <p:txBody>
          <a:bodyPr/>
          <a:lstStyle/>
          <a:p>
            <a:pPr eaLnBrk="1" hangingPunct="1">
              <a:lnSpc>
                <a:spcPct val="90000"/>
              </a:lnSpc>
            </a:pPr>
            <a:r>
              <a:rPr lang="en-US" altLang="zh-CN" sz="2400" dirty="0" smtClean="0">
                <a:ea typeface="宋体" pitchFamily="2" charset="-122"/>
              </a:rPr>
              <a:t>You can place</a:t>
            </a:r>
          </a:p>
          <a:p>
            <a:pPr lvl="1" eaLnBrk="1" hangingPunct="1">
              <a:lnSpc>
                <a:spcPct val="90000"/>
              </a:lnSpc>
            </a:pPr>
            <a:r>
              <a:rPr lang="en-US" altLang="zh-CN" sz="2000" dirty="0" smtClean="0">
                <a:ea typeface="宋体" pitchFamily="2" charset="-122"/>
              </a:rPr>
              <a:t>same Access List at different interface</a:t>
            </a:r>
          </a:p>
          <a:p>
            <a:pPr lvl="1" eaLnBrk="1" hangingPunct="1">
              <a:lnSpc>
                <a:spcPct val="90000"/>
              </a:lnSpc>
            </a:pPr>
            <a:endParaRPr lang="en-US" altLang="zh-CN" sz="2000" dirty="0" smtClean="0">
              <a:ea typeface="宋体" pitchFamily="2" charset="-122"/>
            </a:endParaRPr>
          </a:p>
          <a:p>
            <a:pPr lvl="1" eaLnBrk="1" hangingPunct="1">
              <a:lnSpc>
                <a:spcPct val="90000"/>
              </a:lnSpc>
            </a:pPr>
            <a:endParaRPr lang="en-US" altLang="zh-CN" sz="2000" dirty="0" smtClean="0">
              <a:ea typeface="宋体" pitchFamily="2" charset="-122"/>
            </a:endParaRPr>
          </a:p>
          <a:p>
            <a:pPr lvl="1" eaLnBrk="1" hangingPunct="1">
              <a:lnSpc>
                <a:spcPct val="90000"/>
              </a:lnSpc>
            </a:pPr>
            <a:endParaRPr lang="en-US" altLang="zh-CN" sz="2000" dirty="0" smtClean="0">
              <a:ea typeface="宋体" pitchFamily="2" charset="-122"/>
            </a:endParaRPr>
          </a:p>
          <a:p>
            <a:pPr lvl="1" eaLnBrk="1" hangingPunct="1">
              <a:lnSpc>
                <a:spcPct val="90000"/>
              </a:lnSpc>
            </a:pPr>
            <a:endParaRPr lang="en-US" altLang="zh-CN" sz="2000" dirty="0" smtClean="0">
              <a:ea typeface="宋体" pitchFamily="2" charset="-122"/>
            </a:endParaRPr>
          </a:p>
          <a:p>
            <a:pPr lvl="1" eaLnBrk="1" hangingPunct="1">
              <a:lnSpc>
                <a:spcPct val="90000"/>
              </a:lnSpc>
            </a:pPr>
            <a:r>
              <a:rPr lang="en-US" altLang="zh-CN" sz="2000" dirty="0" smtClean="0">
                <a:ea typeface="宋体" pitchFamily="2" charset="-122"/>
              </a:rPr>
              <a:t>only 2 Access List at same interface for both in and out</a:t>
            </a:r>
          </a:p>
          <a:p>
            <a:pPr lvl="1" eaLnBrk="1" hangingPunct="1">
              <a:lnSpc>
                <a:spcPct val="90000"/>
              </a:lnSpc>
            </a:pPr>
            <a:endParaRPr lang="en-US" altLang="zh-CN" sz="2000" dirty="0" smtClean="0">
              <a:ea typeface="宋体" pitchFamily="2" charset="-122"/>
            </a:endParaRPr>
          </a:p>
          <a:p>
            <a:pPr lvl="1" eaLnBrk="1" hangingPunct="1">
              <a:lnSpc>
                <a:spcPct val="90000"/>
              </a:lnSpc>
            </a:pPr>
            <a:endParaRPr lang="en-US" altLang="zh-CN" sz="2000" dirty="0" smtClean="0">
              <a:ea typeface="宋体" pitchFamily="2" charset="-122"/>
            </a:endParaRPr>
          </a:p>
          <a:p>
            <a:pPr lvl="1" eaLnBrk="1" hangingPunct="1">
              <a:lnSpc>
                <a:spcPct val="90000"/>
              </a:lnSpc>
            </a:pPr>
            <a:endParaRPr lang="en-US" altLang="zh-CN" sz="2000" dirty="0" smtClean="0">
              <a:ea typeface="宋体" pitchFamily="2" charset="-122"/>
            </a:endParaRPr>
          </a:p>
        </p:txBody>
      </p:sp>
      <p:sp>
        <p:nvSpPr>
          <p:cNvPr id="31748" name="Rectangle 4"/>
          <p:cNvSpPr>
            <a:spLocks noChangeArrowheads="1"/>
          </p:cNvSpPr>
          <p:nvPr/>
        </p:nvSpPr>
        <p:spPr bwMode="auto">
          <a:xfrm>
            <a:off x="1143000" y="2209800"/>
            <a:ext cx="7467600" cy="1066800"/>
          </a:xfrm>
          <a:prstGeom prst="rect">
            <a:avLst/>
          </a:prstGeom>
          <a:noFill/>
          <a:ln w="9525">
            <a:noFill/>
            <a:miter lim="800000"/>
            <a:headEnd/>
            <a:tailEnd/>
          </a:ln>
        </p:spPr>
        <p:txBody>
          <a:bodyPr/>
          <a:lstStyle/>
          <a:p>
            <a:pPr marL="342900" indent="-342900">
              <a:lnSpc>
                <a:spcPct val="80000"/>
              </a:lnSpc>
              <a:spcBef>
                <a:spcPct val="20000"/>
              </a:spcBef>
            </a:pPr>
            <a:r>
              <a:rPr lang="en-US" altLang="zh-CN" sz="1600" b="1">
                <a:latin typeface="Courier New" pitchFamily="49" charset="0"/>
                <a:ea typeface="宋体" pitchFamily="2" charset="-122"/>
              </a:rPr>
              <a:t>Router(config)#int fa0/0</a:t>
            </a:r>
          </a:p>
          <a:p>
            <a:pPr marL="342900" indent="-342900">
              <a:lnSpc>
                <a:spcPct val="80000"/>
              </a:lnSpc>
              <a:spcBef>
                <a:spcPct val="20000"/>
              </a:spcBef>
            </a:pPr>
            <a:r>
              <a:rPr lang="en-US" altLang="zh-CN" sz="1600" b="1">
                <a:latin typeface="Courier New" pitchFamily="49" charset="0"/>
                <a:ea typeface="宋体" pitchFamily="2" charset="-122"/>
              </a:rPr>
              <a:t>Router(config-if)#ip access-group 10 in</a:t>
            </a:r>
          </a:p>
          <a:p>
            <a:pPr marL="342900" indent="-342900">
              <a:lnSpc>
                <a:spcPct val="80000"/>
              </a:lnSpc>
              <a:spcBef>
                <a:spcPct val="20000"/>
              </a:spcBef>
            </a:pPr>
            <a:r>
              <a:rPr lang="en-US" altLang="zh-CN" sz="1600" b="1">
                <a:latin typeface="Courier New" pitchFamily="49" charset="0"/>
                <a:ea typeface="宋体" pitchFamily="2" charset="-122"/>
              </a:rPr>
              <a:t>Router(config)#int fa0/1</a:t>
            </a:r>
          </a:p>
          <a:p>
            <a:pPr marL="342900" indent="-342900">
              <a:lnSpc>
                <a:spcPct val="80000"/>
              </a:lnSpc>
              <a:spcBef>
                <a:spcPct val="20000"/>
              </a:spcBef>
            </a:pPr>
            <a:r>
              <a:rPr lang="en-US" altLang="zh-CN" sz="1600" b="1">
                <a:latin typeface="Courier New" pitchFamily="49" charset="0"/>
                <a:ea typeface="宋体" pitchFamily="2" charset="-122"/>
              </a:rPr>
              <a:t>Router(config-if)#ip access-group 10 in</a:t>
            </a:r>
          </a:p>
          <a:p>
            <a:pPr marL="342900" indent="-342900">
              <a:lnSpc>
                <a:spcPct val="80000"/>
              </a:lnSpc>
              <a:spcBef>
                <a:spcPct val="20000"/>
              </a:spcBef>
            </a:pPr>
            <a:endParaRPr lang="zh-CN" altLang="en-US" sz="1600" b="1">
              <a:latin typeface="Courier New" pitchFamily="49" charset="0"/>
              <a:ea typeface="宋体" pitchFamily="2" charset="-122"/>
            </a:endParaRPr>
          </a:p>
        </p:txBody>
      </p:sp>
      <p:sp>
        <p:nvSpPr>
          <p:cNvPr id="31749" name="Rectangle 5"/>
          <p:cNvSpPr>
            <a:spLocks noChangeArrowheads="1"/>
          </p:cNvSpPr>
          <p:nvPr/>
        </p:nvSpPr>
        <p:spPr bwMode="auto">
          <a:xfrm>
            <a:off x="1143000" y="3810000"/>
            <a:ext cx="7467600" cy="838200"/>
          </a:xfrm>
          <a:prstGeom prst="rect">
            <a:avLst/>
          </a:prstGeom>
          <a:noFill/>
          <a:ln w="9525">
            <a:noFill/>
            <a:miter lim="800000"/>
            <a:headEnd/>
            <a:tailEnd/>
          </a:ln>
        </p:spPr>
        <p:txBody>
          <a:bodyPr/>
          <a:lstStyle/>
          <a:p>
            <a:pPr marL="342900" indent="-342900">
              <a:lnSpc>
                <a:spcPct val="80000"/>
              </a:lnSpc>
              <a:spcBef>
                <a:spcPct val="20000"/>
              </a:spcBef>
            </a:pPr>
            <a:r>
              <a:rPr lang="en-US" altLang="zh-CN" sz="1600" b="1">
                <a:latin typeface="Courier New" pitchFamily="49" charset="0"/>
                <a:ea typeface="宋体" pitchFamily="2" charset="-122"/>
              </a:rPr>
              <a:t>Router(config)#int fa0/0</a:t>
            </a:r>
          </a:p>
          <a:p>
            <a:pPr marL="342900" indent="-342900">
              <a:lnSpc>
                <a:spcPct val="80000"/>
              </a:lnSpc>
              <a:spcBef>
                <a:spcPct val="20000"/>
              </a:spcBef>
            </a:pPr>
            <a:r>
              <a:rPr lang="en-US" altLang="zh-CN" sz="1600" b="1">
                <a:latin typeface="Courier New" pitchFamily="49" charset="0"/>
                <a:ea typeface="宋体" pitchFamily="2" charset="-122"/>
              </a:rPr>
              <a:t>Router(config-if)#ip access-group 10 in</a:t>
            </a:r>
          </a:p>
          <a:p>
            <a:pPr marL="342900" indent="-342900">
              <a:lnSpc>
                <a:spcPct val="80000"/>
              </a:lnSpc>
              <a:spcBef>
                <a:spcPct val="20000"/>
              </a:spcBef>
            </a:pPr>
            <a:r>
              <a:rPr lang="en-US" altLang="zh-CN" sz="1600" b="1">
                <a:latin typeface="Courier New" pitchFamily="49" charset="0"/>
                <a:ea typeface="宋体" pitchFamily="2" charset="-122"/>
              </a:rPr>
              <a:t>Router(config-if)#ip access-group 97 out</a:t>
            </a:r>
          </a:p>
          <a:p>
            <a:pPr marL="342900" indent="-342900">
              <a:lnSpc>
                <a:spcPct val="80000"/>
              </a:lnSpc>
              <a:spcBef>
                <a:spcPct val="20000"/>
              </a:spcBef>
            </a:pPr>
            <a:endParaRPr lang="zh-CN" altLang="en-US" sz="1600" b="1">
              <a:latin typeface="Courier New" pitchFamily="49" charset="0"/>
              <a:ea typeface="宋体"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0" y="304800"/>
            <a:ext cx="9144000" cy="838200"/>
          </a:xfrm>
        </p:spPr>
        <p:txBody>
          <a:bodyPr/>
          <a:lstStyle/>
          <a:p>
            <a:pPr eaLnBrk="1" hangingPunct="1"/>
            <a:r>
              <a:rPr lang="en-US" altLang="zh-CN" sz="3000" smtClean="0">
                <a:ea typeface="宋体" pitchFamily="2" charset="-122"/>
              </a:rPr>
              <a:t>Checking and Unbind the “Placement” of ACLs</a:t>
            </a:r>
          </a:p>
        </p:txBody>
      </p:sp>
      <p:sp>
        <p:nvSpPr>
          <p:cNvPr id="33795" name="Rectangle 3"/>
          <p:cNvSpPr>
            <a:spLocks noGrp="1" noChangeArrowheads="1"/>
          </p:cNvSpPr>
          <p:nvPr>
            <p:ph type="body" idx="1"/>
          </p:nvPr>
        </p:nvSpPr>
        <p:spPr>
          <a:xfrm>
            <a:off x="304800" y="1524000"/>
            <a:ext cx="8534400" cy="4724400"/>
          </a:xfrm>
        </p:spPr>
        <p:txBody>
          <a:bodyPr/>
          <a:lstStyle/>
          <a:p>
            <a:pPr eaLnBrk="1" hangingPunct="1"/>
            <a:r>
              <a:rPr lang="en-US" altLang="zh-CN" sz="2800" smtClean="0">
                <a:ea typeface="宋体" pitchFamily="2" charset="-122"/>
                <a:cs typeface="Arial" charset="0"/>
              </a:rPr>
              <a:t>Use the following commands to verify the placement of ACLs on the interfaces of router.</a:t>
            </a:r>
          </a:p>
          <a:p>
            <a:pPr lvl="1" eaLnBrk="1" hangingPunct="1"/>
            <a:r>
              <a:rPr lang="en-US" altLang="zh-CN" b="1" smtClean="0">
                <a:latin typeface="Courier New" pitchFamily="49" charset="0"/>
                <a:ea typeface="宋体" pitchFamily="2" charset="-122"/>
                <a:cs typeface="Courier New" pitchFamily="49" charset="0"/>
              </a:rPr>
              <a:t>Router#show ip interface</a:t>
            </a:r>
            <a:r>
              <a:rPr lang="en-US" altLang="zh-CN" b="1" smtClean="0">
                <a:latin typeface="Courier New" pitchFamily="49" charset="0"/>
                <a:ea typeface="宋体" pitchFamily="2" charset="-122"/>
                <a:cs typeface="Arial" charset="0"/>
              </a:rPr>
              <a:t>   </a:t>
            </a:r>
          </a:p>
          <a:p>
            <a:pPr lvl="1" eaLnBrk="1" hangingPunct="1"/>
            <a:r>
              <a:rPr lang="en-US" altLang="zh-CN" b="1" smtClean="0">
                <a:latin typeface="Courier New" pitchFamily="49" charset="0"/>
                <a:ea typeface="宋体" pitchFamily="2" charset="-122"/>
                <a:cs typeface="Courier New" pitchFamily="49" charset="0"/>
              </a:rPr>
              <a:t>Router#show running-config</a:t>
            </a:r>
          </a:p>
          <a:p>
            <a:pPr eaLnBrk="1" hangingPunct="1"/>
            <a:endParaRPr lang="en-US" altLang="zh-CN" sz="2800" smtClean="0">
              <a:ea typeface="宋体" pitchFamily="2" charset="-122"/>
              <a:cs typeface="Arial" charset="0"/>
            </a:endParaRPr>
          </a:p>
          <a:p>
            <a:pPr eaLnBrk="1" hangingPunct="1"/>
            <a:r>
              <a:rPr lang="en-US" altLang="zh-CN" sz="2800" smtClean="0">
                <a:ea typeface="宋体" pitchFamily="2" charset="-122"/>
              </a:rPr>
              <a:t>Remember to “unbind” an ACL at the interface level by typing the following commands</a:t>
            </a:r>
          </a:p>
          <a:p>
            <a:pPr eaLnBrk="1" hangingPunct="1">
              <a:buFontTx/>
              <a:buNone/>
            </a:pPr>
            <a:endParaRPr lang="en-US" altLang="zh-CN" sz="2000" b="1" smtClean="0">
              <a:solidFill>
                <a:schemeClr val="tx1"/>
              </a:solidFill>
              <a:latin typeface="Courier New" pitchFamily="49" charset="0"/>
              <a:ea typeface="宋体" pitchFamily="2" charset="-122"/>
            </a:endParaRPr>
          </a:p>
          <a:p>
            <a:pPr eaLnBrk="1" hangingPunct="1">
              <a:buFontTx/>
              <a:buNone/>
            </a:pPr>
            <a:r>
              <a:rPr lang="en-US" altLang="zh-CN" sz="2000" b="1" smtClean="0">
                <a:solidFill>
                  <a:schemeClr val="tx1"/>
                </a:solidFill>
                <a:latin typeface="Courier New" pitchFamily="49" charset="0"/>
                <a:ea typeface="宋体" pitchFamily="2" charset="-122"/>
              </a:rPr>
              <a:t>	R1(config)#int fa0/0</a:t>
            </a:r>
          </a:p>
          <a:p>
            <a:pPr eaLnBrk="1" hangingPunct="1">
              <a:buFontTx/>
              <a:buNone/>
            </a:pPr>
            <a:r>
              <a:rPr lang="en-US" altLang="zh-CN" sz="2000" b="1" smtClean="0">
                <a:solidFill>
                  <a:schemeClr val="tx1"/>
                </a:solidFill>
                <a:latin typeface="Courier New" pitchFamily="49" charset="0"/>
                <a:ea typeface="宋体" pitchFamily="2" charset="-122"/>
              </a:rPr>
              <a:t>	R1(config-if)#no ip access-group </a:t>
            </a:r>
            <a:r>
              <a:rPr lang="en-US" altLang="zh-CN" sz="2000" b="1" i="1" smtClean="0">
                <a:solidFill>
                  <a:schemeClr val="tx1"/>
                </a:solidFill>
                <a:latin typeface="Courier New" pitchFamily="49" charset="0"/>
                <a:ea typeface="宋体" pitchFamily="2" charset="-122"/>
              </a:rPr>
              <a:t>list_number</a:t>
            </a:r>
            <a:r>
              <a:rPr lang="en-US" altLang="zh-CN" sz="2000" b="1" smtClean="0">
                <a:solidFill>
                  <a:schemeClr val="tx1"/>
                </a:solidFill>
                <a:latin typeface="Courier New" pitchFamily="49" charset="0"/>
                <a:ea typeface="宋体" pitchFamily="2" charset="-122"/>
              </a:rPr>
              <a:t> in</a:t>
            </a:r>
          </a:p>
          <a:p>
            <a:pPr eaLnBrk="1" hangingPunct="1">
              <a:buFontTx/>
              <a:buNone/>
            </a:pPr>
            <a:endParaRPr lang="zh-CN" altLang="en-US" sz="2000" b="1" smtClean="0">
              <a:solidFill>
                <a:schemeClr val="tx1"/>
              </a:solidFill>
              <a:latin typeface="Courier New" pitchFamily="49" charset="0"/>
              <a:ea typeface="宋体"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zh-CN" smtClean="0">
                <a:ea typeface="宋体" pitchFamily="2" charset="-122"/>
              </a:rPr>
              <a:t>Show running-config</a:t>
            </a:r>
          </a:p>
        </p:txBody>
      </p:sp>
      <p:sp>
        <p:nvSpPr>
          <p:cNvPr id="34819" name="Rectangle 3"/>
          <p:cNvSpPr>
            <a:spLocks noGrp="1" noChangeArrowheads="1"/>
          </p:cNvSpPr>
          <p:nvPr>
            <p:ph type="body" idx="1"/>
          </p:nvPr>
        </p:nvSpPr>
        <p:spPr>
          <a:xfrm>
            <a:off x="609600" y="1600200"/>
            <a:ext cx="8077200" cy="4876800"/>
          </a:xfrm>
        </p:spPr>
        <p:txBody>
          <a:bodyPr/>
          <a:lstStyle/>
          <a:p>
            <a:pPr eaLnBrk="1" hangingPunct="1">
              <a:lnSpc>
                <a:spcPct val="90000"/>
              </a:lnSpc>
              <a:buFontTx/>
              <a:buNone/>
            </a:pPr>
            <a:r>
              <a:rPr lang="zh-CN" altLang="en-US" sz="1800" smtClean="0">
                <a:solidFill>
                  <a:schemeClr val="tx1"/>
                </a:solidFill>
                <a:latin typeface="Courier New" pitchFamily="49" charset="0"/>
                <a:ea typeface="宋体" pitchFamily="2" charset="-122"/>
              </a:rPr>
              <a:t>		</a:t>
            </a:r>
            <a:r>
              <a:rPr lang="en-US" altLang="zh-CN" sz="1800" smtClean="0">
                <a:solidFill>
                  <a:schemeClr val="tx1"/>
                </a:solidFill>
                <a:latin typeface="Courier New" pitchFamily="49" charset="0"/>
                <a:ea typeface="宋体" pitchFamily="2" charset="-122"/>
              </a:rPr>
              <a:t>R1#show run</a:t>
            </a:r>
          </a:p>
          <a:p>
            <a:pPr eaLnBrk="1" hangingPunct="1">
              <a:lnSpc>
                <a:spcPct val="90000"/>
              </a:lnSpc>
              <a:buFontTx/>
              <a:buNone/>
            </a:pPr>
            <a:r>
              <a:rPr lang="en-US" altLang="zh-CN" sz="1800" smtClean="0">
                <a:solidFill>
                  <a:schemeClr val="tx1"/>
                </a:solidFill>
                <a:latin typeface="Courier New" pitchFamily="49" charset="0"/>
                <a:ea typeface="宋体" pitchFamily="2" charset="-122"/>
              </a:rPr>
              <a:t>		version 12.2</a:t>
            </a:r>
          </a:p>
          <a:p>
            <a:pPr eaLnBrk="1" hangingPunct="1">
              <a:lnSpc>
                <a:spcPct val="90000"/>
              </a:lnSpc>
              <a:buFontTx/>
              <a:buNone/>
            </a:pPr>
            <a:r>
              <a:rPr lang="en-US" altLang="zh-CN" sz="1800" smtClean="0">
                <a:solidFill>
                  <a:schemeClr val="tx1"/>
                </a:solidFill>
                <a:latin typeface="Courier New" pitchFamily="49" charset="0"/>
                <a:ea typeface="宋体" pitchFamily="2" charset="-122"/>
              </a:rPr>
              <a:t>		hostname R1</a:t>
            </a:r>
          </a:p>
          <a:p>
            <a:pPr eaLnBrk="1" hangingPunct="1">
              <a:lnSpc>
                <a:spcPct val="90000"/>
              </a:lnSpc>
              <a:buFontTx/>
              <a:buNone/>
            </a:pPr>
            <a:r>
              <a:rPr lang="en-US" altLang="zh-CN" sz="1800" smtClean="0">
                <a:solidFill>
                  <a:schemeClr val="tx1"/>
                </a:solidFill>
                <a:latin typeface="Courier New" pitchFamily="49" charset="0"/>
                <a:ea typeface="宋体" pitchFamily="2" charset="-122"/>
              </a:rPr>
              <a:t>		interface FastEthernet0/0</a:t>
            </a:r>
          </a:p>
          <a:p>
            <a:pPr eaLnBrk="1" hangingPunct="1">
              <a:lnSpc>
                <a:spcPct val="90000"/>
              </a:lnSpc>
              <a:buFontTx/>
              <a:buNone/>
            </a:pPr>
            <a:r>
              <a:rPr lang="en-US" altLang="zh-CN" sz="1800" smtClean="0">
                <a:solidFill>
                  <a:schemeClr val="tx1"/>
                </a:solidFill>
                <a:latin typeface="Courier New" pitchFamily="49" charset="0"/>
                <a:ea typeface="宋体" pitchFamily="2" charset="-122"/>
              </a:rPr>
              <a:t> 		ip address 192.168.14.1 255.255.255.0</a:t>
            </a:r>
          </a:p>
          <a:p>
            <a:pPr eaLnBrk="1" hangingPunct="1">
              <a:lnSpc>
                <a:spcPct val="90000"/>
              </a:lnSpc>
              <a:buFontTx/>
              <a:buNone/>
            </a:pPr>
            <a:r>
              <a:rPr lang="en-US" altLang="zh-CN" sz="1800" smtClean="0">
                <a:solidFill>
                  <a:schemeClr val="tx1"/>
                </a:solidFill>
                <a:latin typeface="Courier New" pitchFamily="49" charset="0"/>
                <a:ea typeface="宋体" pitchFamily="2" charset="-122"/>
              </a:rPr>
              <a:t> 		</a:t>
            </a:r>
            <a:r>
              <a:rPr lang="en-US" altLang="zh-CN" sz="1800" b="1" smtClean="0">
                <a:solidFill>
                  <a:schemeClr val="tx1"/>
                </a:solidFill>
                <a:latin typeface="Courier New" pitchFamily="49" charset="0"/>
                <a:ea typeface="宋体" pitchFamily="2" charset="-122"/>
              </a:rPr>
              <a:t>ip access-group 23 in</a:t>
            </a:r>
          </a:p>
          <a:p>
            <a:pPr eaLnBrk="1" hangingPunct="1">
              <a:lnSpc>
                <a:spcPct val="90000"/>
              </a:lnSpc>
              <a:buFontTx/>
              <a:buNone/>
            </a:pPr>
            <a:r>
              <a:rPr lang="en-US" altLang="zh-CN" sz="1800" smtClean="0">
                <a:solidFill>
                  <a:schemeClr val="tx1"/>
                </a:solidFill>
                <a:latin typeface="Courier New" pitchFamily="49" charset="0"/>
                <a:ea typeface="宋体" pitchFamily="2" charset="-122"/>
              </a:rPr>
              <a:t> 		duplex auto</a:t>
            </a:r>
          </a:p>
          <a:p>
            <a:pPr eaLnBrk="1" hangingPunct="1">
              <a:lnSpc>
                <a:spcPct val="90000"/>
              </a:lnSpc>
              <a:buFontTx/>
              <a:buNone/>
            </a:pPr>
            <a:r>
              <a:rPr lang="en-US" altLang="zh-CN" sz="1800" smtClean="0">
                <a:solidFill>
                  <a:schemeClr val="tx1"/>
                </a:solidFill>
                <a:latin typeface="Courier New" pitchFamily="49" charset="0"/>
                <a:ea typeface="宋体" pitchFamily="2" charset="-122"/>
              </a:rPr>
              <a:t> 		speed auto</a:t>
            </a:r>
          </a:p>
          <a:p>
            <a:pPr eaLnBrk="1" hangingPunct="1">
              <a:lnSpc>
                <a:spcPct val="90000"/>
              </a:lnSpc>
              <a:buFontTx/>
              <a:buNone/>
            </a:pPr>
            <a:r>
              <a:rPr lang="en-US" altLang="zh-CN" sz="1800" smtClean="0">
                <a:solidFill>
                  <a:schemeClr val="tx1"/>
                </a:solidFill>
                <a:latin typeface="Courier New" pitchFamily="49" charset="0"/>
                <a:ea typeface="宋体" pitchFamily="2" charset="-122"/>
              </a:rPr>
              <a:t>		!</a:t>
            </a:r>
          </a:p>
          <a:p>
            <a:pPr eaLnBrk="1" hangingPunct="1">
              <a:lnSpc>
                <a:spcPct val="90000"/>
              </a:lnSpc>
            </a:pPr>
            <a:r>
              <a:rPr lang="en-US" altLang="zh-CN" sz="2400" smtClean="0">
                <a:ea typeface="宋体" pitchFamily="2" charset="-122"/>
              </a:rPr>
              <a:t>Show running-config command display the binding or placement of access list on a particular interface.</a:t>
            </a:r>
          </a:p>
          <a:p>
            <a:pPr eaLnBrk="1" hangingPunct="1">
              <a:lnSpc>
                <a:spcPct val="90000"/>
              </a:lnSpc>
            </a:pPr>
            <a:r>
              <a:rPr lang="en-US" altLang="zh-CN" sz="2400" smtClean="0">
                <a:ea typeface="宋体" pitchFamily="2" charset="-122"/>
              </a:rPr>
              <a:t>It is also a good practice to test the access lists with sample traffic to ensure that the access list logic is correct.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zh-CN" smtClean="0">
                <a:ea typeface="宋体" pitchFamily="2" charset="-122"/>
              </a:rPr>
              <a:t>Show IP Interface</a:t>
            </a:r>
          </a:p>
        </p:txBody>
      </p:sp>
      <p:sp>
        <p:nvSpPr>
          <p:cNvPr id="35843" name="Rectangle 3"/>
          <p:cNvSpPr>
            <a:spLocks noGrp="1" noChangeArrowheads="1"/>
          </p:cNvSpPr>
          <p:nvPr>
            <p:ph type="body" idx="1"/>
          </p:nvPr>
        </p:nvSpPr>
        <p:spPr>
          <a:xfrm>
            <a:off x="457200" y="1371600"/>
            <a:ext cx="8534400" cy="5181600"/>
          </a:xfrm>
        </p:spPr>
        <p:txBody>
          <a:bodyPr/>
          <a:lstStyle/>
          <a:p>
            <a:pPr eaLnBrk="1" hangingPunct="1">
              <a:lnSpc>
                <a:spcPct val="80000"/>
              </a:lnSpc>
              <a:buFontTx/>
              <a:buNone/>
            </a:pPr>
            <a:r>
              <a:rPr lang="en-US" altLang="zh-CN" sz="1800" smtClean="0">
                <a:solidFill>
                  <a:schemeClr val="tx1"/>
                </a:solidFill>
                <a:latin typeface="Courier New" pitchFamily="49" charset="0"/>
                <a:ea typeface="宋体" pitchFamily="2" charset="-122"/>
              </a:rPr>
              <a:t>R1#show ip interface</a:t>
            </a:r>
          </a:p>
          <a:p>
            <a:pPr eaLnBrk="1" hangingPunct="1">
              <a:lnSpc>
                <a:spcPct val="80000"/>
              </a:lnSpc>
              <a:buFontTx/>
              <a:buNone/>
            </a:pPr>
            <a:r>
              <a:rPr lang="en-US" altLang="zh-CN" sz="1800" smtClean="0">
                <a:solidFill>
                  <a:schemeClr val="tx1"/>
                </a:solidFill>
                <a:latin typeface="Courier New" pitchFamily="49" charset="0"/>
                <a:ea typeface="宋体" pitchFamily="2" charset="-122"/>
              </a:rPr>
              <a:t>FastEthernet0/0 is up, line protocol is up (connected)</a:t>
            </a:r>
          </a:p>
          <a:p>
            <a:pPr eaLnBrk="1" hangingPunct="1">
              <a:lnSpc>
                <a:spcPct val="80000"/>
              </a:lnSpc>
              <a:buFontTx/>
              <a:buNone/>
            </a:pPr>
            <a:r>
              <a:rPr lang="en-US" altLang="zh-CN" sz="1800" smtClean="0">
                <a:solidFill>
                  <a:schemeClr val="tx1"/>
                </a:solidFill>
                <a:latin typeface="Courier New" pitchFamily="49" charset="0"/>
                <a:ea typeface="宋体" pitchFamily="2" charset="-122"/>
              </a:rPr>
              <a:t>  Internet address is 192.168.14.1/24</a:t>
            </a:r>
          </a:p>
          <a:p>
            <a:pPr eaLnBrk="1" hangingPunct="1">
              <a:lnSpc>
                <a:spcPct val="80000"/>
              </a:lnSpc>
              <a:buFontTx/>
              <a:buNone/>
            </a:pPr>
            <a:r>
              <a:rPr lang="en-US" altLang="zh-CN" sz="1800" smtClean="0">
                <a:solidFill>
                  <a:schemeClr val="tx1"/>
                </a:solidFill>
                <a:latin typeface="Courier New" pitchFamily="49" charset="0"/>
                <a:ea typeface="宋体" pitchFamily="2" charset="-122"/>
              </a:rPr>
              <a:t>  Broadcast address is 255.255.255.255</a:t>
            </a:r>
          </a:p>
          <a:p>
            <a:pPr eaLnBrk="1" hangingPunct="1">
              <a:lnSpc>
                <a:spcPct val="80000"/>
              </a:lnSpc>
              <a:buFontTx/>
              <a:buNone/>
            </a:pPr>
            <a:r>
              <a:rPr lang="en-US" altLang="zh-CN" sz="1800" smtClean="0">
                <a:solidFill>
                  <a:schemeClr val="tx1"/>
                </a:solidFill>
                <a:latin typeface="Courier New" pitchFamily="49" charset="0"/>
                <a:ea typeface="宋体" pitchFamily="2" charset="-122"/>
              </a:rPr>
              <a:t>  Address determined by setup command</a:t>
            </a:r>
          </a:p>
          <a:p>
            <a:pPr eaLnBrk="1" hangingPunct="1">
              <a:lnSpc>
                <a:spcPct val="80000"/>
              </a:lnSpc>
              <a:buFontTx/>
              <a:buNone/>
            </a:pPr>
            <a:r>
              <a:rPr lang="en-US" altLang="zh-CN" sz="1800" smtClean="0">
                <a:solidFill>
                  <a:schemeClr val="tx1"/>
                </a:solidFill>
                <a:latin typeface="Courier New" pitchFamily="49" charset="0"/>
                <a:ea typeface="宋体" pitchFamily="2" charset="-122"/>
              </a:rPr>
              <a:t>  MTU is 1500 bytes</a:t>
            </a:r>
          </a:p>
          <a:p>
            <a:pPr eaLnBrk="1" hangingPunct="1">
              <a:lnSpc>
                <a:spcPct val="80000"/>
              </a:lnSpc>
              <a:buFontTx/>
              <a:buNone/>
            </a:pPr>
            <a:r>
              <a:rPr lang="en-US" altLang="zh-CN" sz="1800" smtClean="0">
                <a:solidFill>
                  <a:schemeClr val="tx1"/>
                </a:solidFill>
                <a:latin typeface="Courier New" pitchFamily="49" charset="0"/>
                <a:ea typeface="宋体" pitchFamily="2" charset="-122"/>
              </a:rPr>
              <a:t>  Helper address is not set</a:t>
            </a:r>
          </a:p>
          <a:p>
            <a:pPr eaLnBrk="1" hangingPunct="1">
              <a:lnSpc>
                <a:spcPct val="80000"/>
              </a:lnSpc>
              <a:buFontTx/>
              <a:buNone/>
            </a:pPr>
            <a:r>
              <a:rPr lang="en-US" altLang="zh-CN" sz="1800" smtClean="0">
                <a:solidFill>
                  <a:schemeClr val="tx1"/>
                </a:solidFill>
                <a:latin typeface="Courier New" pitchFamily="49" charset="0"/>
                <a:ea typeface="宋体" pitchFamily="2" charset="-122"/>
              </a:rPr>
              <a:t>  Directed broadcast forwarding is disabled</a:t>
            </a:r>
          </a:p>
          <a:p>
            <a:pPr eaLnBrk="1" hangingPunct="1">
              <a:lnSpc>
                <a:spcPct val="80000"/>
              </a:lnSpc>
              <a:buFontTx/>
              <a:buNone/>
            </a:pPr>
            <a:r>
              <a:rPr lang="en-US" altLang="zh-CN" sz="1800" smtClean="0">
                <a:solidFill>
                  <a:schemeClr val="tx1"/>
                </a:solidFill>
                <a:latin typeface="Courier New" pitchFamily="49" charset="0"/>
                <a:ea typeface="宋体" pitchFamily="2" charset="-122"/>
              </a:rPr>
              <a:t>  Multicast reserved groups joined: 224.0.0.9</a:t>
            </a:r>
          </a:p>
          <a:p>
            <a:pPr eaLnBrk="1" hangingPunct="1">
              <a:lnSpc>
                <a:spcPct val="80000"/>
              </a:lnSpc>
              <a:buFontTx/>
              <a:buNone/>
            </a:pPr>
            <a:r>
              <a:rPr lang="en-US" altLang="zh-CN" sz="1800" b="1" smtClean="0">
                <a:solidFill>
                  <a:schemeClr val="tx1"/>
                </a:solidFill>
                <a:latin typeface="Courier New" pitchFamily="49" charset="0"/>
                <a:ea typeface="宋体" pitchFamily="2" charset="-122"/>
              </a:rPr>
              <a:t>  Outgoing access list is not set</a:t>
            </a:r>
          </a:p>
          <a:p>
            <a:pPr eaLnBrk="1" hangingPunct="1">
              <a:lnSpc>
                <a:spcPct val="80000"/>
              </a:lnSpc>
              <a:buFontTx/>
              <a:buNone/>
            </a:pPr>
            <a:r>
              <a:rPr lang="en-US" altLang="zh-CN" sz="1800" b="1" smtClean="0">
                <a:solidFill>
                  <a:schemeClr val="tx1"/>
                </a:solidFill>
                <a:latin typeface="Courier New" pitchFamily="49" charset="0"/>
                <a:ea typeface="宋体" pitchFamily="2" charset="-122"/>
              </a:rPr>
              <a:t>  Inbound  access list is 1</a:t>
            </a:r>
          </a:p>
          <a:p>
            <a:pPr eaLnBrk="1" hangingPunct="1">
              <a:lnSpc>
                <a:spcPct val="80000"/>
              </a:lnSpc>
              <a:buFontTx/>
              <a:buNone/>
            </a:pPr>
            <a:r>
              <a:rPr lang="en-US" altLang="zh-CN" sz="1800" smtClean="0">
                <a:solidFill>
                  <a:schemeClr val="tx1"/>
                </a:solidFill>
                <a:latin typeface="Courier New" pitchFamily="49" charset="0"/>
                <a:ea typeface="宋体" pitchFamily="2" charset="-122"/>
              </a:rPr>
              <a:t>  Proxy ARP is enabled</a:t>
            </a:r>
          </a:p>
          <a:p>
            <a:pPr eaLnBrk="1" hangingPunct="1">
              <a:lnSpc>
                <a:spcPct val="80000"/>
              </a:lnSpc>
              <a:buFontTx/>
              <a:buNone/>
            </a:pPr>
            <a:r>
              <a:rPr lang="en-US" altLang="zh-CN" sz="1800" smtClean="0">
                <a:solidFill>
                  <a:schemeClr val="tx1"/>
                </a:solidFill>
                <a:latin typeface="Courier New" pitchFamily="49" charset="0"/>
                <a:ea typeface="宋体" pitchFamily="2" charset="-122"/>
              </a:rPr>
              <a:t>  Security level is default</a:t>
            </a:r>
          </a:p>
          <a:p>
            <a:pPr eaLnBrk="1" hangingPunct="1">
              <a:lnSpc>
                <a:spcPct val="80000"/>
              </a:lnSpc>
              <a:buFontTx/>
              <a:buNone/>
            </a:pPr>
            <a:r>
              <a:rPr lang="en-US" altLang="zh-CN" sz="1800" smtClean="0">
                <a:solidFill>
                  <a:schemeClr val="tx1"/>
                </a:solidFill>
                <a:latin typeface="Courier New" pitchFamily="49" charset="0"/>
                <a:ea typeface="宋体" pitchFamily="2" charset="-122"/>
              </a:rPr>
              <a:t>  Split horizon is enabled</a:t>
            </a:r>
          </a:p>
          <a:p>
            <a:pPr eaLnBrk="1" hangingPunct="1">
              <a:lnSpc>
                <a:spcPct val="80000"/>
              </a:lnSpc>
              <a:buFontTx/>
              <a:buNone/>
            </a:pPr>
            <a:r>
              <a:rPr lang="en-US" altLang="zh-CN" sz="1800" smtClean="0">
                <a:solidFill>
                  <a:schemeClr val="tx1"/>
                </a:solidFill>
                <a:latin typeface="Courier New" pitchFamily="49" charset="0"/>
                <a:ea typeface="宋体" pitchFamily="2" charset="-122"/>
              </a:rPr>
              <a:t>…</a:t>
            </a:r>
          </a:p>
          <a:p>
            <a:pPr eaLnBrk="1" hangingPunct="1">
              <a:lnSpc>
                <a:spcPct val="80000"/>
              </a:lnSpc>
            </a:pPr>
            <a:r>
              <a:rPr lang="en-US" altLang="zh-CN" sz="2400" smtClean="0">
                <a:ea typeface="宋体" pitchFamily="2" charset="-122"/>
              </a:rPr>
              <a:t>The show ip interface command displays IP interface information and indicates whether any ACLs are set. </a:t>
            </a:r>
          </a:p>
          <a:p>
            <a:pPr eaLnBrk="1" hangingPunct="1">
              <a:lnSpc>
                <a:spcPct val="80000"/>
              </a:lnSpc>
              <a:buFontTx/>
              <a:buNone/>
            </a:pPr>
            <a:endParaRPr lang="zh-CN" altLang="en-US" sz="1800" smtClean="0">
              <a:solidFill>
                <a:schemeClr val="tx1"/>
              </a:solidFill>
              <a:latin typeface="Courier New" pitchFamily="49" charset="0"/>
              <a:ea typeface="宋体"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zh-CN" smtClean="0">
                <a:ea typeface="宋体" pitchFamily="2" charset="-122"/>
              </a:rPr>
              <a:t>While you delete Access List</a:t>
            </a:r>
          </a:p>
        </p:txBody>
      </p:sp>
      <p:sp>
        <p:nvSpPr>
          <p:cNvPr id="36867" name="Rectangle 3"/>
          <p:cNvSpPr>
            <a:spLocks noGrp="1" noChangeArrowheads="1"/>
          </p:cNvSpPr>
          <p:nvPr>
            <p:ph type="body" idx="1"/>
          </p:nvPr>
        </p:nvSpPr>
        <p:spPr>
          <a:xfrm>
            <a:off x="381000" y="1295400"/>
            <a:ext cx="8382000" cy="4114800"/>
          </a:xfrm>
        </p:spPr>
        <p:txBody>
          <a:bodyPr/>
          <a:lstStyle/>
          <a:p>
            <a:pPr eaLnBrk="1" hangingPunct="1"/>
            <a:r>
              <a:rPr lang="en-US" altLang="zh-CN" sz="2800" smtClean="0">
                <a:ea typeface="宋体" pitchFamily="2" charset="-122"/>
              </a:rPr>
              <a:t>When you delete a particular ACLs,</a:t>
            </a:r>
            <a:r>
              <a:rPr lang="en-US" altLang="zh-CN" smtClean="0">
                <a:ea typeface="宋体" pitchFamily="2" charset="-122"/>
              </a:rPr>
              <a:t> </a:t>
            </a:r>
          </a:p>
          <a:p>
            <a:pPr lvl="1" eaLnBrk="1" hangingPunct="1"/>
            <a:r>
              <a:rPr lang="en-US" altLang="zh-CN" sz="2000" smtClean="0">
                <a:ea typeface="宋体" pitchFamily="2" charset="-122"/>
              </a:rPr>
              <a:t>Only the content of the ACL is empty</a:t>
            </a:r>
          </a:p>
          <a:p>
            <a:pPr lvl="1" eaLnBrk="1" hangingPunct="1"/>
            <a:r>
              <a:rPr lang="en-US" altLang="zh-CN" sz="2000" smtClean="0">
                <a:ea typeface="宋体" pitchFamily="2" charset="-122"/>
              </a:rPr>
              <a:t>The binding ACLs is still at the interface</a:t>
            </a:r>
          </a:p>
          <a:p>
            <a:pPr lvl="1" eaLnBrk="1" hangingPunct="1"/>
            <a:r>
              <a:rPr lang="en-US" altLang="zh-CN" sz="2000" smtClean="0">
                <a:ea typeface="宋体" pitchFamily="2" charset="-122"/>
              </a:rPr>
              <a:t>Meaning the Interface still has the ACL</a:t>
            </a:r>
          </a:p>
          <a:p>
            <a:pPr lvl="1" eaLnBrk="1" hangingPunct="1"/>
            <a:r>
              <a:rPr lang="en-US" altLang="zh-CN" sz="2000" smtClean="0">
                <a:ea typeface="宋体" pitchFamily="2" charset="-122"/>
              </a:rPr>
              <a:t>Problem occurs if you “unintentionally” re-use the deleted ACL…</a:t>
            </a:r>
          </a:p>
          <a:p>
            <a:pPr eaLnBrk="1" hangingPunct="1">
              <a:buFontTx/>
              <a:buNone/>
            </a:pPr>
            <a:endParaRPr lang="en-US" altLang="zh-CN" sz="1600" b="1" smtClean="0">
              <a:solidFill>
                <a:schemeClr val="tx1"/>
              </a:solidFill>
              <a:latin typeface="Courier New" pitchFamily="49" charset="0"/>
              <a:ea typeface="宋体" pitchFamily="2" charset="-122"/>
            </a:endParaRPr>
          </a:p>
          <a:p>
            <a:pPr eaLnBrk="1" hangingPunct="1">
              <a:buFontTx/>
              <a:buNone/>
            </a:pPr>
            <a:r>
              <a:rPr lang="en-US" altLang="zh-CN" sz="1600" b="1" smtClean="0">
                <a:solidFill>
                  <a:schemeClr val="tx1"/>
                </a:solidFill>
                <a:latin typeface="Courier New" pitchFamily="49" charset="0"/>
                <a:ea typeface="宋体" pitchFamily="2" charset="-122"/>
              </a:rPr>
              <a:t>		Example:</a:t>
            </a:r>
          </a:p>
          <a:p>
            <a:pPr lvl="2" eaLnBrk="1" hangingPunct="1">
              <a:buFontTx/>
              <a:buNone/>
            </a:pPr>
            <a:r>
              <a:rPr lang="en-US" altLang="zh-CN" sz="1600" b="1" smtClean="0">
                <a:solidFill>
                  <a:schemeClr val="tx1"/>
                </a:solidFill>
                <a:latin typeface="Courier New" pitchFamily="49" charset="0"/>
                <a:ea typeface="宋体" pitchFamily="2" charset="-122"/>
              </a:rPr>
              <a:t>		R1(config)#no access-list 2</a:t>
            </a:r>
          </a:p>
          <a:p>
            <a:pPr lvl="2" eaLnBrk="1" hangingPunct="1">
              <a:buFontTx/>
              <a:buNone/>
            </a:pPr>
            <a:r>
              <a:rPr lang="en-US" altLang="zh-CN" sz="1600" b="1" smtClean="0">
                <a:solidFill>
                  <a:schemeClr val="tx1"/>
                </a:solidFill>
                <a:latin typeface="Courier New" pitchFamily="49" charset="0"/>
                <a:ea typeface="宋体" pitchFamily="2" charset="-122"/>
              </a:rPr>
              <a:t>		R1(config)#exit</a:t>
            </a:r>
          </a:p>
          <a:p>
            <a:pPr lvl="2" eaLnBrk="1" hangingPunct="1">
              <a:buFontTx/>
              <a:buNone/>
            </a:pPr>
            <a:r>
              <a:rPr lang="en-US" altLang="zh-CN" sz="1600" b="1" smtClean="0">
                <a:solidFill>
                  <a:schemeClr val="tx1"/>
                </a:solidFill>
                <a:latin typeface="Courier New" pitchFamily="49" charset="0"/>
                <a:ea typeface="宋体" pitchFamily="2" charset="-122"/>
              </a:rPr>
              <a:t>		R1#show run</a:t>
            </a:r>
          </a:p>
          <a:p>
            <a:pPr lvl="2" eaLnBrk="1" hangingPunct="1">
              <a:buFontTx/>
              <a:buNone/>
            </a:pPr>
            <a:r>
              <a:rPr lang="en-US" altLang="zh-CN" sz="1600" b="1" smtClean="0">
                <a:solidFill>
                  <a:schemeClr val="tx1"/>
                </a:solidFill>
                <a:latin typeface="Courier New" pitchFamily="49" charset="0"/>
                <a:ea typeface="宋体" pitchFamily="2" charset="-122"/>
              </a:rPr>
              <a:t>		version 12.2</a:t>
            </a:r>
          </a:p>
          <a:p>
            <a:pPr lvl="2" eaLnBrk="1" hangingPunct="1">
              <a:buFontTx/>
              <a:buNone/>
            </a:pPr>
            <a:r>
              <a:rPr lang="en-US" altLang="zh-CN" sz="1600" b="1" smtClean="0">
                <a:solidFill>
                  <a:schemeClr val="tx1"/>
                </a:solidFill>
                <a:latin typeface="Courier New" pitchFamily="49" charset="0"/>
                <a:ea typeface="宋体" pitchFamily="2" charset="-122"/>
              </a:rPr>
              <a:t>		hostname R1</a:t>
            </a:r>
          </a:p>
          <a:p>
            <a:pPr lvl="2" eaLnBrk="1" hangingPunct="1">
              <a:buFontTx/>
              <a:buNone/>
            </a:pPr>
            <a:r>
              <a:rPr lang="en-US" altLang="zh-CN" sz="1600" b="1" smtClean="0">
                <a:solidFill>
                  <a:schemeClr val="tx1"/>
                </a:solidFill>
                <a:latin typeface="Courier New" pitchFamily="49" charset="0"/>
                <a:ea typeface="宋体" pitchFamily="2" charset="-122"/>
              </a:rPr>
              <a:t>		interface FastEthernet0/0</a:t>
            </a:r>
          </a:p>
          <a:p>
            <a:pPr lvl="2" eaLnBrk="1" hangingPunct="1">
              <a:buFontTx/>
              <a:buNone/>
            </a:pPr>
            <a:r>
              <a:rPr lang="en-US" altLang="zh-CN" sz="1600" b="1" smtClean="0">
                <a:solidFill>
                  <a:schemeClr val="tx1"/>
                </a:solidFill>
                <a:latin typeface="Courier New" pitchFamily="49" charset="0"/>
                <a:ea typeface="宋体" pitchFamily="2" charset="-122"/>
              </a:rPr>
              <a:t>		 ip address 192.168.14.1 255.255.255.0</a:t>
            </a:r>
          </a:p>
          <a:p>
            <a:pPr lvl="2" eaLnBrk="1" hangingPunct="1">
              <a:buFontTx/>
              <a:buNone/>
            </a:pPr>
            <a:r>
              <a:rPr lang="en-US" altLang="zh-CN" sz="1600" b="1" smtClean="0">
                <a:solidFill>
                  <a:schemeClr val="tx1"/>
                </a:solidFill>
                <a:latin typeface="Courier New" pitchFamily="49" charset="0"/>
                <a:ea typeface="宋体" pitchFamily="2" charset="-122"/>
              </a:rPr>
              <a:t>		 ip access-group 2 in</a:t>
            </a:r>
          </a:p>
          <a:p>
            <a:pPr lvl="2" eaLnBrk="1" hangingPunct="1">
              <a:buFontTx/>
              <a:buNone/>
            </a:pPr>
            <a:r>
              <a:rPr lang="en-US" altLang="zh-CN" sz="1600" b="1" smtClean="0">
                <a:solidFill>
                  <a:schemeClr val="tx1"/>
                </a:solidFill>
                <a:latin typeface="Courier New" pitchFamily="49" charset="0"/>
                <a:ea typeface="宋体" pitchFamily="2" charset="-122"/>
              </a:rPr>
              <a:t>		!</a:t>
            </a:r>
            <a:endParaRPr lang="en-US" altLang="zh-CN" sz="1600" b="1" smtClean="0">
              <a:ea typeface="宋体"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zh-CN" smtClean="0">
                <a:ea typeface="宋体" pitchFamily="2" charset="-122"/>
              </a:rPr>
              <a:t>Placing ACL at VTY</a:t>
            </a:r>
          </a:p>
        </p:txBody>
      </p:sp>
      <p:sp>
        <p:nvSpPr>
          <p:cNvPr id="39939" name="Rectangle 3"/>
          <p:cNvSpPr>
            <a:spLocks noGrp="1" noChangeArrowheads="1"/>
          </p:cNvSpPr>
          <p:nvPr>
            <p:ph type="body" idx="1"/>
          </p:nvPr>
        </p:nvSpPr>
        <p:spPr>
          <a:xfrm>
            <a:off x="228600" y="1371600"/>
            <a:ext cx="8763000" cy="4876800"/>
          </a:xfrm>
        </p:spPr>
        <p:txBody>
          <a:bodyPr/>
          <a:lstStyle/>
          <a:p>
            <a:pPr eaLnBrk="1" hangingPunct="1">
              <a:lnSpc>
                <a:spcPct val="90000"/>
              </a:lnSpc>
            </a:pPr>
            <a:r>
              <a:rPr lang="en-US" altLang="zh-CN" sz="2400" smtClean="0">
                <a:ea typeface="宋体" pitchFamily="2" charset="-122"/>
              </a:rPr>
              <a:t>Here is an example of allowing only host 172.16.10.3 to telnet into a router:</a:t>
            </a:r>
          </a:p>
          <a:p>
            <a:pPr eaLnBrk="1" hangingPunct="1">
              <a:lnSpc>
                <a:spcPct val="90000"/>
              </a:lnSpc>
            </a:pPr>
            <a:endParaRPr lang="en-US" altLang="zh-CN" sz="2400" smtClean="0">
              <a:ea typeface="宋体" pitchFamily="2" charset="-122"/>
            </a:endParaRPr>
          </a:p>
          <a:p>
            <a:pPr eaLnBrk="1" hangingPunct="1">
              <a:lnSpc>
                <a:spcPct val="90000"/>
              </a:lnSpc>
              <a:buFontTx/>
              <a:buNone/>
            </a:pPr>
            <a:r>
              <a:rPr lang="en-US" altLang="zh-CN" sz="1800" b="1" smtClean="0">
                <a:solidFill>
                  <a:schemeClr val="tx1"/>
                </a:solidFill>
                <a:latin typeface="Courier New" pitchFamily="49" charset="0"/>
                <a:ea typeface="宋体" pitchFamily="2" charset="-122"/>
              </a:rPr>
              <a:t>	Lab_A(config)#access-list 50 permit 172.16.10.3</a:t>
            </a:r>
          </a:p>
          <a:p>
            <a:pPr eaLnBrk="1" hangingPunct="1">
              <a:lnSpc>
                <a:spcPct val="90000"/>
              </a:lnSpc>
              <a:buFontTx/>
              <a:buNone/>
            </a:pPr>
            <a:r>
              <a:rPr lang="en-US" altLang="zh-CN" sz="1800" b="1" smtClean="0">
                <a:solidFill>
                  <a:schemeClr val="tx1"/>
                </a:solidFill>
                <a:latin typeface="Courier New" pitchFamily="49" charset="0"/>
                <a:ea typeface="宋体" pitchFamily="2" charset="-122"/>
              </a:rPr>
              <a:t>	Lab_A(config)#line vty 0 4</a:t>
            </a:r>
          </a:p>
          <a:p>
            <a:pPr eaLnBrk="1" hangingPunct="1">
              <a:lnSpc>
                <a:spcPct val="90000"/>
              </a:lnSpc>
              <a:buFontTx/>
              <a:buNone/>
            </a:pPr>
            <a:r>
              <a:rPr lang="en-US" altLang="zh-CN" sz="1800" b="1" smtClean="0">
                <a:solidFill>
                  <a:schemeClr val="tx1"/>
                </a:solidFill>
                <a:latin typeface="Courier New" pitchFamily="49" charset="0"/>
                <a:ea typeface="宋体" pitchFamily="2" charset="-122"/>
              </a:rPr>
              <a:t>	Lab_A(config-line)#access-class 50 in</a:t>
            </a:r>
          </a:p>
          <a:p>
            <a:pPr eaLnBrk="1" hangingPunct="1">
              <a:lnSpc>
                <a:spcPct val="90000"/>
              </a:lnSpc>
            </a:pPr>
            <a:endParaRPr lang="en-US" altLang="zh-CN" sz="1800" b="1" smtClean="0">
              <a:solidFill>
                <a:schemeClr val="tx1"/>
              </a:solidFill>
              <a:latin typeface="Courier New" pitchFamily="49" charset="0"/>
              <a:ea typeface="宋体" pitchFamily="2" charset="-122"/>
            </a:endParaRPr>
          </a:p>
          <a:p>
            <a:pPr eaLnBrk="1" hangingPunct="1">
              <a:lnSpc>
                <a:spcPct val="90000"/>
              </a:lnSpc>
            </a:pPr>
            <a:r>
              <a:rPr lang="en-US" altLang="zh-CN" sz="2400" smtClean="0">
                <a:ea typeface="宋体" pitchFamily="2" charset="-122"/>
              </a:rPr>
              <a:t>Because of the implied deny any at the end of the list, the access list stops any host from telnetting into the router except the host 172.16.10.3, regardless of which individual IP address on the router is used as a target.</a:t>
            </a:r>
          </a:p>
          <a:p>
            <a:pPr eaLnBrk="1" hangingPunct="1">
              <a:lnSpc>
                <a:spcPct val="90000"/>
              </a:lnSpc>
            </a:pPr>
            <a:r>
              <a:rPr lang="en-US" altLang="zh-CN" sz="2400" smtClean="0">
                <a:ea typeface="宋体" pitchFamily="2" charset="-122"/>
              </a:rPr>
              <a:t>For VTY line, use </a:t>
            </a:r>
            <a:r>
              <a:rPr lang="en-US" altLang="zh-CN" sz="2400" b="1" smtClean="0">
                <a:latin typeface="Courier New" pitchFamily="49" charset="0"/>
                <a:ea typeface="宋体" pitchFamily="2" charset="-122"/>
              </a:rPr>
              <a:t>access-class</a:t>
            </a:r>
            <a:r>
              <a:rPr lang="en-US" altLang="zh-CN" sz="2400" smtClean="0">
                <a:ea typeface="宋体" pitchFamily="2" charset="-122"/>
              </a:rPr>
              <a:t> to bind the ACL</a:t>
            </a:r>
          </a:p>
          <a:p>
            <a:pPr lvl="1" eaLnBrk="1" hangingPunct="1">
              <a:lnSpc>
                <a:spcPct val="90000"/>
              </a:lnSpc>
            </a:pPr>
            <a:r>
              <a:rPr lang="en-US" altLang="zh-CN" sz="2000" smtClean="0">
                <a:ea typeface="宋体" pitchFamily="2" charset="-122"/>
              </a:rPr>
              <a:t>instead of </a:t>
            </a:r>
            <a:r>
              <a:rPr lang="en-US" altLang="zh-CN" sz="2000" b="1" smtClean="0">
                <a:latin typeface="Courier New" pitchFamily="49" charset="0"/>
                <a:ea typeface="宋体" pitchFamily="2" charset="-122"/>
              </a:rPr>
              <a:t>ip access-group</a:t>
            </a:r>
            <a:r>
              <a:rPr lang="en-US" altLang="zh-CN" sz="2000" smtClean="0">
                <a:ea typeface="宋体" pitchFamily="2" charset="-122"/>
              </a:rPr>
              <a:t> for other type of interfaces.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zh-CN" smtClean="0">
                <a:ea typeface="宋体" pitchFamily="2" charset="-122"/>
              </a:rPr>
              <a:t>Creating IP Extended List</a:t>
            </a:r>
          </a:p>
        </p:txBody>
      </p:sp>
      <p:sp>
        <p:nvSpPr>
          <p:cNvPr id="44035" name="Rectangle 3"/>
          <p:cNvSpPr>
            <a:spLocks noGrp="1" noChangeArrowheads="1"/>
          </p:cNvSpPr>
          <p:nvPr>
            <p:ph type="body" idx="1"/>
          </p:nvPr>
        </p:nvSpPr>
        <p:spPr>
          <a:xfrm>
            <a:off x="152400" y="1371600"/>
            <a:ext cx="8839200" cy="4343400"/>
          </a:xfrm>
        </p:spPr>
        <p:txBody>
          <a:bodyPr/>
          <a:lstStyle/>
          <a:p>
            <a:pPr eaLnBrk="1" hangingPunct="1">
              <a:lnSpc>
                <a:spcPct val="80000"/>
              </a:lnSpc>
              <a:buFontTx/>
              <a:buNone/>
            </a:pPr>
            <a:r>
              <a:rPr lang="zh-CN" altLang="en-US" sz="1400" dirty="0" smtClean="0">
                <a:solidFill>
                  <a:schemeClr val="tx1"/>
                </a:solidFill>
                <a:latin typeface="Courier New" pitchFamily="49" charset="0"/>
                <a:ea typeface="宋体" pitchFamily="2" charset="-122"/>
              </a:rPr>
              <a:t>	</a:t>
            </a:r>
          </a:p>
          <a:p>
            <a:pPr eaLnBrk="1" hangingPunct="1">
              <a:lnSpc>
                <a:spcPct val="80000"/>
              </a:lnSpc>
              <a:buFontTx/>
              <a:buNone/>
            </a:pPr>
            <a:r>
              <a:rPr lang="en-US" altLang="zh-CN" sz="1500" b="1" dirty="0" smtClean="0">
                <a:solidFill>
                  <a:schemeClr val="tx1"/>
                </a:solidFill>
                <a:latin typeface="Courier New" pitchFamily="49" charset="0"/>
                <a:ea typeface="宋体" pitchFamily="2" charset="-122"/>
              </a:rPr>
              <a:t>R1(config)#access-list 114 permit tcp 172.16.6.0 0.0.0.255 any eq telnet</a:t>
            </a:r>
          </a:p>
          <a:p>
            <a:pPr eaLnBrk="1" hangingPunct="1">
              <a:lnSpc>
                <a:spcPct val="80000"/>
              </a:lnSpc>
              <a:buFontTx/>
              <a:buNone/>
            </a:pPr>
            <a:r>
              <a:rPr lang="en-US" altLang="zh-CN" sz="1500" b="1" dirty="0" smtClean="0">
                <a:solidFill>
                  <a:schemeClr val="tx1"/>
                </a:solidFill>
                <a:latin typeface="Courier New" pitchFamily="49" charset="0"/>
                <a:ea typeface="宋体" pitchFamily="2" charset="-122"/>
              </a:rPr>
              <a:t>R1(config)#access-list 114 permit tcp 172.16.6.0 0.0.0.255 any eq ftp</a:t>
            </a:r>
          </a:p>
          <a:p>
            <a:pPr eaLnBrk="1" hangingPunct="1">
              <a:lnSpc>
                <a:spcPct val="80000"/>
              </a:lnSpc>
              <a:buFontTx/>
              <a:buNone/>
            </a:pPr>
            <a:r>
              <a:rPr lang="en-US" altLang="zh-CN" sz="1500" b="1" dirty="0" smtClean="0">
                <a:solidFill>
                  <a:schemeClr val="tx1"/>
                </a:solidFill>
                <a:latin typeface="Courier New" pitchFamily="49" charset="0"/>
                <a:ea typeface="宋体" pitchFamily="2" charset="-122"/>
              </a:rPr>
              <a:t>R1(config)#access-list 114 permit tcp 172.16.6.0 0.0.0.255 any eq ftp-data</a:t>
            </a:r>
          </a:p>
          <a:p>
            <a:pPr eaLnBrk="1" hangingPunct="1">
              <a:lnSpc>
                <a:spcPct val="80000"/>
              </a:lnSpc>
            </a:pPr>
            <a:endParaRPr lang="en-US" altLang="zh-CN" sz="1500" b="1" dirty="0" smtClean="0">
              <a:ea typeface="宋体" pitchFamily="2" charset="-122"/>
            </a:endParaRPr>
          </a:p>
          <a:p>
            <a:pPr eaLnBrk="1" hangingPunct="1">
              <a:lnSpc>
                <a:spcPct val="80000"/>
              </a:lnSpc>
            </a:pPr>
            <a:endParaRPr lang="en-US" altLang="zh-CN" sz="2800" dirty="0" smtClean="0">
              <a:ea typeface="宋体" pitchFamily="2" charset="-122"/>
            </a:endParaRPr>
          </a:p>
          <a:p>
            <a:pPr eaLnBrk="1" hangingPunct="1">
              <a:lnSpc>
                <a:spcPct val="80000"/>
              </a:lnSpc>
            </a:pPr>
            <a:endParaRPr lang="en-US" altLang="zh-CN" sz="2800" dirty="0" smtClean="0">
              <a:ea typeface="宋体" pitchFamily="2" charset="-122"/>
            </a:endParaRPr>
          </a:p>
          <a:p>
            <a:pPr eaLnBrk="1" hangingPunct="1">
              <a:lnSpc>
                <a:spcPct val="80000"/>
              </a:lnSpc>
            </a:pPr>
            <a:r>
              <a:rPr lang="en-US" altLang="zh-CN" sz="2800" dirty="0" smtClean="0">
                <a:ea typeface="宋体" pitchFamily="2" charset="-122"/>
              </a:rPr>
              <a:t>In Extended Access List</a:t>
            </a:r>
          </a:p>
          <a:p>
            <a:pPr lvl="1" eaLnBrk="1" hangingPunct="1">
              <a:lnSpc>
                <a:spcPct val="80000"/>
              </a:lnSpc>
            </a:pPr>
            <a:r>
              <a:rPr lang="en-US" altLang="zh-CN" sz="2400" dirty="0" smtClean="0">
                <a:ea typeface="宋体" pitchFamily="2" charset="-122"/>
              </a:rPr>
              <a:t>We have both source IP and destination IP</a:t>
            </a:r>
          </a:p>
          <a:p>
            <a:pPr lvl="1" eaLnBrk="1" hangingPunct="1">
              <a:lnSpc>
                <a:spcPct val="80000"/>
              </a:lnSpc>
            </a:pPr>
            <a:r>
              <a:rPr lang="en-US" altLang="zh-CN" sz="2400" dirty="0" smtClean="0">
                <a:ea typeface="宋体" pitchFamily="2" charset="-122"/>
              </a:rPr>
              <a:t>We have layer-4 protocols and layer-5 protocols</a:t>
            </a:r>
          </a:p>
          <a:p>
            <a:pPr lvl="1" eaLnBrk="1" hangingPunct="1">
              <a:lnSpc>
                <a:spcPct val="80000"/>
              </a:lnSpc>
            </a:pPr>
            <a:r>
              <a:rPr lang="en-US" altLang="zh-CN" sz="2400" dirty="0" smtClean="0">
                <a:ea typeface="宋体" pitchFamily="2" charset="-122"/>
              </a:rPr>
              <a:t>We have a different access-list number range</a:t>
            </a:r>
          </a:p>
          <a:p>
            <a:pPr lvl="1" eaLnBrk="1" hangingPunct="1">
              <a:lnSpc>
                <a:spcPct val="80000"/>
              </a:lnSpc>
            </a:pPr>
            <a:r>
              <a:rPr lang="en-US" altLang="zh-CN" sz="2400" dirty="0" smtClean="0">
                <a:ea typeface="宋体" pitchFamily="2" charset="-122"/>
              </a:rPr>
              <a:t>Instead of “4 parts” in standard ACL, we have 8 parts in extended ACL</a:t>
            </a:r>
          </a:p>
          <a:p>
            <a:pPr lvl="1" eaLnBrk="1" hangingPunct="1">
              <a:lnSpc>
                <a:spcPct val="80000"/>
              </a:lnSpc>
            </a:pPr>
            <a:endParaRPr lang="en-US" altLang="zh-CN" sz="2400" dirty="0" smtClean="0">
              <a:ea typeface="宋体" pitchFamily="2" charset="-122"/>
            </a:endParaRPr>
          </a:p>
          <a:p>
            <a:pPr lvl="1" eaLnBrk="1" hangingPunct="1">
              <a:lnSpc>
                <a:spcPct val="80000"/>
              </a:lnSpc>
            </a:pPr>
            <a:endParaRPr lang="en-US" altLang="zh-CN" sz="2400" dirty="0" smtClean="0">
              <a:ea typeface="宋体" pitchFamily="2" charset="-122"/>
            </a:endParaRPr>
          </a:p>
          <a:p>
            <a:pPr eaLnBrk="1" hangingPunct="1">
              <a:lnSpc>
                <a:spcPct val="80000"/>
              </a:lnSpc>
            </a:pPr>
            <a:endParaRPr lang="zh-CN" altLang="en-US" sz="2800" dirty="0" smtClean="0">
              <a:ea typeface="宋体" pitchFamily="2" charset="-122"/>
            </a:endParaRPr>
          </a:p>
        </p:txBody>
      </p:sp>
      <p:grpSp>
        <p:nvGrpSpPr>
          <p:cNvPr id="44036" name="Group 4"/>
          <p:cNvGrpSpPr>
            <a:grpSpLocks/>
          </p:cNvGrpSpPr>
          <p:nvPr/>
        </p:nvGrpSpPr>
        <p:grpSpPr bwMode="auto">
          <a:xfrm>
            <a:off x="1371600" y="2362200"/>
            <a:ext cx="1371600" cy="76200"/>
            <a:chOff x="3456" y="2640"/>
            <a:chExt cx="1440" cy="192"/>
          </a:xfrm>
        </p:grpSpPr>
        <p:sp>
          <p:nvSpPr>
            <p:cNvPr id="44095" name="Line 5"/>
            <p:cNvSpPr>
              <a:spLocks noChangeShapeType="1"/>
            </p:cNvSpPr>
            <p:nvPr/>
          </p:nvSpPr>
          <p:spPr bwMode="auto">
            <a:xfrm>
              <a:off x="4080" y="2736"/>
              <a:ext cx="96" cy="96"/>
            </a:xfrm>
            <a:prstGeom prst="line">
              <a:avLst/>
            </a:prstGeom>
            <a:noFill/>
            <a:ln w="9525">
              <a:solidFill>
                <a:schemeClr val="tx1"/>
              </a:solidFill>
              <a:round/>
              <a:headEnd/>
              <a:tailEnd/>
            </a:ln>
          </p:spPr>
          <p:txBody>
            <a:bodyPr/>
            <a:lstStyle/>
            <a:p>
              <a:endParaRPr lang="en-MY"/>
            </a:p>
          </p:txBody>
        </p:sp>
        <p:sp>
          <p:nvSpPr>
            <p:cNvPr id="44096" name="Line 6"/>
            <p:cNvSpPr>
              <a:spLocks noChangeShapeType="1"/>
            </p:cNvSpPr>
            <p:nvPr/>
          </p:nvSpPr>
          <p:spPr bwMode="auto">
            <a:xfrm flipH="1">
              <a:off x="4176" y="2736"/>
              <a:ext cx="96" cy="96"/>
            </a:xfrm>
            <a:prstGeom prst="line">
              <a:avLst/>
            </a:prstGeom>
            <a:noFill/>
            <a:ln w="9525">
              <a:solidFill>
                <a:schemeClr val="tx1"/>
              </a:solidFill>
              <a:round/>
              <a:headEnd/>
              <a:tailEnd/>
            </a:ln>
          </p:spPr>
          <p:txBody>
            <a:bodyPr/>
            <a:lstStyle/>
            <a:p>
              <a:endParaRPr lang="en-MY"/>
            </a:p>
          </p:txBody>
        </p:sp>
        <p:sp>
          <p:nvSpPr>
            <p:cNvPr id="44097" name="Line 7"/>
            <p:cNvSpPr>
              <a:spLocks noChangeShapeType="1"/>
            </p:cNvSpPr>
            <p:nvPr/>
          </p:nvSpPr>
          <p:spPr bwMode="auto">
            <a:xfrm>
              <a:off x="3456" y="2640"/>
              <a:ext cx="96" cy="96"/>
            </a:xfrm>
            <a:prstGeom prst="line">
              <a:avLst/>
            </a:prstGeom>
            <a:noFill/>
            <a:ln w="9525">
              <a:solidFill>
                <a:schemeClr val="tx1"/>
              </a:solidFill>
              <a:round/>
              <a:headEnd/>
              <a:tailEnd/>
            </a:ln>
          </p:spPr>
          <p:txBody>
            <a:bodyPr/>
            <a:lstStyle/>
            <a:p>
              <a:endParaRPr lang="en-MY"/>
            </a:p>
          </p:txBody>
        </p:sp>
        <p:sp>
          <p:nvSpPr>
            <p:cNvPr id="44098" name="Line 8"/>
            <p:cNvSpPr>
              <a:spLocks noChangeShapeType="1"/>
            </p:cNvSpPr>
            <p:nvPr/>
          </p:nvSpPr>
          <p:spPr bwMode="auto">
            <a:xfrm flipH="1">
              <a:off x="4800" y="2640"/>
              <a:ext cx="96" cy="96"/>
            </a:xfrm>
            <a:prstGeom prst="line">
              <a:avLst/>
            </a:prstGeom>
            <a:noFill/>
            <a:ln w="9525">
              <a:solidFill>
                <a:schemeClr val="tx1"/>
              </a:solidFill>
              <a:round/>
              <a:headEnd/>
              <a:tailEnd/>
            </a:ln>
          </p:spPr>
          <p:txBody>
            <a:bodyPr/>
            <a:lstStyle/>
            <a:p>
              <a:endParaRPr lang="en-MY"/>
            </a:p>
          </p:txBody>
        </p:sp>
        <p:sp>
          <p:nvSpPr>
            <p:cNvPr id="44099" name="Line 9"/>
            <p:cNvSpPr>
              <a:spLocks noChangeShapeType="1"/>
            </p:cNvSpPr>
            <p:nvPr/>
          </p:nvSpPr>
          <p:spPr bwMode="auto">
            <a:xfrm>
              <a:off x="3552" y="2736"/>
              <a:ext cx="528" cy="0"/>
            </a:xfrm>
            <a:prstGeom prst="line">
              <a:avLst/>
            </a:prstGeom>
            <a:noFill/>
            <a:ln w="9525">
              <a:solidFill>
                <a:schemeClr val="tx1"/>
              </a:solidFill>
              <a:round/>
              <a:headEnd/>
              <a:tailEnd/>
            </a:ln>
          </p:spPr>
          <p:txBody>
            <a:bodyPr/>
            <a:lstStyle/>
            <a:p>
              <a:endParaRPr lang="en-MY"/>
            </a:p>
          </p:txBody>
        </p:sp>
        <p:sp>
          <p:nvSpPr>
            <p:cNvPr id="44100" name="Line 10"/>
            <p:cNvSpPr>
              <a:spLocks noChangeShapeType="1"/>
            </p:cNvSpPr>
            <p:nvPr/>
          </p:nvSpPr>
          <p:spPr bwMode="auto">
            <a:xfrm>
              <a:off x="4272" y="2736"/>
              <a:ext cx="528" cy="0"/>
            </a:xfrm>
            <a:prstGeom prst="line">
              <a:avLst/>
            </a:prstGeom>
            <a:noFill/>
            <a:ln w="9525">
              <a:solidFill>
                <a:schemeClr val="tx1"/>
              </a:solidFill>
              <a:round/>
              <a:headEnd/>
              <a:tailEnd/>
            </a:ln>
          </p:spPr>
          <p:txBody>
            <a:bodyPr/>
            <a:lstStyle/>
            <a:p>
              <a:endParaRPr lang="en-MY"/>
            </a:p>
          </p:txBody>
        </p:sp>
      </p:grpSp>
      <p:grpSp>
        <p:nvGrpSpPr>
          <p:cNvPr id="44037" name="Group 11"/>
          <p:cNvGrpSpPr>
            <a:grpSpLocks/>
          </p:cNvGrpSpPr>
          <p:nvPr/>
        </p:nvGrpSpPr>
        <p:grpSpPr bwMode="auto">
          <a:xfrm>
            <a:off x="2819400" y="2362200"/>
            <a:ext cx="381000" cy="76200"/>
            <a:chOff x="3456" y="2640"/>
            <a:chExt cx="1440" cy="192"/>
          </a:xfrm>
        </p:grpSpPr>
        <p:sp>
          <p:nvSpPr>
            <p:cNvPr id="44089" name="Line 12"/>
            <p:cNvSpPr>
              <a:spLocks noChangeShapeType="1"/>
            </p:cNvSpPr>
            <p:nvPr/>
          </p:nvSpPr>
          <p:spPr bwMode="auto">
            <a:xfrm>
              <a:off x="4080" y="2736"/>
              <a:ext cx="96" cy="96"/>
            </a:xfrm>
            <a:prstGeom prst="line">
              <a:avLst/>
            </a:prstGeom>
            <a:noFill/>
            <a:ln w="9525">
              <a:solidFill>
                <a:schemeClr val="tx1"/>
              </a:solidFill>
              <a:round/>
              <a:headEnd/>
              <a:tailEnd/>
            </a:ln>
          </p:spPr>
          <p:txBody>
            <a:bodyPr/>
            <a:lstStyle/>
            <a:p>
              <a:endParaRPr lang="en-MY"/>
            </a:p>
          </p:txBody>
        </p:sp>
        <p:sp>
          <p:nvSpPr>
            <p:cNvPr id="44090" name="Line 13"/>
            <p:cNvSpPr>
              <a:spLocks noChangeShapeType="1"/>
            </p:cNvSpPr>
            <p:nvPr/>
          </p:nvSpPr>
          <p:spPr bwMode="auto">
            <a:xfrm flipH="1">
              <a:off x="4176" y="2736"/>
              <a:ext cx="96" cy="96"/>
            </a:xfrm>
            <a:prstGeom prst="line">
              <a:avLst/>
            </a:prstGeom>
            <a:noFill/>
            <a:ln w="9525">
              <a:solidFill>
                <a:schemeClr val="tx1"/>
              </a:solidFill>
              <a:round/>
              <a:headEnd/>
              <a:tailEnd/>
            </a:ln>
          </p:spPr>
          <p:txBody>
            <a:bodyPr/>
            <a:lstStyle/>
            <a:p>
              <a:endParaRPr lang="en-MY"/>
            </a:p>
          </p:txBody>
        </p:sp>
        <p:sp>
          <p:nvSpPr>
            <p:cNvPr id="44091" name="Line 14"/>
            <p:cNvSpPr>
              <a:spLocks noChangeShapeType="1"/>
            </p:cNvSpPr>
            <p:nvPr/>
          </p:nvSpPr>
          <p:spPr bwMode="auto">
            <a:xfrm>
              <a:off x="3456" y="2640"/>
              <a:ext cx="96" cy="96"/>
            </a:xfrm>
            <a:prstGeom prst="line">
              <a:avLst/>
            </a:prstGeom>
            <a:noFill/>
            <a:ln w="9525">
              <a:solidFill>
                <a:schemeClr val="tx1"/>
              </a:solidFill>
              <a:round/>
              <a:headEnd/>
              <a:tailEnd/>
            </a:ln>
          </p:spPr>
          <p:txBody>
            <a:bodyPr/>
            <a:lstStyle/>
            <a:p>
              <a:endParaRPr lang="en-MY"/>
            </a:p>
          </p:txBody>
        </p:sp>
        <p:sp>
          <p:nvSpPr>
            <p:cNvPr id="44092" name="Line 15"/>
            <p:cNvSpPr>
              <a:spLocks noChangeShapeType="1"/>
            </p:cNvSpPr>
            <p:nvPr/>
          </p:nvSpPr>
          <p:spPr bwMode="auto">
            <a:xfrm flipH="1">
              <a:off x="4800" y="2640"/>
              <a:ext cx="96" cy="96"/>
            </a:xfrm>
            <a:prstGeom prst="line">
              <a:avLst/>
            </a:prstGeom>
            <a:noFill/>
            <a:ln w="9525">
              <a:solidFill>
                <a:schemeClr val="tx1"/>
              </a:solidFill>
              <a:round/>
              <a:headEnd/>
              <a:tailEnd/>
            </a:ln>
          </p:spPr>
          <p:txBody>
            <a:bodyPr/>
            <a:lstStyle/>
            <a:p>
              <a:endParaRPr lang="en-MY"/>
            </a:p>
          </p:txBody>
        </p:sp>
        <p:sp>
          <p:nvSpPr>
            <p:cNvPr id="44093" name="Line 16"/>
            <p:cNvSpPr>
              <a:spLocks noChangeShapeType="1"/>
            </p:cNvSpPr>
            <p:nvPr/>
          </p:nvSpPr>
          <p:spPr bwMode="auto">
            <a:xfrm>
              <a:off x="3552" y="2736"/>
              <a:ext cx="528" cy="0"/>
            </a:xfrm>
            <a:prstGeom prst="line">
              <a:avLst/>
            </a:prstGeom>
            <a:noFill/>
            <a:ln w="9525">
              <a:solidFill>
                <a:schemeClr val="tx1"/>
              </a:solidFill>
              <a:round/>
              <a:headEnd/>
              <a:tailEnd/>
            </a:ln>
          </p:spPr>
          <p:txBody>
            <a:bodyPr/>
            <a:lstStyle/>
            <a:p>
              <a:endParaRPr lang="en-MY"/>
            </a:p>
          </p:txBody>
        </p:sp>
        <p:sp>
          <p:nvSpPr>
            <p:cNvPr id="44094" name="Line 17"/>
            <p:cNvSpPr>
              <a:spLocks noChangeShapeType="1"/>
            </p:cNvSpPr>
            <p:nvPr/>
          </p:nvSpPr>
          <p:spPr bwMode="auto">
            <a:xfrm>
              <a:off x="4272" y="2736"/>
              <a:ext cx="528" cy="0"/>
            </a:xfrm>
            <a:prstGeom prst="line">
              <a:avLst/>
            </a:prstGeom>
            <a:noFill/>
            <a:ln w="9525">
              <a:solidFill>
                <a:schemeClr val="tx1"/>
              </a:solidFill>
              <a:round/>
              <a:headEnd/>
              <a:tailEnd/>
            </a:ln>
          </p:spPr>
          <p:txBody>
            <a:bodyPr/>
            <a:lstStyle/>
            <a:p>
              <a:endParaRPr lang="en-MY"/>
            </a:p>
          </p:txBody>
        </p:sp>
      </p:grpSp>
      <p:grpSp>
        <p:nvGrpSpPr>
          <p:cNvPr id="44038" name="Group 18"/>
          <p:cNvGrpSpPr>
            <a:grpSpLocks/>
          </p:cNvGrpSpPr>
          <p:nvPr/>
        </p:nvGrpSpPr>
        <p:grpSpPr bwMode="auto">
          <a:xfrm>
            <a:off x="3276600" y="2362200"/>
            <a:ext cx="685800" cy="76200"/>
            <a:chOff x="3456" y="2640"/>
            <a:chExt cx="1440" cy="192"/>
          </a:xfrm>
        </p:grpSpPr>
        <p:sp>
          <p:nvSpPr>
            <p:cNvPr id="44083" name="Line 19"/>
            <p:cNvSpPr>
              <a:spLocks noChangeShapeType="1"/>
            </p:cNvSpPr>
            <p:nvPr/>
          </p:nvSpPr>
          <p:spPr bwMode="auto">
            <a:xfrm>
              <a:off x="4080" y="2736"/>
              <a:ext cx="96" cy="96"/>
            </a:xfrm>
            <a:prstGeom prst="line">
              <a:avLst/>
            </a:prstGeom>
            <a:noFill/>
            <a:ln w="9525">
              <a:solidFill>
                <a:schemeClr val="tx1"/>
              </a:solidFill>
              <a:round/>
              <a:headEnd/>
              <a:tailEnd/>
            </a:ln>
          </p:spPr>
          <p:txBody>
            <a:bodyPr/>
            <a:lstStyle/>
            <a:p>
              <a:endParaRPr lang="en-MY"/>
            </a:p>
          </p:txBody>
        </p:sp>
        <p:sp>
          <p:nvSpPr>
            <p:cNvPr id="44084" name="Line 20"/>
            <p:cNvSpPr>
              <a:spLocks noChangeShapeType="1"/>
            </p:cNvSpPr>
            <p:nvPr/>
          </p:nvSpPr>
          <p:spPr bwMode="auto">
            <a:xfrm flipH="1">
              <a:off x="4176" y="2736"/>
              <a:ext cx="96" cy="96"/>
            </a:xfrm>
            <a:prstGeom prst="line">
              <a:avLst/>
            </a:prstGeom>
            <a:noFill/>
            <a:ln w="9525">
              <a:solidFill>
                <a:schemeClr val="tx1"/>
              </a:solidFill>
              <a:round/>
              <a:headEnd/>
              <a:tailEnd/>
            </a:ln>
          </p:spPr>
          <p:txBody>
            <a:bodyPr/>
            <a:lstStyle/>
            <a:p>
              <a:endParaRPr lang="en-MY"/>
            </a:p>
          </p:txBody>
        </p:sp>
        <p:sp>
          <p:nvSpPr>
            <p:cNvPr id="44085" name="Line 21"/>
            <p:cNvSpPr>
              <a:spLocks noChangeShapeType="1"/>
            </p:cNvSpPr>
            <p:nvPr/>
          </p:nvSpPr>
          <p:spPr bwMode="auto">
            <a:xfrm>
              <a:off x="3456" y="2640"/>
              <a:ext cx="96" cy="96"/>
            </a:xfrm>
            <a:prstGeom prst="line">
              <a:avLst/>
            </a:prstGeom>
            <a:noFill/>
            <a:ln w="9525">
              <a:solidFill>
                <a:schemeClr val="tx1"/>
              </a:solidFill>
              <a:round/>
              <a:headEnd/>
              <a:tailEnd/>
            </a:ln>
          </p:spPr>
          <p:txBody>
            <a:bodyPr/>
            <a:lstStyle/>
            <a:p>
              <a:endParaRPr lang="en-MY"/>
            </a:p>
          </p:txBody>
        </p:sp>
        <p:sp>
          <p:nvSpPr>
            <p:cNvPr id="44086" name="Line 22"/>
            <p:cNvSpPr>
              <a:spLocks noChangeShapeType="1"/>
            </p:cNvSpPr>
            <p:nvPr/>
          </p:nvSpPr>
          <p:spPr bwMode="auto">
            <a:xfrm flipH="1">
              <a:off x="4800" y="2640"/>
              <a:ext cx="96" cy="96"/>
            </a:xfrm>
            <a:prstGeom prst="line">
              <a:avLst/>
            </a:prstGeom>
            <a:noFill/>
            <a:ln w="9525">
              <a:solidFill>
                <a:schemeClr val="tx1"/>
              </a:solidFill>
              <a:round/>
              <a:headEnd/>
              <a:tailEnd/>
            </a:ln>
          </p:spPr>
          <p:txBody>
            <a:bodyPr/>
            <a:lstStyle/>
            <a:p>
              <a:endParaRPr lang="en-MY"/>
            </a:p>
          </p:txBody>
        </p:sp>
        <p:sp>
          <p:nvSpPr>
            <p:cNvPr id="44087" name="Line 23"/>
            <p:cNvSpPr>
              <a:spLocks noChangeShapeType="1"/>
            </p:cNvSpPr>
            <p:nvPr/>
          </p:nvSpPr>
          <p:spPr bwMode="auto">
            <a:xfrm>
              <a:off x="3552" y="2736"/>
              <a:ext cx="528" cy="0"/>
            </a:xfrm>
            <a:prstGeom prst="line">
              <a:avLst/>
            </a:prstGeom>
            <a:noFill/>
            <a:ln w="9525">
              <a:solidFill>
                <a:schemeClr val="tx1"/>
              </a:solidFill>
              <a:round/>
              <a:headEnd/>
              <a:tailEnd/>
            </a:ln>
          </p:spPr>
          <p:txBody>
            <a:bodyPr/>
            <a:lstStyle/>
            <a:p>
              <a:endParaRPr lang="en-MY"/>
            </a:p>
          </p:txBody>
        </p:sp>
        <p:sp>
          <p:nvSpPr>
            <p:cNvPr id="44088" name="Line 24"/>
            <p:cNvSpPr>
              <a:spLocks noChangeShapeType="1"/>
            </p:cNvSpPr>
            <p:nvPr/>
          </p:nvSpPr>
          <p:spPr bwMode="auto">
            <a:xfrm>
              <a:off x="4272" y="2736"/>
              <a:ext cx="528" cy="0"/>
            </a:xfrm>
            <a:prstGeom prst="line">
              <a:avLst/>
            </a:prstGeom>
            <a:noFill/>
            <a:ln w="9525">
              <a:solidFill>
                <a:schemeClr val="tx1"/>
              </a:solidFill>
              <a:round/>
              <a:headEnd/>
              <a:tailEnd/>
            </a:ln>
          </p:spPr>
          <p:txBody>
            <a:bodyPr/>
            <a:lstStyle/>
            <a:p>
              <a:endParaRPr lang="en-MY"/>
            </a:p>
          </p:txBody>
        </p:sp>
      </p:grpSp>
      <p:grpSp>
        <p:nvGrpSpPr>
          <p:cNvPr id="44039" name="Group 25"/>
          <p:cNvGrpSpPr>
            <a:grpSpLocks/>
          </p:cNvGrpSpPr>
          <p:nvPr/>
        </p:nvGrpSpPr>
        <p:grpSpPr bwMode="auto">
          <a:xfrm>
            <a:off x="4114800" y="2362200"/>
            <a:ext cx="381000" cy="76200"/>
            <a:chOff x="3456" y="2640"/>
            <a:chExt cx="1440" cy="192"/>
          </a:xfrm>
        </p:grpSpPr>
        <p:sp>
          <p:nvSpPr>
            <p:cNvPr id="44077" name="Line 26"/>
            <p:cNvSpPr>
              <a:spLocks noChangeShapeType="1"/>
            </p:cNvSpPr>
            <p:nvPr/>
          </p:nvSpPr>
          <p:spPr bwMode="auto">
            <a:xfrm>
              <a:off x="4080" y="2736"/>
              <a:ext cx="96" cy="96"/>
            </a:xfrm>
            <a:prstGeom prst="line">
              <a:avLst/>
            </a:prstGeom>
            <a:noFill/>
            <a:ln w="9525">
              <a:solidFill>
                <a:schemeClr val="tx1"/>
              </a:solidFill>
              <a:round/>
              <a:headEnd/>
              <a:tailEnd/>
            </a:ln>
          </p:spPr>
          <p:txBody>
            <a:bodyPr/>
            <a:lstStyle/>
            <a:p>
              <a:endParaRPr lang="en-MY"/>
            </a:p>
          </p:txBody>
        </p:sp>
        <p:sp>
          <p:nvSpPr>
            <p:cNvPr id="44078" name="Line 27"/>
            <p:cNvSpPr>
              <a:spLocks noChangeShapeType="1"/>
            </p:cNvSpPr>
            <p:nvPr/>
          </p:nvSpPr>
          <p:spPr bwMode="auto">
            <a:xfrm flipH="1">
              <a:off x="4176" y="2736"/>
              <a:ext cx="96" cy="96"/>
            </a:xfrm>
            <a:prstGeom prst="line">
              <a:avLst/>
            </a:prstGeom>
            <a:noFill/>
            <a:ln w="9525">
              <a:solidFill>
                <a:schemeClr val="tx1"/>
              </a:solidFill>
              <a:round/>
              <a:headEnd/>
              <a:tailEnd/>
            </a:ln>
          </p:spPr>
          <p:txBody>
            <a:bodyPr/>
            <a:lstStyle/>
            <a:p>
              <a:endParaRPr lang="en-MY"/>
            </a:p>
          </p:txBody>
        </p:sp>
        <p:sp>
          <p:nvSpPr>
            <p:cNvPr id="44079" name="Line 28"/>
            <p:cNvSpPr>
              <a:spLocks noChangeShapeType="1"/>
            </p:cNvSpPr>
            <p:nvPr/>
          </p:nvSpPr>
          <p:spPr bwMode="auto">
            <a:xfrm>
              <a:off x="3456" y="2640"/>
              <a:ext cx="96" cy="96"/>
            </a:xfrm>
            <a:prstGeom prst="line">
              <a:avLst/>
            </a:prstGeom>
            <a:noFill/>
            <a:ln w="9525">
              <a:solidFill>
                <a:schemeClr val="tx1"/>
              </a:solidFill>
              <a:round/>
              <a:headEnd/>
              <a:tailEnd/>
            </a:ln>
          </p:spPr>
          <p:txBody>
            <a:bodyPr/>
            <a:lstStyle/>
            <a:p>
              <a:endParaRPr lang="en-MY"/>
            </a:p>
          </p:txBody>
        </p:sp>
        <p:sp>
          <p:nvSpPr>
            <p:cNvPr id="44080" name="Line 29"/>
            <p:cNvSpPr>
              <a:spLocks noChangeShapeType="1"/>
            </p:cNvSpPr>
            <p:nvPr/>
          </p:nvSpPr>
          <p:spPr bwMode="auto">
            <a:xfrm flipH="1">
              <a:off x="4800" y="2640"/>
              <a:ext cx="96" cy="96"/>
            </a:xfrm>
            <a:prstGeom prst="line">
              <a:avLst/>
            </a:prstGeom>
            <a:noFill/>
            <a:ln w="9525">
              <a:solidFill>
                <a:schemeClr val="tx1"/>
              </a:solidFill>
              <a:round/>
              <a:headEnd/>
              <a:tailEnd/>
            </a:ln>
          </p:spPr>
          <p:txBody>
            <a:bodyPr/>
            <a:lstStyle/>
            <a:p>
              <a:endParaRPr lang="en-MY"/>
            </a:p>
          </p:txBody>
        </p:sp>
        <p:sp>
          <p:nvSpPr>
            <p:cNvPr id="44081" name="Line 30"/>
            <p:cNvSpPr>
              <a:spLocks noChangeShapeType="1"/>
            </p:cNvSpPr>
            <p:nvPr/>
          </p:nvSpPr>
          <p:spPr bwMode="auto">
            <a:xfrm>
              <a:off x="3552" y="2736"/>
              <a:ext cx="528" cy="0"/>
            </a:xfrm>
            <a:prstGeom prst="line">
              <a:avLst/>
            </a:prstGeom>
            <a:noFill/>
            <a:ln w="9525">
              <a:solidFill>
                <a:schemeClr val="tx1"/>
              </a:solidFill>
              <a:round/>
              <a:headEnd/>
              <a:tailEnd/>
            </a:ln>
          </p:spPr>
          <p:txBody>
            <a:bodyPr/>
            <a:lstStyle/>
            <a:p>
              <a:endParaRPr lang="en-MY"/>
            </a:p>
          </p:txBody>
        </p:sp>
        <p:sp>
          <p:nvSpPr>
            <p:cNvPr id="44082" name="Line 31"/>
            <p:cNvSpPr>
              <a:spLocks noChangeShapeType="1"/>
            </p:cNvSpPr>
            <p:nvPr/>
          </p:nvSpPr>
          <p:spPr bwMode="auto">
            <a:xfrm>
              <a:off x="4272" y="2736"/>
              <a:ext cx="528" cy="0"/>
            </a:xfrm>
            <a:prstGeom prst="line">
              <a:avLst/>
            </a:prstGeom>
            <a:noFill/>
            <a:ln w="9525">
              <a:solidFill>
                <a:schemeClr val="tx1"/>
              </a:solidFill>
              <a:round/>
              <a:headEnd/>
              <a:tailEnd/>
            </a:ln>
          </p:spPr>
          <p:txBody>
            <a:bodyPr/>
            <a:lstStyle/>
            <a:p>
              <a:endParaRPr lang="en-MY"/>
            </a:p>
          </p:txBody>
        </p:sp>
      </p:grpSp>
      <p:grpSp>
        <p:nvGrpSpPr>
          <p:cNvPr id="44040" name="Group 32"/>
          <p:cNvGrpSpPr>
            <a:grpSpLocks/>
          </p:cNvGrpSpPr>
          <p:nvPr/>
        </p:nvGrpSpPr>
        <p:grpSpPr bwMode="auto">
          <a:xfrm>
            <a:off x="4572000" y="2362200"/>
            <a:ext cx="2286000" cy="76200"/>
            <a:chOff x="3456" y="2640"/>
            <a:chExt cx="1440" cy="192"/>
          </a:xfrm>
        </p:grpSpPr>
        <p:sp>
          <p:nvSpPr>
            <p:cNvPr id="44071" name="Line 33"/>
            <p:cNvSpPr>
              <a:spLocks noChangeShapeType="1"/>
            </p:cNvSpPr>
            <p:nvPr/>
          </p:nvSpPr>
          <p:spPr bwMode="auto">
            <a:xfrm>
              <a:off x="4080" y="2736"/>
              <a:ext cx="96" cy="96"/>
            </a:xfrm>
            <a:prstGeom prst="line">
              <a:avLst/>
            </a:prstGeom>
            <a:noFill/>
            <a:ln w="9525">
              <a:solidFill>
                <a:schemeClr val="tx1"/>
              </a:solidFill>
              <a:round/>
              <a:headEnd/>
              <a:tailEnd/>
            </a:ln>
          </p:spPr>
          <p:txBody>
            <a:bodyPr/>
            <a:lstStyle/>
            <a:p>
              <a:endParaRPr lang="en-MY"/>
            </a:p>
          </p:txBody>
        </p:sp>
        <p:sp>
          <p:nvSpPr>
            <p:cNvPr id="44072" name="Line 34"/>
            <p:cNvSpPr>
              <a:spLocks noChangeShapeType="1"/>
            </p:cNvSpPr>
            <p:nvPr/>
          </p:nvSpPr>
          <p:spPr bwMode="auto">
            <a:xfrm flipH="1">
              <a:off x="4176" y="2736"/>
              <a:ext cx="96" cy="96"/>
            </a:xfrm>
            <a:prstGeom prst="line">
              <a:avLst/>
            </a:prstGeom>
            <a:noFill/>
            <a:ln w="9525">
              <a:solidFill>
                <a:schemeClr val="tx1"/>
              </a:solidFill>
              <a:round/>
              <a:headEnd/>
              <a:tailEnd/>
            </a:ln>
          </p:spPr>
          <p:txBody>
            <a:bodyPr/>
            <a:lstStyle/>
            <a:p>
              <a:endParaRPr lang="en-MY"/>
            </a:p>
          </p:txBody>
        </p:sp>
        <p:sp>
          <p:nvSpPr>
            <p:cNvPr id="44073" name="Line 35"/>
            <p:cNvSpPr>
              <a:spLocks noChangeShapeType="1"/>
            </p:cNvSpPr>
            <p:nvPr/>
          </p:nvSpPr>
          <p:spPr bwMode="auto">
            <a:xfrm>
              <a:off x="3456" y="2640"/>
              <a:ext cx="96" cy="96"/>
            </a:xfrm>
            <a:prstGeom prst="line">
              <a:avLst/>
            </a:prstGeom>
            <a:noFill/>
            <a:ln w="9525">
              <a:solidFill>
                <a:schemeClr val="tx1"/>
              </a:solidFill>
              <a:round/>
              <a:headEnd/>
              <a:tailEnd/>
            </a:ln>
          </p:spPr>
          <p:txBody>
            <a:bodyPr/>
            <a:lstStyle/>
            <a:p>
              <a:endParaRPr lang="en-MY"/>
            </a:p>
          </p:txBody>
        </p:sp>
        <p:sp>
          <p:nvSpPr>
            <p:cNvPr id="44074" name="Line 36"/>
            <p:cNvSpPr>
              <a:spLocks noChangeShapeType="1"/>
            </p:cNvSpPr>
            <p:nvPr/>
          </p:nvSpPr>
          <p:spPr bwMode="auto">
            <a:xfrm flipH="1">
              <a:off x="4800" y="2640"/>
              <a:ext cx="96" cy="96"/>
            </a:xfrm>
            <a:prstGeom prst="line">
              <a:avLst/>
            </a:prstGeom>
            <a:noFill/>
            <a:ln w="9525">
              <a:solidFill>
                <a:schemeClr val="tx1"/>
              </a:solidFill>
              <a:round/>
              <a:headEnd/>
              <a:tailEnd/>
            </a:ln>
          </p:spPr>
          <p:txBody>
            <a:bodyPr/>
            <a:lstStyle/>
            <a:p>
              <a:endParaRPr lang="en-MY"/>
            </a:p>
          </p:txBody>
        </p:sp>
        <p:sp>
          <p:nvSpPr>
            <p:cNvPr id="44075" name="Line 37"/>
            <p:cNvSpPr>
              <a:spLocks noChangeShapeType="1"/>
            </p:cNvSpPr>
            <p:nvPr/>
          </p:nvSpPr>
          <p:spPr bwMode="auto">
            <a:xfrm>
              <a:off x="3552" y="2736"/>
              <a:ext cx="528" cy="0"/>
            </a:xfrm>
            <a:prstGeom prst="line">
              <a:avLst/>
            </a:prstGeom>
            <a:noFill/>
            <a:ln w="9525">
              <a:solidFill>
                <a:schemeClr val="tx1"/>
              </a:solidFill>
              <a:round/>
              <a:headEnd/>
              <a:tailEnd/>
            </a:ln>
          </p:spPr>
          <p:txBody>
            <a:bodyPr/>
            <a:lstStyle/>
            <a:p>
              <a:endParaRPr lang="en-MY"/>
            </a:p>
          </p:txBody>
        </p:sp>
        <p:sp>
          <p:nvSpPr>
            <p:cNvPr id="44076" name="Line 38"/>
            <p:cNvSpPr>
              <a:spLocks noChangeShapeType="1"/>
            </p:cNvSpPr>
            <p:nvPr/>
          </p:nvSpPr>
          <p:spPr bwMode="auto">
            <a:xfrm>
              <a:off x="4272" y="2736"/>
              <a:ext cx="528" cy="0"/>
            </a:xfrm>
            <a:prstGeom prst="line">
              <a:avLst/>
            </a:prstGeom>
            <a:noFill/>
            <a:ln w="9525">
              <a:solidFill>
                <a:schemeClr val="tx1"/>
              </a:solidFill>
              <a:round/>
              <a:headEnd/>
              <a:tailEnd/>
            </a:ln>
          </p:spPr>
          <p:txBody>
            <a:bodyPr/>
            <a:lstStyle/>
            <a:p>
              <a:endParaRPr lang="en-MY"/>
            </a:p>
          </p:txBody>
        </p:sp>
      </p:grpSp>
      <p:grpSp>
        <p:nvGrpSpPr>
          <p:cNvPr id="44041" name="Group 39"/>
          <p:cNvGrpSpPr>
            <a:grpSpLocks/>
          </p:cNvGrpSpPr>
          <p:nvPr/>
        </p:nvGrpSpPr>
        <p:grpSpPr bwMode="auto">
          <a:xfrm>
            <a:off x="6934200" y="2362200"/>
            <a:ext cx="381000" cy="76200"/>
            <a:chOff x="3456" y="2640"/>
            <a:chExt cx="1440" cy="192"/>
          </a:xfrm>
        </p:grpSpPr>
        <p:sp>
          <p:nvSpPr>
            <p:cNvPr id="44065" name="Line 40"/>
            <p:cNvSpPr>
              <a:spLocks noChangeShapeType="1"/>
            </p:cNvSpPr>
            <p:nvPr/>
          </p:nvSpPr>
          <p:spPr bwMode="auto">
            <a:xfrm>
              <a:off x="4080" y="2736"/>
              <a:ext cx="96" cy="96"/>
            </a:xfrm>
            <a:prstGeom prst="line">
              <a:avLst/>
            </a:prstGeom>
            <a:noFill/>
            <a:ln w="9525">
              <a:solidFill>
                <a:schemeClr val="tx1"/>
              </a:solidFill>
              <a:round/>
              <a:headEnd/>
              <a:tailEnd/>
            </a:ln>
          </p:spPr>
          <p:txBody>
            <a:bodyPr/>
            <a:lstStyle/>
            <a:p>
              <a:endParaRPr lang="en-MY"/>
            </a:p>
          </p:txBody>
        </p:sp>
        <p:sp>
          <p:nvSpPr>
            <p:cNvPr id="44066" name="Line 41"/>
            <p:cNvSpPr>
              <a:spLocks noChangeShapeType="1"/>
            </p:cNvSpPr>
            <p:nvPr/>
          </p:nvSpPr>
          <p:spPr bwMode="auto">
            <a:xfrm flipH="1">
              <a:off x="4176" y="2736"/>
              <a:ext cx="96" cy="96"/>
            </a:xfrm>
            <a:prstGeom prst="line">
              <a:avLst/>
            </a:prstGeom>
            <a:noFill/>
            <a:ln w="9525">
              <a:solidFill>
                <a:schemeClr val="tx1"/>
              </a:solidFill>
              <a:round/>
              <a:headEnd/>
              <a:tailEnd/>
            </a:ln>
          </p:spPr>
          <p:txBody>
            <a:bodyPr/>
            <a:lstStyle/>
            <a:p>
              <a:endParaRPr lang="en-MY"/>
            </a:p>
          </p:txBody>
        </p:sp>
        <p:sp>
          <p:nvSpPr>
            <p:cNvPr id="44067" name="Line 42"/>
            <p:cNvSpPr>
              <a:spLocks noChangeShapeType="1"/>
            </p:cNvSpPr>
            <p:nvPr/>
          </p:nvSpPr>
          <p:spPr bwMode="auto">
            <a:xfrm>
              <a:off x="3456" y="2640"/>
              <a:ext cx="96" cy="96"/>
            </a:xfrm>
            <a:prstGeom prst="line">
              <a:avLst/>
            </a:prstGeom>
            <a:noFill/>
            <a:ln w="9525">
              <a:solidFill>
                <a:schemeClr val="tx1"/>
              </a:solidFill>
              <a:round/>
              <a:headEnd/>
              <a:tailEnd/>
            </a:ln>
          </p:spPr>
          <p:txBody>
            <a:bodyPr/>
            <a:lstStyle/>
            <a:p>
              <a:endParaRPr lang="en-MY"/>
            </a:p>
          </p:txBody>
        </p:sp>
        <p:sp>
          <p:nvSpPr>
            <p:cNvPr id="44068" name="Line 43"/>
            <p:cNvSpPr>
              <a:spLocks noChangeShapeType="1"/>
            </p:cNvSpPr>
            <p:nvPr/>
          </p:nvSpPr>
          <p:spPr bwMode="auto">
            <a:xfrm flipH="1">
              <a:off x="4800" y="2640"/>
              <a:ext cx="96" cy="96"/>
            </a:xfrm>
            <a:prstGeom prst="line">
              <a:avLst/>
            </a:prstGeom>
            <a:noFill/>
            <a:ln w="9525">
              <a:solidFill>
                <a:schemeClr val="tx1"/>
              </a:solidFill>
              <a:round/>
              <a:headEnd/>
              <a:tailEnd/>
            </a:ln>
          </p:spPr>
          <p:txBody>
            <a:bodyPr/>
            <a:lstStyle/>
            <a:p>
              <a:endParaRPr lang="en-MY"/>
            </a:p>
          </p:txBody>
        </p:sp>
        <p:sp>
          <p:nvSpPr>
            <p:cNvPr id="44069" name="Line 44"/>
            <p:cNvSpPr>
              <a:spLocks noChangeShapeType="1"/>
            </p:cNvSpPr>
            <p:nvPr/>
          </p:nvSpPr>
          <p:spPr bwMode="auto">
            <a:xfrm>
              <a:off x="3552" y="2736"/>
              <a:ext cx="528" cy="0"/>
            </a:xfrm>
            <a:prstGeom prst="line">
              <a:avLst/>
            </a:prstGeom>
            <a:noFill/>
            <a:ln w="9525">
              <a:solidFill>
                <a:schemeClr val="tx1"/>
              </a:solidFill>
              <a:round/>
              <a:headEnd/>
              <a:tailEnd/>
            </a:ln>
          </p:spPr>
          <p:txBody>
            <a:bodyPr/>
            <a:lstStyle/>
            <a:p>
              <a:endParaRPr lang="en-MY"/>
            </a:p>
          </p:txBody>
        </p:sp>
        <p:sp>
          <p:nvSpPr>
            <p:cNvPr id="44070" name="Line 45"/>
            <p:cNvSpPr>
              <a:spLocks noChangeShapeType="1"/>
            </p:cNvSpPr>
            <p:nvPr/>
          </p:nvSpPr>
          <p:spPr bwMode="auto">
            <a:xfrm>
              <a:off x="4272" y="2736"/>
              <a:ext cx="528" cy="0"/>
            </a:xfrm>
            <a:prstGeom prst="line">
              <a:avLst/>
            </a:prstGeom>
            <a:noFill/>
            <a:ln w="9525">
              <a:solidFill>
                <a:schemeClr val="tx1"/>
              </a:solidFill>
              <a:round/>
              <a:headEnd/>
              <a:tailEnd/>
            </a:ln>
          </p:spPr>
          <p:txBody>
            <a:bodyPr/>
            <a:lstStyle/>
            <a:p>
              <a:endParaRPr lang="en-MY"/>
            </a:p>
          </p:txBody>
        </p:sp>
      </p:grpSp>
      <p:grpSp>
        <p:nvGrpSpPr>
          <p:cNvPr id="44042" name="Group 46"/>
          <p:cNvGrpSpPr>
            <a:grpSpLocks/>
          </p:cNvGrpSpPr>
          <p:nvPr/>
        </p:nvGrpSpPr>
        <p:grpSpPr bwMode="auto">
          <a:xfrm>
            <a:off x="7467600" y="2362200"/>
            <a:ext cx="304800" cy="76200"/>
            <a:chOff x="3456" y="2640"/>
            <a:chExt cx="1440" cy="192"/>
          </a:xfrm>
        </p:grpSpPr>
        <p:sp>
          <p:nvSpPr>
            <p:cNvPr id="44059" name="Line 47"/>
            <p:cNvSpPr>
              <a:spLocks noChangeShapeType="1"/>
            </p:cNvSpPr>
            <p:nvPr/>
          </p:nvSpPr>
          <p:spPr bwMode="auto">
            <a:xfrm>
              <a:off x="4080" y="2736"/>
              <a:ext cx="96" cy="96"/>
            </a:xfrm>
            <a:prstGeom prst="line">
              <a:avLst/>
            </a:prstGeom>
            <a:noFill/>
            <a:ln w="9525">
              <a:solidFill>
                <a:schemeClr val="tx1"/>
              </a:solidFill>
              <a:round/>
              <a:headEnd/>
              <a:tailEnd/>
            </a:ln>
          </p:spPr>
          <p:txBody>
            <a:bodyPr/>
            <a:lstStyle/>
            <a:p>
              <a:endParaRPr lang="en-MY"/>
            </a:p>
          </p:txBody>
        </p:sp>
        <p:sp>
          <p:nvSpPr>
            <p:cNvPr id="44060" name="Line 48"/>
            <p:cNvSpPr>
              <a:spLocks noChangeShapeType="1"/>
            </p:cNvSpPr>
            <p:nvPr/>
          </p:nvSpPr>
          <p:spPr bwMode="auto">
            <a:xfrm flipH="1">
              <a:off x="4176" y="2736"/>
              <a:ext cx="96" cy="96"/>
            </a:xfrm>
            <a:prstGeom prst="line">
              <a:avLst/>
            </a:prstGeom>
            <a:noFill/>
            <a:ln w="9525">
              <a:solidFill>
                <a:schemeClr val="tx1"/>
              </a:solidFill>
              <a:round/>
              <a:headEnd/>
              <a:tailEnd/>
            </a:ln>
          </p:spPr>
          <p:txBody>
            <a:bodyPr/>
            <a:lstStyle/>
            <a:p>
              <a:endParaRPr lang="en-MY"/>
            </a:p>
          </p:txBody>
        </p:sp>
        <p:sp>
          <p:nvSpPr>
            <p:cNvPr id="44061" name="Line 49"/>
            <p:cNvSpPr>
              <a:spLocks noChangeShapeType="1"/>
            </p:cNvSpPr>
            <p:nvPr/>
          </p:nvSpPr>
          <p:spPr bwMode="auto">
            <a:xfrm>
              <a:off x="3456" y="2640"/>
              <a:ext cx="96" cy="96"/>
            </a:xfrm>
            <a:prstGeom prst="line">
              <a:avLst/>
            </a:prstGeom>
            <a:noFill/>
            <a:ln w="9525">
              <a:solidFill>
                <a:schemeClr val="tx1"/>
              </a:solidFill>
              <a:round/>
              <a:headEnd/>
              <a:tailEnd/>
            </a:ln>
          </p:spPr>
          <p:txBody>
            <a:bodyPr/>
            <a:lstStyle/>
            <a:p>
              <a:endParaRPr lang="en-MY"/>
            </a:p>
          </p:txBody>
        </p:sp>
        <p:sp>
          <p:nvSpPr>
            <p:cNvPr id="44062" name="Line 50"/>
            <p:cNvSpPr>
              <a:spLocks noChangeShapeType="1"/>
            </p:cNvSpPr>
            <p:nvPr/>
          </p:nvSpPr>
          <p:spPr bwMode="auto">
            <a:xfrm flipH="1">
              <a:off x="4800" y="2640"/>
              <a:ext cx="96" cy="96"/>
            </a:xfrm>
            <a:prstGeom prst="line">
              <a:avLst/>
            </a:prstGeom>
            <a:noFill/>
            <a:ln w="9525">
              <a:solidFill>
                <a:schemeClr val="tx1"/>
              </a:solidFill>
              <a:round/>
              <a:headEnd/>
              <a:tailEnd/>
            </a:ln>
          </p:spPr>
          <p:txBody>
            <a:bodyPr/>
            <a:lstStyle/>
            <a:p>
              <a:endParaRPr lang="en-MY"/>
            </a:p>
          </p:txBody>
        </p:sp>
        <p:sp>
          <p:nvSpPr>
            <p:cNvPr id="44063" name="Line 51"/>
            <p:cNvSpPr>
              <a:spLocks noChangeShapeType="1"/>
            </p:cNvSpPr>
            <p:nvPr/>
          </p:nvSpPr>
          <p:spPr bwMode="auto">
            <a:xfrm>
              <a:off x="3552" y="2736"/>
              <a:ext cx="528" cy="0"/>
            </a:xfrm>
            <a:prstGeom prst="line">
              <a:avLst/>
            </a:prstGeom>
            <a:noFill/>
            <a:ln w="9525">
              <a:solidFill>
                <a:schemeClr val="tx1"/>
              </a:solidFill>
              <a:round/>
              <a:headEnd/>
              <a:tailEnd/>
            </a:ln>
          </p:spPr>
          <p:txBody>
            <a:bodyPr/>
            <a:lstStyle/>
            <a:p>
              <a:endParaRPr lang="en-MY"/>
            </a:p>
          </p:txBody>
        </p:sp>
        <p:sp>
          <p:nvSpPr>
            <p:cNvPr id="44064" name="Line 52"/>
            <p:cNvSpPr>
              <a:spLocks noChangeShapeType="1"/>
            </p:cNvSpPr>
            <p:nvPr/>
          </p:nvSpPr>
          <p:spPr bwMode="auto">
            <a:xfrm>
              <a:off x="4272" y="2736"/>
              <a:ext cx="528" cy="0"/>
            </a:xfrm>
            <a:prstGeom prst="line">
              <a:avLst/>
            </a:prstGeom>
            <a:noFill/>
            <a:ln w="9525">
              <a:solidFill>
                <a:schemeClr val="tx1"/>
              </a:solidFill>
              <a:round/>
              <a:headEnd/>
              <a:tailEnd/>
            </a:ln>
          </p:spPr>
          <p:txBody>
            <a:bodyPr/>
            <a:lstStyle/>
            <a:p>
              <a:endParaRPr lang="en-MY"/>
            </a:p>
          </p:txBody>
        </p:sp>
      </p:grpSp>
      <p:sp>
        <p:nvSpPr>
          <p:cNvPr id="44043" name="Text Box 53"/>
          <p:cNvSpPr txBox="1">
            <a:spLocks noChangeArrowheads="1"/>
          </p:cNvSpPr>
          <p:nvPr/>
        </p:nvSpPr>
        <p:spPr bwMode="auto">
          <a:xfrm>
            <a:off x="1752600" y="2514600"/>
            <a:ext cx="606425" cy="274638"/>
          </a:xfrm>
          <a:prstGeom prst="rect">
            <a:avLst/>
          </a:prstGeom>
          <a:noFill/>
          <a:ln w="9525">
            <a:noFill/>
            <a:miter lim="800000"/>
            <a:headEnd/>
            <a:tailEnd/>
          </a:ln>
        </p:spPr>
        <p:txBody>
          <a:bodyPr wrap="none">
            <a:spAutoFit/>
          </a:bodyPr>
          <a:lstStyle/>
          <a:p>
            <a:r>
              <a:rPr lang="en-US" altLang="zh-CN" sz="1200" b="1">
                <a:ea typeface="宋体" pitchFamily="2" charset="-122"/>
              </a:rPr>
              <a:t>Part 1</a:t>
            </a:r>
          </a:p>
        </p:txBody>
      </p:sp>
      <p:sp>
        <p:nvSpPr>
          <p:cNvPr id="44044" name="Text Box 54"/>
          <p:cNvSpPr txBox="1">
            <a:spLocks noChangeArrowheads="1"/>
          </p:cNvSpPr>
          <p:nvPr/>
        </p:nvSpPr>
        <p:spPr bwMode="auto">
          <a:xfrm>
            <a:off x="2667000" y="2514600"/>
            <a:ext cx="606425" cy="274638"/>
          </a:xfrm>
          <a:prstGeom prst="rect">
            <a:avLst/>
          </a:prstGeom>
          <a:noFill/>
          <a:ln w="9525">
            <a:noFill/>
            <a:miter lim="800000"/>
            <a:headEnd/>
            <a:tailEnd/>
          </a:ln>
        </p:spPr>
        <p:txBody>
          <a:bodyPr wrap="none">
            <a:spAutoFit/>
          </a:bodyPr>
          <a:lstStyle/>
          <a:p>
            <a:r>
              <a:rPr lang="en-US" altLang="zh-CN" sz="1200" b="1">
                <a:ea typeface="宋体" pitchFamily="2" charset="-122"/>
              </a:rPr>
              <a:t>Part 2</a:t>
            </a:r>
          </a:p>
        </p:txBody>
      </p:sp>
      <p:sp>
        <p:nvSpPr>
          <p:cNvPr id="44045" name="Text Box 55"/>
          <p:cNvSpPr txBox="1">
            <a:spLocks noChangeArrowheads="1"/>
          </p:cNvSpPr>
          <p:nvPr/>
        </p:nvSpPr>
        <p:spPr bwMode="auto">
          <a:xfrm>
            <a:off x="3352800" y="2514600"/>
            <a:ext cx="606425" cy="274638"/>
          </a:xfrm>
          <a:prstGeom prst="rect">
            <a:avLst/>
          </a:prstGeom>
          <a:noFill/>
          <a:ln w="9525">
            <a:noFill/>
            <a:miter lim="800000"/>
            <a:headEnd/>
            <a:tailEnd/>
          </a:ln>
        </p:spPr>
        <p:txBody>
          <a:bodyPr wrap="none">
            <a:spAutoFit/>
          </a:bodyPr>
          <a:lstStyle/>
          <a:p>
            <a:r>
              <a:rPr lang="en-US" altLang="zh-CN" sz="1200" b="1">
                <a:ea typeface="宋体" pitchFamily="2" charset="-122"/>
              </a:rPr>
              <a:t>Part 3</a:t>
            </a:r>
          </a:p>
        </p:txBody>
      </p:sp>
      <p:sp>
        <p:nvSpPr>
          <p:cNvPr id="44046" name="Text Box 56"/>
          <p:cNvSpPr txBox="1">
            <a:spLocks noChangeArrowheads="1"/>
          </p:cNvSpPr>
          <p:nvPr/>
        </p:nvSpPr>
        <p:spPr bwMode="auto">
          <a:xfrm>
            <a:off x="4038600" y="2514600"/>
            <a:ext cx="606425" cy="274638"/>
          </a:xfrm>
          <a:prstGeom prst="rect">
            <a:avLst/>
          </a:prstGeom>
          <a:noFill/>
          <a:ln w="9525">
            <a:noFill/>
            <a:miter lim="800000"/>
            <a:headEnd/>
            <a:tailEnd/>
          </a:ln>
        </p:spPr>
        <p:txBody>
          <a:bodyPr wrap="none">
            <a:spAutoFit/>
          </a:bodyPr>
          <a:lstStyle/>
          <a:p>
            <a:r>
              <a:rPr lang="en-US" altLang="zh-CN" sz="1200" b="1">
                <a:ea typeface="宋体" pitchFamily="2" charset="-122"/>
              </a:rPr>
              <a:t>Part 4</a:t>
            </a:r>
          </a:p>
        </p:txBody>
      </p:sp>
      <p:sp>
        <p:nvSpPr>
          <p:cNvPr id="44047" name="Text Box 57"/>
          <p:cNvSpPr txBox="1">
            <a:spLocks noChangeArrowheads="1"/>
          </p:cNvSpPr>
          <p:nvPr/>
        </p:nvSpPr>
        <p:spPr bwMode="auto">
          <a:xfrm>
            <a:off x="5410200" y="2514600"/>
            <a:ext cx="606425" cy="274638"/>
          </a:xfrm>
          <a:prstGeom prst="rect">
            <a:avLst/>
          </a:prstGeom>
          <a:noFill/>
          <a:ln w="9525">
            <a:noFill/>
            <a:miter lim="800000"/>
            <a:headEnd/>
            <a:tailEnd/>
          </a:ln>
        </p:spPr>
        <p:txBody>
          <a:bodyPr wrap="none">
            <a:spAutoFit/>
          </a:bodyPr>
          <a:lstStyle/>
          <a:p>
            <a:r>
              <a:rPr lang="en-US" altLang="zh-CN" sz="1200" b="1">
                <a:ea typeface="宋体" pitchFamily="2" charset="-122"/>
              </a:rPr>
              <a:t>Part 5</a:t>
            </a:r>
          </a:p>
        </p:txBody>
      </p:sp>
      <p:sp>
        <p:nvSpPr>
          <p:cNvPr id="44048" name="Text Box 58"/>
          <p:cNvSpPr txBox="1">
            <a:spLocks noChangeArrowheads="1"/>
          </p:cNvSpPr>
          <p:nvPr/>
        </p:nvSpPr>
        <p:spPr bwMode="auto">
          <a:xfrm>
            <a:off x="6858000" y="2514600"/>
            <a:ext cx="606425" cy="274638"/>
          </a:xfrm>
          <a:prstGeom prst="rect">
            <a:avLst/>
          </a:prstGeom>
          <a:noFill/>
          <a:ln w="9525">
            <a:noFill/>
            <a:miter lim="800000"/>
            <a:headEnd/>
            <a:tailEnd/>
          </a:ln>
        </p:spPr>
        <p:txBody>
          <a:bodyPr wrap="none">
            <a:spAutoFit/>
          </a:bodyPr>
          <a:lstStyle/>
          <a:p>
            <a:r>
              <a:rPr lang="en-US" altLang="zh-CN" sz="1200" b="1">
                <a:ea typeface="宋体" pitchFamily="2" charset="-122"/>
              </a:rPr>
              <a:t>Part 6</a:t>
            </a:r>
          </a:p>
        </p:txBody>
      </p:sp>
      <p:sp>
        <p:nvSpPr>
          <p:cNvPr id="44049" name="Text Box 59"/>
          <p:cNvSpPr txBox="1">
            <a:spLocks noChangeArrowheads="1"/>
          </p:cNvSpPr>
          <p:nvPr/>
        </p:nvSpPr>
        <p:spPr bwMode="auto">
          <a:xfrm>
            <a:off x="7315200" y="2819400"/>
            <a:ext cx="606425" cy="274638"/>
          </a:xfrm>
          <a:prstGeom prst="rect">
            <a:avLst/>
          </a:prstGeom>
          <a:noFill/>
          <a:ln w="9525">
            <a:noFill/>
            <a:miter lim="800000"/>
            <a:headEnd/>
            <a:tailEnd/>
          </a:ln>
        </p:spPr>
        <p:txBody>
          <a:bodyPr wrap="none">
            <a:spAutoFit/>
          </a:bodyPr>
          <a:lstStyle/>
          <a:p>
            <a:r>
              <a:rPr lang="en-US" altLang="zh-CN" sz="1200" b="1">
                <a:ea typeface="宋体" pitchFamily="2" charset="-122"/>
              </a:rPr>
              <a:t>Part 7</a:t>
            </a:r>
          </a:p>
        </p:txBody>
      </p:sp>
      <p:grpSp>
        <p:nvGrpSpPr>
          <p:cNvPr id="44050" name="Group 60"/>
          <p:cNvGrpSpPr>
            <a:grpSpLocks/>
          </p:cNvGrpSpPr>
          <p:nvPr/>
        </p:nvGrpSpPr>
        <p:grpSpPr bwMode="auto">
          <a:xfrm>
            <a:off x="7848600" y="2362200"/>
            <a:ext cx="838200" cy="76200"/>
            <a:chOff x="3456" y="2640"/>
            <a:chExt cx="1440" cy="192"/>
          </a:xfrm>
        </p:grpSpPr>
        <p:sp>
          <p:nvSpPr>
            <p:cNvPr id="44053" name="Line 61"/>
            <p:cNvSpPr>
              <a:spLocks noChangeShapeType="1"/>
            </p:cNvSpPr>
            <p:nvPr/>
          </p:nvSpPr>
          <p:spPr bwMode="auto">
            <a:xfrm>
              <a:off x="4080" y="2736"/>
              <a:ext cx="96" cy="96"/>
            </a:xfrm>
            <a:prstGeom prst="line">
              <a:avLst/>
            </a:prstGeom>
            <a:noFill/>
            <a:ln w="9525">
              <a:solidFill>
                <a:schemeClr val="tx1"/>
              </a:solidFill>
              <a:round/>
              <a:headEnd/>
              <a:tailEnd/>
            </a:ln>
          </p:spPr>
          <p:txBody>
            <a:bodyPr/>
            <a:lstStyle/>
            <a:p>
              <a:endParaRPr lang="en-MY"/>
            </a:p>
          </p:txBody>
        </p:sp>
        <p:sp>
          <p:nvSpPr>
            <p:cNvPr id="44054" name="Line 62"/>
            <p:cNvSpPr>
              <a:spLocks noChangeShapeType="1"/>
            </p:cNvSpPr>
            <p:nvPr/>
          </p:nvSpPr>
          <p:spPr bwMode="auto">
            <a:xfrm flipH="1">
              <a:off x="4176" y="2736"/>
              <a:ext cx="96" cy="96"/>
            </a:xfrm>
            <a:prstGeom prst="line">
              <a:avLst/>
            </a:prstGeom>
            <a:noFill/>
            <a:ln w="9525">
              <a:solidFill>
                <a:schemeClr val="tx1"/>
              </a:solidFill>
              <a:round/>
              <a:headEnd/>
              <a:tailEnd/>
            </a:ln>
          </p:spPr>
          <p:txBody>
            <a:bodyPr/>
            <a:lstStyle/>
            <a:p>
              <a:endParaRPr lang="en-MY"/>
            </a:p>
          </p:txBody>
        </p:sp>
        <p:sp>
          <p:nvSpPr>
            <p:cNvPr id="44055" name="Line 63"/>
            <p:cNvSpPr>
              <a:spLocks noChangeShapeType="1"/>
            </p:cNvSpPr>
            <p:nvPr/>
          </p:nvSpPr>
          <p:spPr bwMode="auto">
            <a:xfrm>
              <a:off x="3456" y="2640"/>
              <a:ext cx="96" cy="96"/>
            </a:xfrm>
            <a:prstGeom prst="line">
              <a:avLst/>
            </a:prstGeom>
            <a:noFill/>
            <a:ln w="9525">
              <a:solidFill>
                <a:schemeClr val="tx1"/>
              </a:solidFill>
              <a:round/>
              <a:headEnd/>
              <a:tailEnd/>
            </a:ln>
          </p:spPr>
          <p:txBody>
            <a:bodyPr/>
            <a:lstStyle/>
            <a:p>
              <a:endParaRPr lang="en-MY"/>
            </a:p>
          </p:txBody>
        </p:sp>
        <p:sp>
          <p:nvSpPr>
            <p:cNvPr id="44056" name="Line 64"/>
            <p:cNvSpPr>
              <a:spLocks noChangeShapeType="1"/>
            </p:cNvSpPr>
            <p:nvPr/>
          </p:nvSpPr>
          <p:spPr bwMode="auto">
            <a:xfrm flipH="1">
              <a:off x="4800" y="2640"/>
              <a:ext cx="96" cy="96"/>
            </a:xfrm>
            <a:prstGeom prst="line">
              <a:avLst/>
            </a:prstGeom>
            <a:noFill/>
            <a:ln w="9525">
              <a:solidFill>
                <a:schemeClr val="tx1"/>
              </a:solidFill>
              <a:round/>
              <a:headEnd/>
              <a:tailEnd/>
            </a:ln>
          </p:spPr>
          <p:txBody>
            <a:bodyPr/>
            <a:lstStyle/>
            <a:p>
              <a:endParaRPr lang="en-MY"/>
            </a:p>
          </p:txBody>
        </p:sp>
        <p:sp>
          <p:nvSpPr>
            <p:cNvPr id="44057" name="Line 65"/>
            <p:cNvSpPr>
              <a:spLocks noChangeShapeType="1"/>
            </p:cNvSpPr>
            <p:nvPr/>
          </p:nvSpPr>
          <p:spPr bwMode="auto">
            <a:xfrm>
              <a:off x="3552" y="2736"/>
              <a:ext cx="528" cy="0"/>
            </a:xfrm>
            <a:prstGeom prst="line">
              <a:avLst/>
            </a:prstGeom>
            <a:noFill/>
            <a:ln w="9525">
              <a:solidFill>
                <a:schemeClr val="tx1"/>
              </a:solidFill>
              <a:round/>
              <a:headEnd/>
              <a:tailEnd/>
            </a:ln>
          </p:spPr>
          <p:txBody>
            <a:bodyPr/>
            <a:lstStyle/>
            <a:p>
              <a:endParaRPr lang="en-MY"/>
            </a:p>
          </p:txBody>
        </p:sp>
        <p:sp>
          <p:nvSpPr>
            <p:cNvPr id="44058" name="Line 66"/>
            <p:cNvSpPr>
              <a:spLocks noChangeShapeType="1"/>
            </p:cNvSpPr>
            <p:nvPr/>
          </p:nvSpPr>
          <p:spPr bwMode="auto">
            <a:xfrm>
              <a:off x="4272" y="2736"/>
              <a:ext cx="528" cy="0"/>
            </a:xfrm>
            <a:prstGeom prst="line">
              <a:avLst/>
            </a:prstGeom>
            <a:noFill/>
            <a:ln w="9525">
              <a:solidFill>
                <a:schemeClr val="tx1"/>
              </a:solidFill>
              <a:round/>
              <a:headEnd/>
              <a:tailEnd/>
            </a:ln>
          </p:spPr>
          <p:txBody>
            <a:bodyPr/>
            <a:lstStyle/>
            <a:p>
              <a:endParaRPr lang="en-MY"/>
            </a:p>
          </p:txBody>
        </p:sp>
      </p:grpSp>
      <p:sp>
        <p:nvSpPr>
          <p:cNvPr id="44051" name="Text Box 67"/>
          <p:cNvSpPr txBox="1">
            <a:spLocks noChangeArrowheads="1"/>
          </p:cNvSpPr>
          <p:nvPr/>
        </p:nvSpPr>
        <p:spPr bwMode="auto">
          <a:xfrm>
            <a:off x="8001000" y="2514600"/>
            <a:ext cx="606425" cy="274638"/>
          </a:xfrm>
          <a:prstGeom prst="rect">
            <a:avLst/>
          </a:prstGeom>
          <a:noFill/>
          <a:ln w="9525">
            <a:noFill/>
            <a:miter lim="800000"/>
            <a:headEnd/>
            <a:tailEnd/>
          </a:ln>
        </p:spPr>
        <p:txBody>
          <a:bodyPr wrap="none">
            <a:spAutoFit/>
          </a:bodyPr>
          <a:lstStyle/>
          <a:p>
            <a:r>
              <a:rPr lang="en-US" altLang="zh-CN" sz="1200" b="1">
                <a:ea typeface="宋体" pitchFamily="2" charset="-122"/>
              </a:rPr>
              <a:t>Part 8</a:t>
            </a:r>
          </a:p>
        </p:txBody>
      </p:sp>
      <p:sp>
        <p:nvSpPr>
          <p:cNvPr id="44052" name="Line 68"/>
          <p:cNvSpPr>
            <a:spLocks noChangeShapeType="1"/>
          </p:cNvSpPr>
          <p:nvPr/>
        </p:nvSpPr>
        <p:spPr bwMode="auto">
          <a:xfrm>
            <a:off x="7620000" y="2514600"/>
            <a:ext cx="0" cy="304800"/>
          </a:xfrm>
          <a:prstGeom prst="line">
            <a:avLst/>
          </a:prstGeom>
          <a:noFill/>
          <a:ln w="9525">
            <a:solidFill>
              <a:schemeClr val="tx1"/>
            </a:solidFill>
            <a:round/>
            <a:headEnd/>
            <a:tailEnd type="triangle" w="med" len="med"/>
          </a:ln>
        </p:spPr>
        <p:txBody>
          <a:bodyPr/>
          <a:lstStyle/>
          <a:p>
            <a:endParaRPr lang="en-MY"/>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zh-CN" dirty="0" smtClean="0">
                <a:ea typeface="宋体" pitchFamily="2" charset="-122"/>
              </a:rPr>
              <a:t>Extended ACL – Part </a:t>
            </a:r>
            <a:r>
              <a:rPr lang="en-US" altLang="zh-CN" dirty="0" smtClean="0">
                <a:ea typeface="宋体" pitchFamily="2" charset="-122"/>
              </a:rPr>
              <a:t>1</a:t>
            </a:r>
            <a:r>
              <a:rPr lang="en-US" altLang="zh-CN" dirty="0" smtClean="0">
                <a:ea typeface="宋体" pitchFamily="2" charset="-122"/>
              </a:rPr>
              <a:t>-4</a:t>
            </a:r>
            <a:endParaRPr lang="en-US" altLang="zh-CN" dirty="0" smtClean="0">
              <a:ea typeface="宋体" pitchFamily="2" charset="-122"/>
            </a:endParaRPr>
          </a:p>
        </p:txBody>
      </p:sp>
      <p:sp>
        <p:nvSpPr>
          <p:cNvPr id="45059" name="Rectangle 3"/>
          <p:cNvSpPr>
            <a:spLocks noGrp="1" noChangeArrowheads="1"/>
          </p:cNvSpPr>
          <p:nvPr>
            <p:ph type="body" sz="half" idx="1"/>
          </p:nvPr>
        </p:nvSpPr>
        <p:spPr>
          <a:xfrm>
            <a:off x="152400" y="1295400"/>
            <a:ext cx="8839200" cy="1371600"/>
          </a:xfrm>
        </p:spPr>
        <p:txBody>
          <a:bodyPr/>
          <a:lstStyle/>
          <a:p>
            <a:pPr eaLnBrk="1" hangingPunct="1">
              <a:lnSpc>
                <a:spcPct val="90000"/>
              </a:lnSpc>
            </a:pPr>
            <a:r>
              <a:rPr lang="en-US" altLang="zh-CN" sz="2800" dirty="0" smtClean="0">
                <a:ea typeface="宋体" pitchFamily="2" charset="-122"/>
              </a:rPr>
              <a:t>Part 1</a:t>
            </a:r>
            <a:r>
              <a:rPr lang="en-US" altLang="zh-CN" sz="2000" dirty="0" smtClean="0">
                <a:ea typeface="宋体" pitchFamily="2" charset="-122"/>
              </a:rPr>
              <a:t>: The command “access-list” </a:t>
            </a:r>
            <a:endParaRPr lang="en-US" altLang="zh-CN" sz="2000" dirty="0" smtClean="0">
              <a:ea typeface="宋体" pitchFamily="2" charset="-122"/>
            </a:endParaRPr>
          </a:p>
          <a:p>
            <a:pPr marL="0" indent="0" eaLnBrk="1" hangingPunct="1">
              <a:lnSpc>
                <a:spcPct val="90000"/>
              </a:lnSpc>
              <a:buNone/>
            </a:pPr>
            <a:r>
              <a:rPr lang="en-US" altLang="zh-CN" sz="2000" dirty="0">
                <a:ea typeface="宋体" pitchFamily="2" charset="-122"/>
              </a:rPr>
              <a:t> </a:t>
            </a:r>
            <a:r>
              <a:rPr lang="en-US" altLang="zh-CN" sz="2000" dirty="0" smtClean="0">
                <a:ea typeface="宋体" pitchFamily="2" charset="-122"/>
              </a:rPr>
              <a:t>                     </a:t>
            </a:r>
            <a:r>
              <a:rPr lang="en-US" altLang="zh-CN" sz="2000" dirty="0" smtClean="0">
                <a:ea typeface="宋体" pitchFamily="2" charset="-122"/>
              </a:rPr>
              <a:t>is </a:t>
            </a:r>
            <a:r>
              <a:rPr lang="en-US" altLang="zh-CN" sz="2000" dirty="0" smtClean="0">
                <a:ea typeface="宋体" pitchFamily="2" charset="-122"/>
              </a:rPr>
              <a:t>still the same.</a:t>
            </a:r>
          </a:p>
          <a:p>
            <a:pPr eaLnBrk="1" hangingPunct="1">
              <a:lnSpc>
                <a:spcPct val="90000"/>
              </a:lnSpc>
            </a:pPr>
            <a:r>
              <a:rPr lang="en-US" altLang="zh-CN" sz="2800" dirty="0" smtClean="0">
                <a:ea typeface="宋体" pitchFamily="2" charset="-122"/>
              </a:rPr>
              <a:t>Part 2</a:t>
            </a:r>
            <a:r>
              <a:rPr lang="en-US" altLang="zh-CN" sz="2000" dirty="0" smtClean="0">
                <a:ea typeface="宋体" pitchFamily="2" charset="-122"/>
              </a:rPr>
              <a:t>: The access-list number </a:t>
            </a:r>
            <a:endParaRPr lang="en-US" altLang="zh-CN" sz="2000" dirty="0" smtClean="0">
              <a:ea typeface="宋体" pitchFamily="2" charset="-122"/>
            </a:endParaRPr>
          </a:p>
          <a:p>
            <a:pPr marL="0" indent="0" eaLnBrk="1" hangingPunct="1">
              <a:lnSpc>
                <a:spcPct val="90000"/>
              </a:lnSpc>
              <a:buNone/>
            </a:pPr>
            <a:r>
              <a:rPr lang="en-US" altLang="zh-CN" sz="2000" dirty="0" smtClean="0">
                <a:ea typeface="宋体" pitchFamily="2" charset="-122"/>
              </a:rPr>
              <a:t>                     r</a:t>
            </a:r>
            <a:r>
              <a:rPr lang="en-US" altLang="zh-CN" sz="2000" dirty="0" smtClean="0">
                <a:ea typeface="宋体" pitchFamily="2" charset="-122"/>
              </a:rPr>
              <a:t>ange or </a:t>
            </a:r>
            <a:r>
              <a:rPr lang="en-US" altLang="zh-CN" sz="2000" dirty="0" smtClean="0">
                <a:ea typeface="宋体" pitchFamily="2" charset="-122"/>
              </a:rPr>
              <a:t>extended ACL </a:t>
            </a:r>
            <a:endParaRPr lang="en-US" altLang="zh-CN" sz="2000" dirty="0" smtClean="0">
              <a:ea typeface="宋体" pitchFamily="2" charset="-122"/>
            </a:endParaRPr>
          </a:p>
          <a:p>
            <a:pPr marL="0" indent="0" eaLnBrk="1" hangingPunct="1">
              <a:lnSpc>
                <a:spcPct val="90000"/>
              </a:lnSpc>
              <a:buNone/>
            </a:pPr>
            <a:r>
              <a:rPr lang="en-US" altLang="zh-CN" sz="2000" dirty="0">
                <a:ea typeface="宋体" pitchFamily="2" charset="-122"/>
              </a:rPr>
              <a:t> </a:t>
            </a:r>
            <a:r>
              <a:rPr lang="en-US" altLang="zh-CN" sz="2000" dirty="0" smtClean="0">
                <a:ea typeface="宋体" pitchFamily="2" charset="-122"/>
              </a:rPr>
              <a:t>                    </a:t>
            </a:r>
            <a:r>
              <a:rPr lang="en-US" altLang="zh-CN" sz="2000" dirty="0" smtClean="0">
                <a:ea typeface="宋体" pitchFamily="2" charset="-122"/>
              </a:rPr>
              <a:t>is </a:t>
            </a:r>
            <a:r>
              <a:rPr lang="en-US" altLang="zh-CN" sz="2000" dirty="0" smtClean="0">
                <a:ea typeface="宋体" pitchFamily="2" charset="-122"/>
              </a:rPr>
              <a:t>100 to </a:t>
            </a:r>
            <a:r>
              <a:rPr lang="en-US" altLang="zh-CN" sz="2000" dirty="0" smtClean="0">
                <a:ea typeface="宋体" pitchFamily="2" charset="-122"/>
              </a:rPr>
              <a:t>199</a:t>
            </a:r>
            <a:r>
              <a:rPr lang="en-US" altLang="zh-CN" sz="2000" dirty="0">
                <a:ea typeface="宋体" pitchFamily="2" charset="-122"/>
              </a:rPr>
              <a:t>.</a:t>
            </a:r>
            <a:endParaRPr lang="en-US" altLang="zh-CN" sz="2000" dirty="0" smtClean="0">
              <a:ea typeface="宋体" pitchFamily="2" charset="-122"/>
            </a:endParaRPr>
          </a:p>
        </p:txBody>
      </p:sp>
      <p:sp>
        <p:nvSpPr>
          <p:cNvPr id="6" name="Rectangle 3"/>
          <p:cNvSpPr txBox="1">
            <a:spLocks noChangeArrowheads="1"/>
          </p:cNvSpPr>
          <p:nvPr/>
        </p:nvSpPr>
        <p:spPr bwMode="auto">
          <a:xfrm>
            <a:off x="304800" y="3276600"/>
            <a:ext cx="4191000" cy="3429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rgbClr val="003399"/>
                </a:solidFill>
                <a:latin typeface="+mn-lt"/>
                <a:ea typeface="+mn-ea"/>
                <a:cs typeface="+mn-cs"/>
              </a:defRPr>
            </a:lvl1pPr>
            <a:lvl2pPr marL="742950" indent="-285750" algn="l" rtl="0" eaLnBrk="0" fontAlgn="base" hangingPunct="0">
              <a:spcBef>
                <a:spcPct val="20000"/>
              </a:spcBef>
              <a:spcAft>
                <a:spcPct val="0"/>
              </a:spcAft>
              <a:buChar char="–"/>
              <a:defRPr sz="2800">
                <a:solidFill>
                  <a:srgbClr val="763B00"/>
                </a:solidFill>
                <a:latin typeface="+mn-lt"/>
              </a:defRPr>
            </a:lvl2pPr>
            <a:lvl3pPr marL="1143000" indent="-228600" algn="l" rtl="0" eaLnBrk="0" fontAlgn="base" hangingPunct="0">
              <a:spcBef>
                <a:spcPct val="20000"/>
              </a:spcBef>
              <a:spcAft>
                <a:spcPct val="0"/>
              </a:spcAft>
              <a:buChar char="•"/>
              <a:defRPr sz="2400">
                <a:solidFill>
                  <a:srgbClr val="9A0000"/>
                </a:solidFill>
                <a:latin typeface="+mn-lt"/>
              </a:defRPr>
            </a:lvl3pPr>
            <a:lvl4pPr marL="1600200" indent="-228600" algn="l" rtl="0" eaLnBrk="0" fontAlgn="base" hangingPunct="0">
              <a:spcBef>
                <a:spcPct val="20000"/>
              </a:spcBef>
              <a:spcAft>
                <a:spcPct val="0"/>
              </a:spcAft>
              <a:buChar char="–"/>
              <a:defRPr sz="2000">
                <a:solidFill>
                  <a:srgbClr val="6600CC"/>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r>
              <a:rPr lang="en-US" altLang="zh-CN" sz="2800" kern="0" dirty="0" smtClean="0">
                <a:ea typeface="宋体" pitchFamily="2" charset="-122"/>
              </a:rPr>
              <a:t>Part 3</a:t>
            </a:r>
            <a:r>
              <a:rPr lang="en-US" altLang="zh-CN" sz="2800" kern="0" dirty="0" smtClean="0">
                <a:ea typeface="宋体" pitchFamily="2" charset="-122"/>
              </a:rPr>
              <a:t>:</a:t>
            </a:r>
          </a:p>
          <a:p>
            <a:pPr lvl="1" eaLnBrk="1" hangingPunct="1"/>
            <a:r>
              <a:rPr lang="en-US" altLang="zh-CN" sz="2400" kern="0" dirty="0" smtClean="0">
                <a:ea typeface="宋体" pitchFamily="2" charset="-122"/>
              </a:rPr>
              <a:t>deny or permit</a:t>
            </a:r>
          </a:p>
          <a:p>
            <a:pPr eaLnBrk="1" hangingPunct="1"/>
            <a:r>
              <a:rPr lang="en-US" altLang="zh-CN" sz="2800" kern="0" dirty="0" smtClean="0">
                <a:ea typeface="宋体" pitchFamily="2" charset="-122"/>
              </a:rPr>
              <a:t>Part 4:</a:t>
            </a:r>
          </a:p>
          <a:p>
            <a:pPr lvl="1" eaLnBrk="1" hangingPunct="1"/>
            <a:r>
              <a:rPr lang="en-US" altLang="zh-CN" sz="2400" kern="0" dirty="0" smtClean="0">
                <a:ea typeface="宋体" pitchFamily="2" charset="-122"/>
              </a:rPr>
              <a:t>Layer 3 protocol</a:t>
            </a:r>
          </a:p>
          <a:p>
            <a:pPr lvl="1" eaLnBrk="1" hangingPunct="1"/>
            <a:r>
              <a:rPr lang="en-US" altLang="zh-CN" sz="2400" kern="0" dirty="0" smtClean="0">
                <a:ea typeface="宋体" pitchFamily="2" charset="-122"/>
              </a:rPr>
              <a:t>Layer 4 protocol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body" idx="1"/>
          </p:nvPr>
        </p:nvSpPr>
        <p:spPr>
          <a:xfrm>
            <a:off x="304800" y="1447800"/>
            <a:ext cx="8534400" cy="4800600"/>
          </a:xfrm>
        </p:spPr>
        <p:txBody>
          <a:bodyPr/>
          <a:lstStyle/>
          <a:p>
            <a:pPr eaLnBrk="1" hangingPunct="1">
              <a:lnSpc>
                <a:spcPct val="90000"/>
              </a:lnSpc>
            </a:pPr>
            <a:r>
              <a:rPr lang="en-US" altLang="zh-CN" dirty="0" smtClean="0">
                <a:ea typeface="宋体" pitchFamily="2" charset="-122"/>
              </a:rPr>
              <a:t>What is one of the major reasons to do IP subnet?</a:t>
            </a:r>
          </a:p>
          <a:p>
            <a:pPr eaLnBrk="1" hangingPunct="1">
              <a:lnSpc>
                <a:spcPct val="90000"/>
              </a:lnSpc>
            </a:pPr>
            <a:r>
              <a:rPr lang="en-US" altLang="zh-CN" dirty="0" smtClean="0">
                <a:ea typeface="宋体" pitchFamily="2" charset="-122"/>
              </a:rPr>
              <a:t>Answer:</a:t>
            </a:r>
          </a:p>
          <a:p>
            <a:pPr lvl="1" eaLnBrk="1" hangingPunct="1">
              <a:lnSpc>
                <a:spcPct val="90000"/>
              </a:lnSpc>
            </a:pPr>
            <a:r>
              <a:rPr lang="en-US" altLang="zh-CN" dirty="0" smtClean="0">
                <a:ea typeface="宋体" pitchFamily="2" charset="-122"/>
              </a:rPr>
              <a:t>To limit the broadcast domain.</a:t>
            </a:r>
          </a:p>
          <a:p>
            <a:pPr lvl="1" eaLnBrk="1" hangingPunct="1">
              <a:lnSpc>
                <a:spcPct val="90000"/>
              </a:lnSpc>
            </a:pPr>
            <a:r>
              <a:rPr lang="en-US" altLang="zh-CN" dirty="0" smtClean="0">
                <a:ea typeface="宋体" pitchFamily="2" charset="-122"/>
              </a:rPr>
              <a:t>To provide some security in the network.</a:t>
            </a:r>
          </a:p>
          <a:p>
            <a:pPr eaLnBrk="1" hangingPunct="1">
              <a:lnSpc>
                <a:spcPct val="90000"/>
              </a:lnSpc>
            </a:pPr>
            <a:r>
              <a:rPr lang="en-US" altLang="zh-CN" dirty="0" smtClean="0">
                <a:ea typeface="宋体" pitchFamily="2" charset="-122"/>
              </a:rPr>
              <a:t>How (in security)?</a:t>
            </a:r>
          </a:p>
          <a:p>
            <a:pPr marL="457200" lvl="1" indent="0" eaLnBrk="1" hangingPunct="1">
              <a:lnSpc>
                <a:spcPct val="90000"/>
              </a:lnSpc>
              <a:buNone/>
            </a:pPr>
            <a:r>
              <a:rPr lang="en-US" altLang="zh-CN" dirty="0" smtClean="0">
                <a:ea typeface="宋体" pitchFamily="2" charset="-122"/>
              </a:rPr>
              <a:t>  	Access control list</a:t>
            </a:r>
          </a:p>
          <a:p>
            <a:pPr lvl="2" eaLnBrk="1" hangingPunct="1">
              <a:lnSpc>
                <a:spcPct val="90000"/>
              </a:lnSpc>
            </a:pPr>
            <a:r>
              <a:rPr lang="en-US" altLang="zh-CN" dirty="0" smtClean="0">
                <a:ea typeface="宋体" pitchFamily="2" charset="-122"/>
              </a:rPr>
              <a:t>Packet filtering at the router level</a:t>
            </a:r>
          </a:p>
          <a:p>
            <a:pPr lvl="2" eaLnBrk="1" hangingPunct="1">
              <a:lnSpc>
                <a:spcPct val="90000"/>
              </a:lnSpc>
            </a:pPr>
            <a:r>
              <a:rPr lang="en-US" altLang="zh-CN" dirty="0" smtClean="0">
                <a:ea typeface="宋体" pitchFamily="2" charset="-122"/>
              </a:rPr>
              <a:t>Can block packets based on IP and port numbers.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zh-CN" dirty="0" smtClean="0">
                <a:ea typeface="宋体" pitchFamily="2" charset="-122"/>
              </a:rPr>
              <a:t>Extended ACL – Part </a:t>
            </a:r>
            <a:r>
              <a:rPr lang="en-US" altLang="zh-CN" dirty="0" smtClean="0">
                <a:ea typeface="宋体" pitchFamily="2" charset="-122"/>
              </a:rPr>
              <a:t>5-8</a:t>
            </a:r>
            <a:endParaRPr lang="en-US" altLang="zh-CN" dirty="0" smtClean="0">
              <a:ea typeface="宋体" pitchFamily="2" charset="-122"/>
            </a:endParaRPr>
          </a:p>
        </p:txBody>
      </p:sp>
      <p:sp>
        <p:nvSpPr>
          <p:cNvPr id="48131" name="Rectangle 3"/>
          <p:cNvSpPr>
            <a:spLocks noGrp="1" noChangeArrowheads="1"/>
          </p:cNvSpPr>
          <p:nvPr>
            <p:ph type="body" sz="half" idx="1"/>
          </p:nvPr>
        </p:nvSpPr>
        <p:spPr>
          <a:xfrm>
            <a:off x="5334000" y="1524000"/>
            <a:ext cx="3581400" cy="2590800"/>
          </a:xfrm>
        </p:spPr>
        <p:txBody>
          <a:bodyPr/>
          <a:lstStyle/>
          <a:p>
            <a:pPr eaLnBrk="1" hangingPunct="1"/>
            <a:r>
              <a:rPr lang="en-US" altLang="zh-CN" sz="2800" dirty="0" smtClean="0">
                <a:ea typeface="宋体" pitchFamily="2" charset="-122"/>
              </a:rPr>
              <a:t>Part 8:</a:t>
            </a:r>
          </a:p>
          <a:p>
            <a:pPr lvl="1" eaLnBrk="1" hangingPunct="1"/>
            <a:r>
              <a:rPr lang="en-US" altLang="zh-CN" sz="2400" dirty="0" smtClean="0">
                <a:ea typeface="宋体" pitchFamily="2" charset="-122"/>
              </a:rPr>
              <a:t>Port numbers</a:t>
            </a:r>
          </a:p>
          <a:p>
            <a:pPr lvl="1" eaLnBrk="1" hangingPunct="1"/>
            <a:r>
              <a:rPr lang="en-US" altLang="zh-CN" sz="2400" dirty="0" smtClean="0">
                <a:ea typeface="宋体" pitchFamily="2" charset="-122"/>
              </a:rPr>
              <a:t>Port number equivalent network service</a:t>
            </a:r>
          </a:p>
          <a:p>
            <a:pPr lvl="2" eaLnBrk="1" hangingPunct="1"/>
            <a:r>
              <a:rPr lang="en-US" altLang="zh-CN" sz="2000" dirty="0" smtClean="0">
                <a:ea typeface="宋体" pitchFamily="2" charset="-122"/>
              </a:rPr>
              <a:t>telnet (port 22) </a:t>
            </a:r>
          </a:p>
        </p:txBody>
      </p:sp>
      <p:sp>
        <p:nvSpPr>
          <p:cNvPr id="6" name="Rectangle 3"/>
          <p:cNvSpPr txBox="1">
            <a:spLocks noChangeArrowheads="1"/>
          </p:cNvSpPr>
          <p:nvPr/>
        </p:nvSpPr>
        <p:spPr bwMode="auto">
          <a:xfrm>
            <a:off x="1143000" y="1371600"/>
            <a:ext cx="37338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rgbClr val="003399"/>
                </a:solidFill>
                <a:latin typeface="+mn-lt"/>
                <a:ea typeface="+mn-ea"/>
                <a:cs typeface="+mn-cs"/>
              </a:defRPr>
            </a:lvl1pPr>
            <a:lvl2pPr marL="742950" indent="-285750" algn="l" rtl="0" eaLnBrk="0" fontAlgn="base" hangingPunct="0">
              <a:spcBef>
                <a:spcPct val="20000"/>
              </a:spcBef>
              <a:spcAft>
                <a:spcPct val="0"/>
              </a:spcAft>
              <a:buChar char="–"/>
              <a:defRPr sz="2800">
                <a:solidFill>
                  <a:srgbClr val="763B00"/>
                </a:solidFill>
                <a:latin typeface="+mn-lt"/>
              </a:defRPr>
            </a:lvl2pPr>
            <a:lvl3pPr marL="1143000" indent="-228600" algn="l" rtl="0" eaLnBrk="0" fontAlgn="base" hangingPunct="0">
              <a:spcBef>
                <a:spcPct val="20000"/>
              </a:spcBef>
              <a:spcAft>
                <a:spcPct val="0"/>
              </a:spcAft>
              <a:buChar char="•"/>
              <a:defRPr sz="2400">
                <a:solidFill>
                  <a:srgbClr val="9A0000"/>
                </a:solidFill>
                <a:latin typeface="+mn-lt"/>
              </a:defRPr>
            </a:lvl3pPr>
            <a:lvl4pPr marL="1600200" indent="-228600" algn="l" rtl="0" eaLnBrk="0" fontAlgn="base" hangingPunct="0">
              <a:spcBef>
                <a:spcPct val="20000"/>
              </a:spcBef>
              <a:spcAft>
                <a:spcPct val="0"/>
              </a:spcAft>
              <a:buChar char="–"/>
              <a:defRPr sz="2000">
                <a:solidFill>
                  <a:srgbClr val="6600CC"/>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lnSpc>
                <a:spcPct val="80000"/>
              </a:lnSpc>
            </a:pPr>
            <a:r>
              <a:rPr lang="en-US" altLang="zh-CN" sz="2400" kern="0" dirty="0" smtClean="0">
                <a:ea typeface="宋体" pitchFamily="2" charset="-122"/>
              </a:rPr>
              <a:t>Part 5:</a:t>
            </a:r>
          </a:p>
          <a:p>
            <a:pPr lvl="1" eaLnBrk="1" hangingPunct="1">
              <a:lnSpc>
                <a:spcPct val="80000"/>
              </a:lnSpc>
            </a:pPr>
            <a:r>
              <a:rPr lang="en-US" altLang="zh-CN" sz="2000" kern="0" dirty="0" smtClean="0">
                <a:ea typeface="宋体" pitchFamily="2" charset="-122"/>
              </a:rPr>
              <a:t>Source address</a:t>
            </a:r>
          </a:p>
          <a:p>
            <a:pPr lvl="2" eaLnBrk="1" hangingPunct="1">
              <a:lnSpc>
                <a:spcPct val="80000"/>
              </a:lnSpc>
            </a:pPr>
            <a:r>
              <a:rPr lang="en-US" altLang="zh-CN" sz="1800" kern="0" dirty="0" smtClean="0">
                <a:ea typeface="宋体" pitchFamily="2" charset="-122"/>
              </a:rPr>
              <a:t>Host, any, IP subnet</a:t>
            </a:r>
          </a:p>
          <a:p>
            <a:pPr lvl="2" eaLnBrk="1" hangingPunct="1">
              <a:lnSpc>
                <a:spcPct val="80000"/>
              </a:lnSpc>
            </a:pPr>
            <a:r>
              <a:rPr lang="en-US" altLang="zh-CN" sz="1800" kern="0" dirty="0" smtClean="0">
                <a:ea typeface="宋体" pitchFamily="2" charset="-122"/>
              </a:rPr>
              <a:t>Same as standard ACL</a:t>
            </a:r>
          </a:p>
          <a:p>
            <a:pPr eaLnBrk="1" hangingPunct="1">
              <a:lnSpc>
                <a:spcPct val="80000"/>
              </a:lnSpc>
            </a:pPr>
            <a:r>
              <a:rPr lang="en-US" altLang="zh-CN" sz="2400" kern="0" dirty="0" smtClean="0">
                <a:ea typeface="宋体" pitchFamily="2" charset="-122"/>
              </a:rPr>
              <a:t>Part 6:</a:t>
            </a:r>
          </a:p>
          <a:p>
            <a:pPr lvl="1" eaLnBrk="1" hangingPunct="1">
              <a:lnSpc>
                <a:spcPct val="80000"/>
              </a:lnSpc>
            </a:pPr>
            <a:r>
              <a:rPr lang="en-US" altLang="zh-CN" sz="2000" kern="0" dirty="0" smtClean="0">
                <a:ea typeface="宋体" pitchFamily="2" charset="-122"/>
              </a:rPr>
              <a:t>“Normally” Destination address</a:t>
            </a:r>
          </a:p>
          <a:p>
            <a:pPr eaLnBrk="1" hangingPunct="1"/>
            <a:r>
              <a:rPr lang="en-US" altLang="zh-CN" sz="2400" kern="0" dirty="0" smtClean="0">
                <a:ea typeface="宋体" pitchFamily="2" charset="-122"/>
              </a:rPr>
              <a:t>Part 7</a:t>
            </a:r>
          </a:p>
          <a:p>
            <a:pPr lvl="1" eaLnBrk="1" hangingPunct="1"/>
            <a:r>
              <a:rPr lang="en-US" altLang="zh-CN" sz="2000" kern="0" dirty="0" smtClean="0">
                <a:ea typeface="宋体" pitchFamily="2" charset="-122"/>
              </a:rPr>
              <a:t>Normally conditional phrase</a:t>
            </a:r>
          </a:p>
          <a:p>
            <a:pPr lvl="2" eaLnBrk="1" hangingPunct="1"/>
            <a:r>
              <a:rPr lang="en-US" altLang="zh-CN" sz="2000" kern="0" dirty="0" err="1" smtClean="0">
                <a:ea typeface="宋体" pitchFamily="2" charset="-122"/>
              </a:rPr>
              <a:t>gt</a:t>
            </a:r>
            <a:r>
              <a:rPr lang="en-US" altLang="zh-CN" sz="2000" kern="0" dirty="0" smtClean="0">
                <a:ea typeface="宋体" pitchFamily="2" charset="-122"/>
              </a:rPr>
              <a:t> = greater than</a:t>
            </a:r>
          </a:p>
          <a:p>
            <a:pPr lvl="2" eaLnBrk="1" hangingPunct="1"/>
            <a:r>
              <a:rPr lang="en-US" altLang="zh-CN" sz="2000" kern="0" dirty="0" err="1" smtClean="0">
                <a:ea typeface="宋体" pitchFamily="2" charset="-122"/>
              </a:rPr>
              <a:t>eq</a:t>
            </a:r>
            <a:r>
              <a:rPr lang="en-US" altLang="zh-CN" sz="2000" kern="0" dirty="0" smtClean="0">
                <a:ea typeface="宋体" pitchFamily="2" charset="-122"/>
              </a:rPr>
              <a:t> = equal</a:t>
            </a:r>
          </a:p>
          <a:p>
            <a:pPr lvl="2" eaLnBrk="1" hangingPunct="1"/>
            <a:r>
              <a:rPr lang="en-US" altLang="zh-CN" sz="2000" kern="0" dirty="0" err="1" smtClean="0">
                <a:ea typeface="宋体" pitchFamily="2" charset="-122"/>
              </a:rPr>
              <a:t>lt</a:t>
            </a:r>
            <a:r>
              <a:rPr lang="en-US" altLang="zh-CN" sz="2000" kern="0" dirty="0" smtClean="0">
                <a:ea typeface="宋体" pitchFamily="2" charset="-122"/>
              </a:rPr>
              <a:t> = less than</a:t>
            </a:r>
          </a:p>
          <a:p>
            <a:pPr lvl="2" eaLnBrk="1" hangingPunct="1"/>
            <a:r>
              <a:rPr lang="en-US" altLang="zh-CN" sz="2000" kern="0" dirty="0" err="1" smtClean="0">
                <a:ea typeface="宋体" pitchFamily="2" charset="-122"/>
              </a:rPr>
              <a:t>neq</a:t>
            </a:r>
            <a:r>
              <a:rPr lang="en-US" altLang="zh-CN" sz="2000" kern="0" dirty="0" smtClean="0">
                <a:ea typeface="宋体" pitchFamily="2" charset="-122"/>
              </a:rPr>
              <a:t> = not equal</a:t>
            </a:r>
          </a:p>
          <a:p>
            <a:pPr lvl="1" eaLnBrk="1" hangingPunct="1">
              <a:lnSpc>
                <a:spcPct val="80000"/>
              </a:lnSpc>
            </a:pPr>
            <a:endParaRPr lang="en-US" altLang="zh-CN" sz="2000" kern="0" dirty="0" smtClean="0">
              <a:ea typeface="宋体" pitchFamily="2" charset="-122"/>
            </a:endParaRPr>
          </a:p>
          <a:p>
            <a:pPr lvl="1" eaLnBrk="1" hangingPunct="1">
              <a:lnSpc>
                <a:spcPct val="80000"/>
              </a:lnSpc>
            </a:pPr>
            <a:endParaRPr lang="en-US" altLang="zh-CN" sz="2000" kern="0" dirty="0" smtClean="0">
              <a:ea typeface="宋体" pitchFamily="2" charset="-122"/>
            </a:endParaRPr>
          </a:p>
          <a:p>
            <a:pPr lvl="1" eaLnBrk="1" hangingPunct="1">
              <a:lnSpc>
                <a:spcPct val="80000"/>
              </a:lnSpc>
            </a:pPr>
            <a:endParaRPr lang="en-US" altLang="zh-CN" sz="2000" kern="0" dirty="0" smtClean="0">
              <a:ea typeface="宋体" pitchFamily="2" charset="-122"/>
            </a:endParaRPr>
          </a:p>
          <a:p>
            <a:pPr lvl="1" eaLnBrk="1" hangingPunct="1">
              <a:lnSpc>
                <a:spcPct val="80000"/>
              </a:lnSpc>
            </a:pPr>
            <a:endParaRPr lang="en-US" altLang="zh-CN" sz="2000" kern="0" dirty="0" smtClean="0">
              <a:ea typeface="宋体" pitchFamily="2" charset="-122"/>
            </a:endParaRPr>
          </a:p>
          <a:p>
            <a:pPr lvl="1" eaLnBrk="1" hangingPunct="1">
              <a:lnSpc>
                <a:spcPct val="80000"/>
              </a:lnSpc>
            </a:pPr>
            <a:endParaRPr lang="en-US" altLang="zh-CN" sz="2000" kern="0" dirty="0" smtClean="0">
              <a:ea typeface="宋体" pitchFamily="2" charset="-122"/>
            </a:endParaRPr>
          </a:p>
          <a:p>
            <a:pPr lvl="1" eaLnBrk="1" hangingPunct="1">
              <a:lnSpc>
                <a:spcPct val="80000"/>
              </a:lnSpc>
            </a:pPr>
            <a:endParaRPr lang="en-US" altLang="zh-CN" sz="2000" kern="0" dirty="0" smtClean="0">
              <a:ea typeface="宋体" pitchFamily="2" charset="-122"/>
            </a:endParaRPr>
          </a:p>
          <a:p>
            <a:pPr lvl="1" eaLnBrk="1" hangingPunct="1">
              <a:lnSpc>
                <a:spcPct val="80000"/>
              </a:lnSpc>
            </a:pPr>
            <a:endParaRPr lang="en-US" altLang="zh-CN" sz="2000" kern="0" dirty="0" smtClean="0">
              <a:ea typeface="宋体" pitchFamily="2" charset="-122"/>
            </a:endParaRPr>
          </a:p>
          <a:p>
            <a:pPr lvl="1" eaLnBrk="1" hangingPunct="1">
              <a:lnSpc>
                <a:spcPct val="80000"/>
              </a:lnSpc>
            </a:pPr>
            <a:endParaRPr lang="en-US" altLang="zh-CN" sz="2000" kern="0" dirty="0" smtClean="0">
              <a:ea typeface="宋体" pitchFamily="2" charset="-122"/>
            </a:endParaRPr>
          </a:p>
          <a:p>
            <a:pPr lvl="1" eaLnBrk="1" hangingPunct="1">
              <a:lnSpc>
                <a:spcPct val="80000"/>
              </a:lnSpc>
            </a:pPr>
            <a:endParaRPr lang="en-US" altLang="zh-CN" sz="2000" kern="0" dirty="0" smtClean="0">
              <a:ea typeface="宋体" pitchFamily="2" charset="-122"/>
            </a:endParaRPr>
          </a:p>
          <a:p>
            <a:pPr lvl="1" eaLnBrk="1" hangingPunct="1">
              <a:lnSpc>
                <a:spcPct val="80000"/>
              </a:lnSpc>
            </a:pPr>
            <a:endParaRPr lang="en-US" altLang="zh-CN" sz="2000" kern="0" dirty="0" smtClean="0">
              <a:ea typeface="宋体" pitchFamily="2" charset="-122"/>
            </a:endParaRPr>
          </a:p>
          <a:p>
            <a:pPr lvl="1" eaLnBrk="1" hangingPunct="1">
              <a:lnSpc>
                <a:spcPct val="80000"/>
              </a:lnSpc>
            </a:pPr>
            <a:endParaRPr lang="en-US" altLang="zh-CN" sz="2000" kern="0" dirty="0" smtClean="0">
              <a:ea typeface="宋体" pitchFamily="2" charset="-122"/>
            </a:endParaRPr>
          </a:p>
          <a:p>
            <a:pPr lvl="1" eaLnBrk="1" hangingPunct="1">
              <a:lnSpc>
                <a:spcPct val="80000"/>
              </a:lnSpc>
            </a:pPr>
            <a:endParaRPr lang="en-US" altLang="zh-CN" sz="2000" kern="0" dirty="0" smtClean="0">
              <a:ea typeface="宋体" pitchFamily="2" charset="-122"/>
            </a:endParaRPr>
          </a:p>
          <a:p>
            <a:pPr lvl="1" eaLnBrk="1" hangingPunct="1">
              <a:lnSpc>
                <a:spcPct val="80000"/>
              </a:lnSpc>
            </a:pPr>
            <a:endParaRPr lang="en-US" altLang="zh-CN" sz="2000" kern="0" dirty="0" smtClean="0">
              <a:ea typeface="宋体"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ltLang="zh-CN" smtClean="0">
                <a:ea typeface="宋体" pitchFamily="2" charset="-122"/>
              </a:rPr>
              <a:t>Extended List Placement</a:t>
            </a:r>
          </a:p>
        </p:txBody>
      </p:sp>
      <p:sp>
        <p:nvSpPr>
          <p:cNvPr id="49155" name="Rectangle 3"/>
          <p:cNvSpPr>
            <a:spLocks noGrp="1" noChangeArrowheads="1"/>
          </p:cNvSpPr>
          <p:nvPr>
            <p:ph type="body" sz="half" idx="2"/>
          </p:nvPr>
        </p:nvSpPr>
        <p:spPr>
          <a:xfrm>
            <a:off x="838200" y="1676400"/>
            <a:ext cx="7543800" cy="4038600"/>
          </a:xfrm>
        </p:spPr>
        <p:txBody>
          <a:bodyPr/>
          <a:lstStyle/>
          <a:p>
            <a:pPr eaLnBrk="1" hangingPunct="1">
              <a:lnSpc>
                <a:spcPct val="80000"/>
              </a:lnSpc>
              <a:buFontTx/>
              <a:buNone/>
            </a:pPr>
            <a:r>
              <a:rPr lang="en-US" altLang="zh-CN" sz="2000" b="1" smtClean="0">
                <a:solidFill>
                  <a:schemeClr val="tx1"/>
                </a:solidFill>
                <a:latin typeface="Courier New" pitchFamily="49" charset="0"/>
                <a:ea typeface="宋体" pitchFamily="2" charset="-122"/>
              </a:rPr>
              <a:t>R1(config-if)#ip access-group 110 in</a:t>
            </a:r>
          </a:p>
          <a:p>
            <a:pPr eaLnBrk="1" hangingPunct="1">
              <a:lnSpc>
                <a:spcPct val="80000"/>
              </a:lnSpc>
              <a:buFontTx/>
              <a:buNone/>
            </a:pPr>
            <a:r>
              <a:rPr lang="en-US" altLang="zh-CN" sz="2000" b="1" smtClean="0">
                <a:solidFill>
                  <a:schemeClr val="tx1"/>
                </a:solidFill>
                <a:latin typeface="Courier New" pitchFamily="49" charset="0"/>
                <a:ea typeface="宋体" pitchFamily="2" charset="-122"/>
              </a:rPr>
              <a:t>R1(config-if)#ip access-group 110 out</a:t>
            </a:r>
          </a:p>
          <a:p>
            <a:pPr eaLnBrk="1" hangingPunct="1">
              <a:lnSpc>
                <a:spcPct val="80000"/>
              </a:lnSpc>
              <a:buFontTx/>
              <a:buNone/>
            </a:pPr>
            <a:endParaRPr lang="en-US" altLang="zh-CN" sz="2000" b="1" smtClean="0">
              <a:solidFill>
                <a:schemeClr val="tx1"/>
              </a:solidFill>
              <a:latin typeface="Courier New" pitchFamily="49" charset="0"/>
              <a:ea typeface="宋体" pitchFamily="2" charset="-122"/>
            </a:endParaRPr>
          </a:p>
          <a:p>
            <a:pPr eaLnBrk="1" hangingPunct="1">
              <a:lnSpc>
                <a:spcPct val="80000"/>
              </a:lnSpc>
              <a:buFontTx/>
              <a:buNone/>
            </a:pPr>
            <a:r>
              <a:rPr lang="en-US" altLang="zh-CN" sz="2000" b="1" smtClean="0">
                <a:solidFill>
                  <a:schemeClr val="tx1"/>
                </a:solidFill>
                <a:latin typeface="Courier New" pitchFamily="49" charset="0"/>
                <a:ea typeface="宋体" pitchFamily="2" charset="-122"/>
              </a:rPr>
              <a:t>R1#show ip interface</a:t>
            </a:r>
          </a:p>
          <a:p>
            <a:pPr eaLnBrk="1" hangingPunct="1">
              <a:lnSpc>
                <a:spcPct val="80000"/>
              </a:lnSpc>
              <a:buFontTx/>
              <a:buNone/>
            </a:pPr>
            <a:r>
              <a:rPr lang="en-US" altLang="zh-CN" sz="2000" b="1" smtClean="0">
                <a:solidFill>
                  <a:schemeClr val="tx1"/>
                </a:solidFill>
                <a:latin typeface="Courier New" pitchFamily="49" charset="0"/>
                <a:ea typeface="宋体" pitchFamily="2" charset="-122"/>
              </a:rPr>
              <a:t>R1#show run</a:t>
            </a:r>
          </a:p>
          <a:p>
            <a:pPr eaLnBrk="1" hangingPunct="1">
              <a:lnSpc>
                <a:spcPct val="80000"/>
              </a:lnSpc>
              <a:buFontTx/>
              <a:buNone/>
            </a:pPr>
            <a:endParaRPr lang="en-US" altLang="zh-CN" sz="2000" b="1" smtClean="0">
              <a:solidFill>
                <a:schemeClr val="tx1"/>
              </a:solidFill>
              <a:latin typeface="Courier New" pitchFamily="49" charset="0"/>
              <a:ea typeface="宋体" pitchFamily="2" charset="-122"/>
            </a:endParaRPr>
          </a:p>
          <a:p>
            <a:pPr eaLnBrk="1" hangingPunct="1">
              <a:lnSpc>
                <a:spcPct val="80000"/>
              </a:lnSpc>
              <a:buFontTx/>
              <a:buNone/>
            </a:pPr>
            <a:endParaRPr lang="en-US" altLang="zh-CN" sz="2000" b="1" smtClean="0">
              <a:solidFill>
                <a:schemeClr val="tx1"/>
              </a:solidFill>
              <a:latin typeface="Courier New" pitchFamily="49" charset="0"/>
              <a:ea typeface="宋体" pitchFamily="2" charset="-122"/>
            </a:endParaRPr>
          </a:p>
          <a:p>
            <a:pPr eaLnBrk="1" hangingPunct="1">
              <a:lnSpc>
                <a:spcPct val="80000"/>
              </a:lnSpc>
            </a:pPr>
            <a:endParaRPr lang="en-US" altLang="zh-CN" sz="2400" smtClean="0">
              <a:ea typeface="宋体" pitchFamily="2" charset="-122"/>
            </a:endParaRPr>
          </a:p>
          <a:p>
            <a:pPr eaLnBrk="1" hangingPunct="1">
              <a:lnSpc>
                <a:spcPct val="80000"/>
              </a:lnSpc>
            </a:pPr>
            <a:r>
              <a:rPr lang="en-US" altLang="zh-CN" sz="2400" smtClean="0">
                <a:ea typeface="宋体" pitchFamily="2" charset="-122"/>
              </a:rPr>
              <a:t>Same rules applied as standard ACL.</a:t>
            </a:r>
          </a:p>
          <a:p>
            <a:pPr lvl="1" eaLnBrk="1" hangingPunct="1">
              <a:lnSpc>
                <a:spcPct val="80000"/>
              </a:lnSpc>
            </a:pPr>
            <a:r>
              <a:rPr lang="en-US" altLang="zh-CN" sz="2000" smtClean="0">
                <a:ea typeface="宋体" pitchFamily="2" charset="-122"/>
              </a:rPr>
              <a:t>For placement or assigning</a:t>
            </a:r>
          </a:p>
          <a:p>
            <a:pPr lvl="1" eaLnBrk="1" hangingPunct="1">
              <a:lnSpc>
                <a:spcPct val="80000"/>
              </a:lnSpc>
            </a:pPr>
            <a:r>
              <a:rPr lang="en-US" altLang="zh-CN" sz="2000" smtClean="0">
                <a:ea typeface="宋体" pitchFamily="2" charset="-122"/>
              </a:rPr>
              <a:t>For unbinding</a:t>
            </a:r>
          </a:p>
          <a:p>
            <a:pPr lvl="1" eaLnBrk="1" hangingPunct="1">
              <a:lnSpc>
                <a:spcPct val="80000"/>
              </a:lnSpc>
            </a:pPr>
            <a:r>
              <a:rPr lang="en-US" altLang="zh-CN" sz="2000" smtClean="0">
                <a:ea typeface="宋体" pitchFamily="2" charset="-122"/>
              </a:rPr>
              <a:t>For checking placement</a:t>
            </a:r>
          </a:p>
          <a:p>
            <a:pPr eaLnBrk="1" hangingPunct="1">
              <a:lnSpc>
                <a:spcPct val="80000"/>
              </a:lnSpc>
            </a:pPr>
            <a:endParaRPr lang="en-US" altLang="zh-CN" sz="2400" smtClean="0">
              <a:ea typeface="宋体" pitchFamily="2" charset="-122"/>
            </a:endParaRPr>
          </a:p>
          <a:p>
            <a:pPr eaLnBrk="1" hangingPunct="1">
              <a:lnSpc>
                <a:spcPct val="80000"/>
              </a:lnSpc>
            </a:pPr>
            <a:endParaRPr lang="en-US" altLang="zh-CN" sz="2400" smtClean="0">
              <a:ea typeface="宋体" pitchFamily="2" charset="-122"/>
            </a:endParaRPr>
          </a:p>
          <a:p>
            <a:pPr eaLnBrk="1" hangingPunct="1">
              <a:lnSpc>
                <a:spcPct val="80000"/>
              </a:lnSpc>
            </a:pPr>
            <a:endParaRPr lang="zh-CN" altLang="en-US" sz="2400" smtClean="0">
              <a:ea typeface="宋体"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en-US" altLang="zh-CN" sz="3200" smtClean="0">
                <a:ea typeface="宋体" pitchFamily="2" charset="-122"/>
              </a:rPr>
              <a:t>Case Study: Apply Extended ACL in Security Policy</a:t>
            </a:r>
          </a:p>
        </p:txBody>
      </p:sp>
      <p:sp>
        <p:nvSpPr>
          <p:cNvPr id="7172" name="Rectangle 3"/>
          <p:cNvSpPr>
            <a:spLocks noGrp="1" noChangeArrowheads="1"/>
          </p:cNvSpPr>
          <p:nvPr>
            <p:ph type="body" sz="half" idx="1"/>
          </p:nvPr>
        </p:nvSpPr>
        <p:spPr>
          <a:xfrm>
            <a:off x="152400" y="1524000"/>
            <a:ext cx="4800600" cy="4800600"/>
          </a:xfrm>
        </p:spPr>
        <p:txBody>
          <a:bodyPr/>
          <a:lstStyle/>
          <a:p>
            <a:pPr eaLnBrk="1" hangingPunct="1"/>
            <a:r>
              <a:rPr lang="en-US" altLang="zh-CN" sz="2800" smtClean="0">
                <a:ea typeface="宋体" pitchFamily="2" charset="-122"/>
              </a:rPr>
              <a:t>We need to stop Telnet access to the networks attached to the Ethernet 1 and Ethernet 2</a:t>
            </a:r>
          </a:p>
          <a:p>
            <a:pPr eaLnBrk="1" hangingPunct="1"/>
            <a:r>
              <a:rPr lang="en-US" altLang="zh-CN" sz="2800" smtClean="0">
                <a:ea typeface="宋体" pitchFamily="2" charset="-122"/>
              </a:rPr>
              <a:t>How do you solve this?</a:t>
            </a:r>
          </a:p>
        </p:txBody>
      </p:sp>
      <p:graphicFrame>
        <p:nvGraphicFramePr>
          <p:cNvPr id="7170" name="Object 4"/>
          <p:cNvGraphicFramePr>
            <a:graphicFrameLocks noGrp="1" noChangeAspect="1"/>
          </p:cNvGraphicFramePr>
          <p:nvPr>
            <p:ph sz="half" idx="2"/>
          </p:nvPr>
        </p:nvGraphicFramePr>
        <p:xfrm>
          <a:off x="4800600" y="2133600"/>
          <a:ext cx="4191000" cy="3382963"/>
        </p:xfrm>
        <a:graphic>
          <a:graphicData uri="http://schemas.openxmlformats.org/presentationml/2006/ole">
            <mc:AlternateContent xmlns:mc="http://schemas.openxmlformats.org/markup-compatibility/2006">
              <mc:Choice xmlns:v="urn:schemas-microsoft-com:vml" Requires="v">
                <p:oleObj spid="_x0000_s7186" name="Bitmap Image" r:id="rId3" imgW="4247619" imgH="3428571" progId="Paint.Picture">
                  <p:embed/>
                </p:oleObj>
              </mc:Choice>
              <mc:Fallback>
                <p:oleObj name="Bitmap Image" r:id="rId3" imgW="4247619" imgH="3428571"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2133600"/>
                        <a:ext cx="4191000" cy="3382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zh-CN" smtClean="0">
                <a:ea typeface="宋体" pitchFamily="2" charset="-122"/>
              </a:rPr>
              <a:t>Answer to the last slide</a:t>
            </a:r>
          </a:p>
        </p:txBody>
      </p:sp>
      <p:sp>
        <p:nvSpPr>
          <p:cNvPr id="50179" name="Rectangle 3"/>
          <p:cNvSpPr>
            <a:spLocks noGrp="1" noChangeArrowheads="1"/>
          </p:cNvSpPr>
          <p:nvPr>
            <p:ph type="body" idx="1"/>
          </p:nvPr>
        </p:nvSpPr>
        <p:spPr>
          <a:xfrm>
            <a:off x="685800" y="1600200"/>
            <a:ext cx="8001000" cy="2667000"/>
          </a:xfrm>
        </p:spPr>
        <p:txBody>
          <a:bodyPr/>
          <a:lstStyle/>
          <a:p>
            <a:pPr eaLnBrk="1" hangingPunct="1">
              <a:lnSpc>
                <a:spcPct val="80000"/>
              </a:lnSpc>
              <a:buFontTx/>
              <a:buNone/>
            </a:pPr>
            <a:r>
              <a:rPr lang="en-US" altLang="zh-CN" sz="2000" b="1" smtClean="0">
                <a:latin typeface="Courier New" pitchFamily="49" charset="0"/>
                <a:ea typeface="宋体" pitchFamily="2" charset="-122"/>
              </a:rPr>
              <a:t>Router(config)#access-list 110 deny tcp any 172.16.48.0 0.0.15.255 eq 23</a:t>
            </a:r>
          </a:p>
          <a:p>
            <a:pPr eaLnBrk="1" hangingPunct="1">
              <a:lnSpc>
                <a:spcPct val="80000"/>
              </a:lnSpc>
              <a:buFontTx/>
              <a:buNone/>
            </a:pPr>
            <a:r>
              <a:rPr lang="en-US" altLang="zh-CN" sz="2000" b="1" smtClean="0">
                <a:latin typeface="Courier New" pitchFamily="49" charset="0"/>
                <a:ea typeface="宋体" pitchFamily="2" charset="-122"/>
              </a:rPr>
              <a:t>Router(config)#access-list 110 deny tcp any 172.16.192.0 0.0.63.255 eq 23</a:t>
            </a:r>
          </a:p>
          <a:p>
            <a:pPr eaLnBrk="1" hangingPunct="1">
              <a:lnSpc>
                <a:spcPct val="80000"/>
              </a:lnSpc>
              <a:buFontTx/>
              <a:buNone/>
            </a:pPr>
            <a:r>
              <a:rPr lang="en-US" altLang="zh-CN" sz="2000" b="1" smtClean="0">
                <a:latin typeface="Courier New" pitchFamily="49" charset="0"/>
                <a:ea typeface="宋体" pitchFamily="2" charset="-122"/>
              </a:rPr>
              <a:t>Router(config)#access-list 110 permit ip any any</a:t>
            </a:r>
          </a:p>
          <a:p>
            <a:pPr eaLnBrk="1" hangingPunct="1">
              <a:lnSpc>
                <a:spcPct val="80000"/>
              </a:lnSpc>
              <a:buFontTx/>
              <a:buNone/>
            </a:pPr>
            <a:r>
              <a:rPr lang="en-US" altLang="zh-CN" sz="2000" b="1" smtClean="0">
                <a:latin typeface="Courier New" pitchFamily="49" charset="0"/>
                <a:ea typeface="宋体" pitchFamily="2" charset="-122"/>
              </a:rPr>
              <a:t>Router(config)#interface Ethernet 1</a:t>
            </a:r>
          </a:p>
          <a:p>
            <a:pPr eaLnBrk="1" hangingPunct="1">
              <a:lnSpc>
                <a:spcPct val="80000"/>
              </a:lnSpc>
              <a:buFontTx/>
              <a:buNone/>
            </a:pPr>
            <a:r>
              <a:rPr lang="en-US" altLang="zh-CN" sz="2000" b="1" smtClean="0">
                <a:latin typeface="Courier New" pitchFamily="49" charset="0"/>
                <a:ea typeface="宋体" pitchFamily="2" charset="-122"/>
              </a:rPr>
              <a:t>Router(config-if)#ip access-group 110 out</a:t>
            </a:r>
          </a:p>
          <a:p>
            <a:pPr eaLnBrk="1" hangingPunct="1">
              <a:lnSpc>
                <a:spcPct val="80000"/>
              </a:lnSpc>
              <a:buFontTx/>
              <a:buNone/>
            </a:pPr>
            <a:r>
              <a:rPr lang="en-US" altLang="zh-CN" sz="2000" b="1" smtClean="0">
                <a:latin typeface="Courier New" pitchFamily="49" charset="0"/>
                <a:ea typeface="宋体" pitchFamily="2" charset="-122"/>
              </a:rPr>
              <a:t>Router(config-if)#interface Ethernet 2</a:t>
            </a:r>
          </a:p>
          <a:p>
            <a:pPr eaLnBrk="1" hangingPunct="1">
              <a:lnSpc>
                <a:spcPct val="80000"/>
              </a:lnSpc>
              <a:buFontTx/>
              <a:buNone/>
            </a:pPr>
            <a:r>
              <a:rPr lang="en-US" altLang="zh-CN" sz="2000" b="1" smtClean="0">
                <a:latin typeface="Courier New" pitchFamily="49" charset="0"/>
                <a:ea typeface="宋体" pitchFamily="2" charset="-122"/>
              </a:rPr>
              <a:t>Router(config-if)#ip access-group 110 out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ltLang="zh-CN" smtClean="0">
                <a:ea typeface="宋体" pitchFamily="2" charset="-122"/>
              </a:rPr>
              <a:t>Creating Named ACLs - 1</a:t>
            </a:r>
          </a:p>
        </p:txBody>
      </p:sp>
      <p:sp>
        <p:nvSpPr>
          <p:cNvPr id="51203" name="Rectangle 3"/>
          <p:cNvSpPr>
            <a:spLocks noGrp="1" noChangeArrowheads="1"/>
          </p:cNvSpPr>
          <p:nvPr>
            <p:ph type="body" idx="1"/>
          </p:nvPr>
        </p:nvSpPr>
        <p:spPr>
          <a:xfrm>
            <a:off x="304800" y="1143000"/>
            <a:ext cx="8534400" cy="5486400"/>
          </a:xfrm>
        </p:spPr>
        <p:txBody>
          <a:bodyPr/>
          <a:lstStyle/>
          <a:p>
            <a:pPr eaLnBrk="1" hangingPunct="1">
              <a:lnSpc>
                <a:spcPct val="80000"/>
              </a:lnSpc>
              <a:buFontTx/>
              <a:buNone/>
            </a:pPr>
            <a:endParaRPr lang="zh-CN" altLang="en-US" sz="1400" smtClean="0">
              <a:solidFill>
                <a:schemeClr val="tx1"/>
              </a:solidFill>
              <a:latin typeface="Courier New" pitchFamily="49" charset="0"/>
              <a:ea typeface="宋体" pitchFamily="2" charset="-122"/>
            </a:endParaRPr>
          </a:p>
          <a:p>
            <a:pPr eaLnBrk="1" hangingPunct="1">
              <a:lnSpc>
                <a:spcPct val="80000"/>
              </a:lnSpc>
            </a:pPr>
            <a:r>
              <a:rPr lang="en-US" altLang="zh-CN" sz="2400" smtClean="0">
                <a:ea typeface="宋体" pitchFamily="2" charset="-122"/>
              </a:rPr>
              <a:t>A named ACL is created with the ip access-list command.</a:t>
            </a:r>
          </a:p>
          <a:p>
            <a:pPr eaLnBrk="1" hangingPunct="1">
              <a:lnSpc>
                <a:spcPct val="80000"/>
              </a:lnSpc>
            </a:pPr>
            <a:r>
              <a:rPr lang="en-US" altLang="zh-CN" sz="2400" smtClean="0">
                <a:ea typeface="宋体" pitchFamily="2" charset="-122"/>
              </a:rPr>
              <a:t>The advantages that a named access list provides are:</a:t>
            </a:r>
          </a:p>
          <a:p>
            <a:pPr lvl="1" eaLnBrk="1" hangingPunct="1">
              <a:lnSpc>
                <a:spcPct val="80000"/>
              </a:lnSpc>
            </a:pPr>
            <a:r>
              <a:rPr lang="en-US" altLang="zh-CN" sz="2000" smtClean="0">
                <a:ea typeface="宋体" pitchFamily="2" charset="-122"/>
              </a:rPr>
              <a:t>Intuitively identify an ACL using an alphanumeric name.</a:t>
            </a:r>
          </a:p>
          <a:p>
            <a:pPr lvl="1" eaLnBrk="1" hangingPunct="1">
              <a:lnSpc>
                <a:spcPct val="80000"/>
              </a:lnSpc>
            </a:pPr>
            <a:r>
              <a:rPr lang="en-US" altLang="zh-CN" sz="2000" smtClean="0">
                <a:ea typeface="宋体" pitchFamily="2" charset="-122"/>
              </a:rPr>
              <a:t>Eliminate the limit of 798 simple and 799 extended ACLs</a:t>
            </a:r>
          </a:p>
          <a:p>
            <a:pPr eaLnBrk="1" hangingPunct="1">
              <a:lnSpc>
                <a:spcPct val="80000"/>
              </a:lnSpc>
            </a:pPr>
            <a:r>
              <a:rPr lang="en-US" altLang="zh-CN" sz="2400" smtClean="0">
                <a:ea typeface="宋体" pitchFamily="2" charset="-122"/>
              </a:rPr>
              <a:t>Named ACLs provide the ability to modify ACLs without deleting and then reconfiguring them. </a:t>
            </a:r>
          </a:p>
          <a:p>
            <a:pPr eaLnBrk="1" hangingPunct="1">
              <a:lnSpc>
                <a:spcPct val="80000"/>
              </a:lnSpc>
            </a:pPr>
            <a:r>
              <a:rPr lang="en-US" altLang="zh-CN" sz="2400" smtClean="0">
                <a:ea typeface="宋体" pitchFamily="2" charset="-122"/>
              </a:rPr>
              <a:t>It is important to note that a named access list will allow the deletion of statements but will only allow for statements to be inserted at the end of a list. Even with named ACLs it is a good idea to use a text editor to create them.  </a:t>
            </a:r>
          </a:p>
          <a:p>
            <a:pPr eaLnBrk="1" hangingPunct="1">
              <a:lnSpc>
                <a:spcPct val="80000"/>
              </a:lnSpc>
            </a:pPr>
            <a:r>
              <a:rPr lang="en-US" altLang="zh-CN" sz="2400" smtClean="0">
                <a:ea typeface="宋体" pitchFamily="2" charset="-122"/>
              </a:rPr>
              <a:t>Consider the following before implementing named ACLs.</a:t>
            </a:r>
          </a:p>
          <a:p>
            <a:pPr lvl="1" eaLnBrk="1" hangingPunct="1">
              <a:lnSpc>
                <a:spcPct val="80000"/>
              </a:lnSpc>
            </a:pPr>
            <a:r>
              <a:rPr lang="en-US" altLang="zh-CN" sz="2000" smtClean="0">
                <a:ea typeface="宋体" pitchFamily="2" charset="-122"/>
              </a:rPr>
              <a:t>Named ACLs are not compatible with Cisco IOS releases prior to Release 11.2.</a:t>
            </a:r>
          </a:p>
          <a:p>
            <a:pPr lvl="1" eaLnBrk="1" hangingPunct="1">
              <a:lnSpc>
                <a:spcPct val="80000"/>
              </a:lnSpc>
            </a:pPr>
            <a:r>
              <a:rPr lang="en-US" altLang="zh-CN" sz="2000" smtClean="0">
                <a:ea typeface="宋体" pitchFamily="2" charset="-122"/>
              </a:rPr>
              <a:t>The same name may not be used for multiple ACLs. For example, it is not permissible to specify both a standard and extended ACL named George.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altLang="zh-CN" smtClean="0">
                <a:ea typeface="宋体" pitchFamily="2" charset="-122"/>
              </a:rPr>
              <a:t>Creating Named ACLs (Standard)</a:t>
            </a:r>
          </a:p>
        </p:txBody>
      </p:sp>
      <p:sp>
        <p:nvSpPr>
          <p:cNvPr id="52227" name="Rectangle 3"/>
          <p:cNvSpPr>
            <a:spLocks noGrp="1" noChangeArrowheads="1"/>
          </p:cNvSpPr>
          <p:nvPr>
            <p:ph type="body" sz="half" idx="1"/>
          </p:nvPr>
        </p:nvSpPr>
        <p:spPr>
          <a:xfrm>
            <a:off x="304800" y="1371600"/>
            <a:ext cx="8458200" cy="1066800"/>
          </a:xfrm>
        </p:spPr>
        <p:txBody>
          <a:bodyPr/>
          <a:lstStyle/>
          <a:p>
            <a:pPr eaLnBrk="1" hangingPunct="1">
              <a:lnSpc>
                <a:spcPct val="80000"/>
              </a:lnSpc>
            </a:pPr>
            <a:r>
              <a:rPr lang="en-US" altLang="zh-CN" sz="2400" smtClean="0">
                <a:ea typeface="宋体" pitchFamily="2" charset="-122"/>
              </a:rPr>
              <a:t>IP named ACLs were introduced in Cisco IOS Software Release 11.2, allowing standard and extended ACLs to be given names instead of numbers.</a:t>
            </a:r>
          </a:p>
        </p:txBody>
      </p:sp>
      <p:pic>
        <p:nvPicPr>
          <p:cNvPr id="52229" name="Picture 5"/>
          <p:cNvPicPr>
            <a:picLocks noGrp="1" noChangeAspect="1" noChangeArrowheads="1"/>
          </p:cNvPicPr>
          <p:nvPr>
            <p:ph sz="quarter" idx="4294967295"/>
          </p:nvPr>
        </p:nvPicPr>
        <p:blipFill>
          <a:blip r:embed="rId2" cstate="print"/>
          <a:srcRect/>
          <a:stretch>
            <a:fillRect/>
          </a:stretch>
        </p:blipFill>
        <p:spPr>
          <a:xfrm>
            <a:off x="304799" y="2724149"/>
            <a:ext cx="3886201" cy="1409701"/>
          </a:xfrm>
          <a:noFill/>
        </p:spPr>
      </p:pic>
      <p:pic>
        <p:nvPicPr>
          <p:cNvPr id="52230" name="Picture 6"/>
          <p:cNvPicPr>
            <a:picLocks noGrp="1" noChangeAspect="1" noChangeArrowheads="1"/>
          </p:cNvPicPr>
          <p:nvPr>
            <p:ph sz="quarter" idx="4294967295"/>
          </p:nvPr>
        </p:nvPicPr>
        <p:blipFill>
          <a:blip r:embed="rId3" cstate="print"/>
          <a:srcRect/>
          <a:stretch>
            <a:fillRect/>
          </a:stretch>
        </p:blipFill>
        <p:spPr>
          <a:xfrm>
            <a:off x="152400" y="4419599"/>
            <a:ext cx="4267200" cy="806451"/>
          </a:xfrm>
          <a:noFill/>
        </p:spPr>
      </p:pic>
      <p:pic>
        <p:nvPicPr>
          <p:cNvPr id="52231" name="Picture 7"/>
          <p:cNvPicPr>
            <a:picLocks noChangeAspect="1" noChangeArrowheads="1"/>
          </p:cNvPicPr>
          <p:nvPr/>
        </p:nvPicPr>
        <p:blipFill>
          <a:blip r:embed="rId4" cstate="print"/>
          <a:srcRect/>
          <a:stretch>
            <a:fillRect/>
          </a:stretch>
        </p:blipFill>
        <p:spPr bwMode="auto">
          <a:xfrm>
            <a:off x="4876800" y="3429000"/>
            <a:ext cx="4267200" cy="2878138"/>
          </a:xfrm>
          <a:prstGeom prst="rect">
            <a:avLst/>
          </a:prstGeom>
          <a:noFill/>
          <a:ln w="9525">
            <a:noFill/>
            <a:miter lim="800000"/>
            <a:headEnd/>
            <a:tailEnd/>
          </a:ln>
        </p:spPr>
      </p:pic>
      <p:sp>
        <p:nvSpPr>
          <p:cNvPr id="52232" name="Line 8"/>
          <p:cNvSpPr>
            <a:spLocks noChangeShapeType="1"/>
          </p:cNvSpPr>
          <p:nvPr/>
        </p:nvSpPr>
        <p:spPr bwMode="auto">
          <a:xfrm>
            <a:off x="4495800" y="3505200"/>
            <a:ext cx="304800" cy="0"/>
          </a:xfrm>
          <a:prstGeom prst="line">
            <a:avLst/>
          </a:prstGeom>
          <a:noFill/>
          <a:ln w="9525">
            <a:solidFill>
              <a:schemeClr val="tx1"/>
            </a:solidFill>
            <a:round/>
            <a:headEnd/>
            <a:tailEnd type="triangle" w="med" len="med"/>
          </a:ln>
        </p:spPr>
        <p:txBody>
          <a:bodyPr/>
          <a:lstStyle/>
          <a:p>
            <a:endParaRPr lang="en-MY"/>
          </a:p>
        </p:txBody>
      </p:sp>
      <p:sp>
        <p:nvSpPr>
          <p:cNvPr id="52233" name="Line 9"/>
          <p:cNvSpPr>
            <a:spLocks noChangeShapeType="1"/>
          </p:cNvSpPr>
          <p:nvPr/>
        </p:nvSpPr>
        <p:spPr bwMode="auto">
          <a:xfrm>
            <a:off x="4495800" y="3505200"/>
            <a:ext cx="0" cy="2057400"/>
          </a:xfrm>
          <a:prstGeom prst="line">
            <a:avLst/>
          </a:prstGeom>
          <a:noFill/>
          <a:ln w="9525">
            <a:solidFill>
              <a:schemeClr val="tx1"/>
            </a:solidFill>
            <a:round/>
            <a:headEnd/>
            <a:tailEnd/>
          </a:ln>
        </p:spPr>
        <p:txBody>
          <a:bodyPr/>
          <a:lstStyle/>
          <a:p>
            <a:endParaRPr lang="en-MY"/>
          </a:p>
        </p:txBody>
      </p:sp>
      <p:sp>
        <p:nvSpPr>
          <p:cNvPr id="52234" name="Line 10"/>
          <p:cNvSpPr>
            <a:spLocks noChangeShapeType="1"/>
          </p:cNvSpPr>
          <p:nvPr/>
        </p:nvSpPr>
        <p:spPr bwMode="auto">
          <a:xfrm>
            <a:off x="1828800" y="5562600"/>
            <a:ext cx="2667000" cy="0"/>
          </a:xfrm>
          <a:prstGeom prst="line">
            <a:avLst/>
          </a:prstGeom>
          <a:noFill/>
          <a:ln w="9525">
            <a:solidFill>
              <a:schemeClr val="tx1"/>
            </a:solidFill>
            <a:round/>
            <a:headEnd/>
            <a:tailEnd/>
          </a:ln>
        </p:spPr>
        <p:txBody>
          <a:bodyPr/>
          <a:lstStyle/>
          <a:p>
            <a:endParaRPr lang="en-MY"/>
          </a:p>
        </p:txBody>
      </p:sp>
      <p:sp>
        <p:nvSpPr>
          <p:cNvPr id="52235" name="Line 11"/>
          <p:cNvSpPr>
            <a:spLocks noChangeShapeType="1"/>
          </p:cNvSpPr>
          <p:nvPr/>
        </p:nvSpPr>
        <p:spPr bwMode="auto">
          <a:xfrm>
            <a:off x="1828800" y="5334000"/>
            <a:ext cx="0" cy="228600"/>
          </a:xfrm>
          <a:prstGeom prst="line">
            <a:avLst/>
          </a:prstGeom>
          <a:noFill/>
          <a:ln w="9525">
            <a:solidFill>
              <a:schemeClr val="tx1"/>
            </a:solidFill>
            <a:round/>
            <a:headEnd/>
            <a:tailEnd/>
          </a:ln>
        </p:spPr>
        <p:txBody>
          <a:bodyPr/>
          <a:lstStyle/>
          <a:p>
            <a:endParaRPr lang="en-MY"/>
          </a:p>
        </p:txBody>
      </p:sp>
      <p:sp>
        <p:nvSpPr>
          <p:cNvPr id="52236" name="Text Box 12"/>
          <p:cNvSpPr txBox="1">
            <a:spLocks noChangeArrowheads="1"/>
          </p:cNvSpPr>
          <p:nvPr/>
        </p:nvSpPr>
        <p:spPr bwMode="auto">
          <a:xfrm>
            <a:off x="1219200" y="5638800"/>
            <a:ext cx="1030288" cy="336550"/>
          </a:xfrm>
          <a:prstGeom prst="rect">
            <a:avLst/>
          </a:prstGeom>
          <a:noFill/>
          <a:ln w="9525">
            <a:noFill/>
            <a:miter lim="800000"/>
            <a:headEnd/>
            <a:tailEnd/>
          </a:ln>
        </p:spPr>
        <p:txBody>
          <a:bodyPr wrap="none">
            <a:spAutoFit/>
          </a:bodyPr>
          <a:lstStyle/>
          <a:p>
            <a:r>
              <a:rPr lang="en-US" altLang="zh-CN" sz="1600" b="1">
                <a:ea typeface="宋体" pitchFamily="2" charset="-122"/>
              </a:rPr>
              <a:t>continue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zh-CN" smtClean="0">
                <a:ea typeface="宋体" pitchFamily="2" charset="-122"/>
              </a:rPr>
              <a:t>Placing Name ACLs</a:t>
            </a:r>
          </a:p>
        </p:txBody>
      </p:sp>
      <p:pic>
        <p:nvPicPr>
          <p:cNvPr id="53251" name="Picture 3"/>
          <p:cNvPicPr>
            <a:picLocks noGrp="1" noChangeAspect="1" noChangeArrowheads="1"/>
          </p:cNvPicPr>
          <p:nvPr>
            <p:ph sz="half" idx="1"/>
          </p:nvPr>
        </p:nvPicPr>
        <p:blipFill>
          <a:blip r:embed="rId2" cstate="print"/>
          <a:srcRect/>
          <a:stretch>
            <a:fillRect/>
          </a:stretch>
        </p:blipFill>
        <p:spPr>
          <a:xfrm>
            <a:off x="1201738" y="1674813"/>
            <a:ext cx="6738937" cy="1755775"/>
          </a:xfrm>
          <a:noFill/>
        </p:spPr>
      </p:pic>
      <p:sp>
        <p:nvSpPr>
          <p:cNvPr id="53252" name="Rectangle 4"/>
          <p:cNvSpPr>
            <a:spLocks noGrp="1" noChangeArrowheads="1"/>
          </p:cNvSpPr>
          <p:nvPr>
            <p:ph type="body" sz="half" idx="2"/>
          </p:nvPr>
        </p:nvSpPr>
        <p:spPr>
          <a:xfrm>
            <a:off x="304800" y="4191000"/>
            <a:ext cx="8534400" cy="2057400"/>
          </a:xfrm>
        </p:spPr>
        <p:txBody>
          <a:bodyPr/>
          <a:lstStyle/>
          <a:p>
            <a:pPr eaLnBrk="1" hangingPunct="1"/>
            <a:r>
              <a:rPr lang="en-US" altLang="zh-CN" sz="2800" smtClean="0">
                <a:ea typeface="宋体" pitchFamily="2" charset="-122"/>
              </a:rPr>
              <a:t>Same as standard ACL and extended ACL</a:t>
            </a:r>
          </a:p>
          <a:p>
            <a:pPr eaLnBrk="1" hangingPunct="1"/>
            <a:r>
              <a:rPr lang="en-US" altLang="zh-CN" sz="2800" smtClean="0">
                <a:ea typeface="宋体" pitchFamily="2" charset="-122"/>
              </a:rPr>
              <a:t>Using </a:t>
            </a:r>
            <a:r>
              <a:rPr lang="en-US" altLang="zh-CN" sz="2800" b="1" smtClean="0">
                <a:latin typeface="Courier New" pitchFamily="49" charset="0"/>
                <a:ea typeface="宋体" pitchFamily="2" charset="-122"/>
              </a:rPr>
              <a:t>ip access-group</a:t>
            </a:r>
            <a:r>
              <a:rPr lang="en-US" altLang="zh-CN" sz="2800" smtClean="0">
                <a:ea typeface="宋体" pitchFamily="2" charset="-122"/>
              </a:rPr>
              <a:t> command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n-US" altLang="zh-CN" smtClean="0">
                <a:ea typeface="宋体" pitchFamily="2" charset="-122"/>
              </a:rPr>
              <a:t>Creating Named ACLs – Extended -1</a:t>
            </a:r>
          </a:p>
        </p:txBody>
      </p:sp>
      <p:graphicFrame>
        <p:nvGraphicFramePr>
          <p:cNvPr id="9218" name="Object 3"/>
          <p:cNvGraphicFramePr>
            <a:graphicFrameLocks noGrp="1" noChangeAspect="1"/>
          </p:cNvGraphicFramePr>
          <p:nvPr>
            <p:ph idx="1"/>
          </p:nvPr>
        </p:nvGraphicFramePr>
        <p:xfrm>
          <a:off x="1066800" y="1295400"/>
          <a:ext cx="7010400" cy="5141913"/>
        </p:xfrm>
        <a:graphic>
          <a:graphicData uri="http://schemas.openxmlformats.org/presentationml/2006/ole">
            <mc:AlternateContent xmlns:mc="http://schemas.openxmlformats.org/markup-compatibility/2006">
              <mc:Choice xmlns:v="urn:schemas-microsoft-com:vml" Requires="v">
                <p:oleObj spid="_x0000_s9234" name="Bitmap Image" r:id="rId3" imgW="5687219" imgH="4172532" progId="Paint.Picture">
                  <p:embed/>
                </p:oleObj>
              </mc:Choice>
              <mc:Fallback>
                <p:oleObj name="Bitmap Image" r:id="rId3" imgW="5687219" imgH="4172532"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295400"/>
                        <a:ext cx="7010400" cy="5141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en-US" altLang="zh-CN" smtClean="0">
                <a:ea typeface="宋体" pitchFamily="2" charset="-122"/>
              </a:rPr>
              <a:t>Creating Named ACLs – Extended -2</a:t>
            </a:r>
          </a:p>
        </p:txBody>
      </p:sp>
      <p:graphicFrame>
        <p:nvGraphicFramePr>
          <p:cNvPr id="10242" name="Object 3"/>
          <p:cNvGraphicFramePr>
            <a:graphicFrameLocks noGrp="1" noChangeAspect="1"/>
          </p:cNvGraphicFramePr>
          <p:nvPr>
            <p:ph idx="1"/>
          </p:nvPr>
        </p:nvGraphicFramePr>
        <p:xfrm>
          <a:off x="1524000" y="1371600"/>
          <a:ext cx="6019800" cy="5157788"/>
        </p:xfrm>
        <a:graphic>
          <a:graphicData uri="http://schemas.openxmlformats.org/presentationml/2006/ole">
            <mc:AlternateContent xmlns:mc="http://schemas.openxmlformats.org/markup-compatibility/2006">
              <mc:Choice xmlns:v="urn:schemas-microsoft-com:vml" Requires="v">
                <p:oleObj spid="_x0000_s10258" name="Bitmap Image" r:id="rId3" imgW="5257143" imgH="4505954" progId="Paint.Picture">
                  <p:embed/>
                </p:oleObj>
              </mc:Choice>
              <mc:Fallback>
                <p:oleObj name="Bitmap Image" r:id="rId3" imgW="5257143" imgH="4505954"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371600"/>
                        <a:ext cx="6019800" cy="5157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tLang="zh-CN" smtClean="0">
                <a:ea typeface="宋体" pitchFamily="2" charset="-122"/>
              </a:rPr>
              <a:t>Inserting a line in Named ACL - 1</a:t>
            </a:r>
          </a:p>
        </p:txBody>
      </p:sp>
      <p:pic>
        <p:nvPicPr>
          <p:cNvPr id="54275" name="Picture 3"/>
          <p:cNvPicPr>
            <a:picLocks noGrp="1" noChangeAspect="1" noChangeArrowheads="1"/>
          </p:cNvPicPr>
          <p:nvPr>
            <p:ph idx="1"/>
          </p:nvPr>
        </p:nvPicPr>
        <p:blipFill>
          <a:blip r:embed="rId2" cstate="print"/>
          <a:srcRect/>
          <a:stretch>
            <a:fillRect/>
          </a:stretch>
        </p:blipFill>
        <p:spPr>
          <a:xfrm>
            <a:off x="887413" y="2443163"/>
            <a:ext cx="7369175" cy="2733675"/>
          </a:xfr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zh-CN" smtClean="0">
                <a:ea typeface="宋体" pitchFamily="2" charset="-122"/>
              </a:rPr>
              <a:t>What is ACL?</a:t>
            </a:r>
          </a:p>
        </p:txBody>
      </p:sp>
      <p:sp>
        <p:nvSpPr>
          <p:cNvPr id="16387" name="Rectangle 3"/>
          <p:cNvSpPr>
            <a:spLocks noGrp="1" noChangeArrowheads="1"/>
          </p:cNvSpPr>
          <p:nvPr>
            <p:ph type="body" idx="1"/>
          </p:nvPr>
        </p:nvSpPr>
        <p:spPr>
          <a:xfrm>
            <a:off x="457200" y="1447800"/>
            <a:ext cx="8382000" cy="4800600"/>
          </a:xfrm>
        </p:spPr>
        <p:txBody>
          <a:bodyPr/>
          <a:lstStyle/>
          <a:p>
            <a:pPr eaLnBrk="1" hangingPunct="1">
              <a:lnSpc>
                <a:spcPct val="90000"/>
              </a:lnSpc>
            </a:pPr>
            <a:r>
              <a:rPr lang="en-US" altLang="zh-CN" sz="2800" dirty="0" smtClean="0">
                <a:ea typeface="宋体" pitchFamily="2" charset="-122"/>
              </a:rPr>
              <a:t>ACL = Access List.</a:t>
            </a:r>
          </a:p>
          <a:p>
            <a:pPr lvl="1" eaLnBrk="1" hangingPunct="1">
              <a:lnSpc>
                <a:spcPct val="90000"/>
              </a:lnSpc>
            </a:pPr>
            <a:r>
              <a:rPr lang="en-US" altLang="zh-CN" sz="2400" dirty="0" smtClean="0">
                <a:ea typeface="宋体" pitchFamily="2" charset="-122"/>
              </a:rPr>
              <a:t>essentially a list of conditions that categorize packets.</a:t>
            </a:r>
          </a:p>
          <a:p>
            <a:pPr eaLnBrk="1" hangingPunct="1">
              <a:lnSpc>
                <a:spcPct val="90000"/>
              </a:lnSpc>
            </a:pPr>
            <a:r>
              <a:rPr lang="en-US" altLang="zh-CN" sz="2800" dirty="0" smtClean="0">
                <a:ea typeface="宋体" pitchFamily="2" charset="-122"/>
              </a:rPr>
              <a:t>It is a form of packet filtering in Cisco router.</a:t>
            </a:r>
          </a:p>
          <a:p>
            <a:pPr eaLnBrk="1" hangingPunct="1">
              <a:lnSpc>
                <a:spcPct val="90000"/>
              </a:lnSpc>
            </a:pPr>
            <a:r>
              <a:rPr lang="en-US" altLang="zh-CN" sz="2800" dirty="0" smtClean="0">
                <a:ea typeface="宋体" pitchFamily="2" charset="-122"/>
              </a:rPr>
              <a:t>ACL </a:t>
            </a:r>
            <a:r>
              <a:rPr lang="en-US" altLang="zh-CN" sz="2800" dirty="0" smtClean="0">
                <a:ea typeface="宋体" pitchFamily="2" charset="-122"/>
              </a:rPr>
              <a:t>is used in:</a:t>
            </a:r>
          </a:p>
          <a:p>
            <a:pPr lvl="1" eaLnBrk="1" hangingPunct="1">
              <a:lnSpc>
                <a:spcPct val="90000"/>
              </a:lnSpc>
            </a:pPr>
            <a:r>
              <a:rPr lang="en-US" altLang="zh-CN" sz="2400" dirty="0" smtClean="0">
                <a:ea typeface="宋体" pitchFamily="2" charset="-122"/>
              </a:rPr>
              <a:t>exercising control over network traffic.</a:t>
            </a:r>
          </a:p>
          <a:p>
            <a:pPr lvl="1" eaLnBrk="1" hangingPunct="1">
              <a:lnSpc>
                <a:spcPct val="90000"/>
              </a:lnSpc>
            </a:pPr>
            <a:r>
              <a:rPr lang="en-US" altLang="zh-CN" sz="2400" dirty="0" smtClean="0">
                <a:ea typeface="宋体" pitchFamily="2" charset="-122"/>
              </a:rPr>
              <a:t>filtering unwanted packets when implementing security policies.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ltLang="zh-CN" smtClean="0">
                <a:ea typeface="宋体" pitchFamily="2" charset="-122"/>
              </a:rPr>
              <a:t>Inserting a line in Named ACL - 2</a:t>
            </a:r>
          </a:p>
        </p:txBody>
      </p:sp>
      <p:pic>
        <p:nvPicPr>
          <p:cNvPr id="55299" name="Picture 3"/>
          <p:cNvPicPr>
            <a:picLocks noGrp="1" noChangeAspect="1" noChangeArrowheads="1"/>
          </p:cNvPicPr>
          <p:nvPr>
            <p:ph idx="1"/>
          </p:nvPr>
        </p:nvPicPr>
        <p:blipFill>
          <a:blip r:embed="rId2" cstate="print"/>
          <a:srcRect/>
          <a:stretch>
            <a:fillRect/>
          </a:stretch>
        </p:blipFill>
        <p:spPr>
          <a:xfrm>
            <a:off x="1312863" y="1371600"/>
            <a:ext cx="6518275" cy="4876800"/>
          </a:xfr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zh-CN" sz="3400" smtClean="0">
                <a:ea typeface="宋体" pitchFamily="2" charset="-122"/>
              </a:rPr>
              <a:t>Summary: IP Standard and Extended List</a:t>
            </a:r>
          </a:p>
        </p:txBody>
      </p:sp>
      <p:sp>
        <p:nvSpPr>
          <p:cNvPr id="57347" name="Rectangle 3"/>
          <p:cNvSpPr>
            <a:spLocks noGrp="1" noChangeArrowheads="1"/>
          </p:cNvSpPr>
          <p:nvPr>
            <p:ph type="body" idx="1"/>
          </p:nvPr>
        </p:nvSpPr>
        <p:spPr/>
        <p:txBody>
          <a:bodyPr/>
          <a:lstStyle/>
          <a:p>
            <a:pPr eaLnBrk="1" hangingPunct="1">
              <a:lnSpc>
                <a:spcPct val="80000"/>
              </a:lnSpc>
            </a:pPr>
            <a:r>
              <a:rPr lang="en-US" altLang="zh-CN" sz="2400" smtClean="0">
                <a:ea typeface="宋体" pitchFamily="2" charset="-122"/>
              </a:rPr>
              <a:t>IP Standard access lists</a:t>
            </a:r>
          </a:p>
          <a:p>
            <a:pPr lvl="1" eaLnBrk="1" hangingPunct="1">
              <a:lnSpc>
                <a:spcPct val="80000"/>
              </a:lnSpc>
            </a:pPr>
            <a:r>
              <a:rPr lang="en-US" altLang="zh-CN" sz="2000" smtClean="0">
                <a:ea typeface="宋体" pitchFamily="2" charset="-122"/>
              </a:rPr>
              <a:t>These use only the source IP address in an IP packet as the condition test.</a:t>
            </a:r>
          </a:p>
          <a:p>
            <a:pPr lvl="1" eaLnBrk="1" hangingPunct="1">
              <a:lnSpc>
                <a:spcPct val="80000"/>
              </a:lnSpc>
            </a:pPr>
            <a:r>
              <a:rPr lang="en-US" altLang="zh-CN" sz="2000" smtClean="0">
                <a:ea typeface="宋体" pitchFamily="2" charset="-122"/>
              </a:rPr>
              <a:t>All decisions are made based on source IP address. This means that standard access lists basically permit or deny an entire suite of protocols. </a:t>
            </a:r>
          </a:p>
          <a:p>
            <a:pPr lvl="1" eaLnBrk="1" hangingPunct="1">
              <a:lnSpc>
                <a:spcPct val="80000"/>
              </a:lnSpc>
            </a:pPr>
            <a:r>
              <a:rPr lang="en-US" altLang="zh-CN" sz="2000" smtClean="0">
                <a:ea typeface="宋体" pitchFamily="2" charset="-122"/>
              </a:rPr>
              <a:t>They don’t distinguish between any of the many types of IP traffic such as WWW, Telnet, UDP, etc.</a:t>
            </a:r>
          </a:p>
          <a:p>
            <a:pPr eaLnBrk="1" hangingPunct="1">
              <a:lnSpc>
                <a:spcPct val="80000"/>
              </a:lnSpc>
            </a:pPr>
            <a:r>
              <a:rPr lang="en-US" altLang="zh-CN" sz="2400" smtClean="0">
                <a:ea typeface="宋体" pitchFamily="2" charset="-122"/>
              </a:rPr>
              <a:t>IP Extended access lists</a:t>
            </a:r>
          </a:p>
          <a:p>
            <a:pPr lvl="1" eaLnBrk="1" hangingPunct="1">
              <a:lnSpc>
                <a:spcPct val="80000"/>
              </a:lnSpc>
            </a:pPr>
            <a:r>
              <a:rPr lang="en-US" altLang="zh-CN" sz="2000" smtClean="0">
                <a:ea typeface="宋体" pitchFamily="2" charset="-122"/>
              </a:rPr>
              <a:t>Extended access lists can evaluate many of the other fields in the layer 3 and layer 4 headers of an IP packet. </a:t>
            </a:r>
          </a:p>
          <a:p>
            <a:pPr lvl="1" eaLnBrk="1" hangingPunct="1">
              <a:lnSpc>
                <a:spcPct val="80000"/>
              </a:lnSpc>
            </a:pPr>
            <a:r>
              <a:rPr lang="en-US" altLang="zh-CN" sz="2000" smtClean="0">
                <a:ea typeface="宋体" pitchFamily="2" charset="-122"/>
              </a:rPr>
              <a:t>They can evaluate source and destination IP addresses, the protocol field in the Network layer header, and port number at the Transport layer header. </a:t>
            </a:r>
          </a:p>
          <a:p>
            <a:pPr lvl="1" eaLnBrk="1" hangingPunct="1">
              <a:lnSpc>
                <a:spcPct val="80000"/>
              </a:lnSpc>
            </a:pPr>
            <a:r>
              <a:rPr lang="en-US" altLang="zh-CN" sz="2000" smtClean="0">
                <a:ea typeface="宋体" pitchFamily="2" charset="-122"/>
              </a:rPr>
              <a:t>This gives extended access lists the ability to make much more granular decisions when controlling traffic.</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en-US" altLang="zh-CN" smtClean="0">
                <a:ea typeface="宋体" pitchFamily="2" charset="-122"/>
              </a:rPr>
              <a:t>Access-List Grouping in a Router</a:t>
            </a:r>
          </a:p>
        </p:txBody>
      </p:sp>
      <p:sp>
        <p:nvSpPr>
          <p:cNvPr id="11268" name="Rectangle 3"/>
          <p:cNvSpPr>
            <a:spLocks noGrp="1" noChangeArrowheads="1"/>
          </p:cNvSpPr>
          <p:nvPr>
            <p:ph type="body" sz="half" idx="2"/>
          </p:nvPr>
        </p:nvSpPr>
        <p:spPr>
          <a:xfrm>
            <a:off x="304800" y="2819400"/>
            <a:ext cx="8534400" cy="3886200"/>
          </a:xfrm>
        </p:spPr>
        <p:txBody>
          <a:bodyPr/>
          <a:lstStyle/>
          <a:p>
            <a:pPr eaLnBrk="1" hangingPunct="1">
              <a:lnSpc>
                <a:spcPct val="80000"/>
              </a:lnSpc>
            </a:pPr>
            <a:r>
              <a:rPr lang="en-US" altLang="zh-CN" sz="2000" smtClean="0">
                <a:ea typeface="宋体" pitchFamily="2" charset="-122"/>
              </a:rPr>
              <a:t>ACLs must be defined on a per-protocol, per direction, or per port basis.   </a:t>
            </a:r>
          </a:p>
          <a:p>
            <a:pPr eaLnBrk="1" hangingPunct="1">
              <a:lnSpc>
                <a:spcPct val="80000"/>
              </a:lnSpc>
            </a:pPr>
            <a:r>
              <a:rPr lang="en-US" altLang="zh-CN" sz="2000" smtClean="0">
                <a:ea typeface="宋体" pitchFamily="2" charset="-122"/>
              </a:rPr>
              <a:t>To control traffic flow on an interface, an ACL must be defined for each protocol enabled on the interface. </a:t>
            </a:r>
          </a:p>
          <a:p>
            <a:pPr eaLnBrk="1" hangingPunct="1">
              <a:lnSpc>
                <a:spcPct val="80000"/>
              </a:lnSpc>
            </a:pPr>
            <a:r>
              <a:rPr lang="en-US" altLang="zh-CN" sz="2000" smtClean="0">
                <a:ea typeface="宋体" pitchFamily="2" charset="-122"/>
              </a:rPr>
              <a:t>ACLs control traffic in one direction at a time on an interface. </a:t>
            </a:r>
          </a:p>
          <a:p>
            <a:pPr eaLnBrk="1" hangingPunct="1">
              <a:lnSpc>
                <a:spcPct val="80000"/>
              </a:lnSpc>
            </a:pPr>
            <a:r>
              <a:rPr lang="en-US" altLang="zh-CN" sz="2000" smtClean="0">
                <a:ea typeface="宋体" pitchFamily="2" charset="-122"/>
              </a:rPr>
              <a:t>A separate ACL would need to be created for each direction, one for inbound and one for outbound traffic. </a:t>
            </a:r>
          </a:p>
          <a:p>
            <a:pPr eaLnBrk="1" hangingPunct="1">
              <a:lnSpc>
                <a:spcPct val="80000"/>
              </a:lnSpc>
            </a:pPr>
            <a:r>
              <a:rPr lang="en-US" altLang="zh-CN" sz="2000" smtClean="0">
                <a:ea typeface="宋体" pitchFamily="2" charset="-122"/>
              </a:rPr>
              <a:t>Finally every interface can have multiple protocols and directions defined.  </a:t>
            </a:r>
          </a:p>
          <a:p>
            <a:pPr eaLnBrk="1" hangingPunct="1">
              <a:lnSpc>
                <a:spcPct val="80000"/>
              </a:lnSpc>
            </a:pPr>
            <a:r>
              <a:rPr lang="en-US" altLang="zh-CN" sz="2000" smtClean="0">
                <a:ea typeface="宋体" pitchFamily="2" charset="-122"/>
              </a:rPr>
              <a:t>If the router has two interfaces configured for IP, AppleTalk, and IPX, 12 separate ACLs would be needed. </a:t>
            </a:r>
          </a:p>
          <a:p>
            <a:pPr lvl="1" eaLnBrk="1" hangingPunct="1">
              <a:lnSpc>
                <a:spcPct val="80000"/>
              </a:lnSpc>
            </a:pPr>
            <a:r>
              <a:rPr lang="en-US" altLang="zh-CN" sz="1800" smtClean="0">
                <a:ea typeface="宋体" pitchFamily="2" charset="-122"/>
              </a:rPr>
              <a:t>One ACL for each protocol, times two for direction in and out, times two for the number of ports.</a:t>
            </a:r>
          </a:p>
          <a:p>
            <a:pPr eaLnBrk="1" hangingPunct="1">
              <a:lnSpc>
                <a:spcPct val="80000"/>
              </a:lnSpc>
            </a:pPr>
            <a:endParaRPr lang="en-US" altLang="zh-CN" sz="2000" smtClean="0">
              <a:ea typeface="宋体" pitchFamily="2" charset="-122"/>
            </a:endParaRPr>
          </a:p>
        </p:txBody>
      </p:sp>
      <p:graphicFrame>
        <p:nvGraphicFramePr>
          <p:cNvPr id="11266" name="Object 4"/>
          <p:cNvGraphicFramePr>
            <a:graphicFrameLocks noGrp="1" noChangeAspect="1"/>
          </p:cNvGraphicFramePr>
          <p:nvPr>
            <p:ph sz="half" idx="1"/>
          </p:nvPr>
        </p:nvGraphicFramePr>
        <p:xfrm>
          <a:off x="1676400" y="1295400"/>
          <a:ext cx="5943600" cy="1366838"/>
        </p:xfrm>
        <a:graphic>
          <a:graphicData uri="http://schemas.openxmlformats.org/presentationml/2006/ole">
            <mc:AlternateContent xmlns:mc="http://schemas.openxmlformats.org/markup-compatibility/2006">
              <mc:Choice xmlns:v="urn:schemas-microsoft-com:vml" Requires="v">
                <p:oleObj spid="_x0000_s11282" name="Bitmap Image" r:id="rId3" imgW="5590476" imgH="1286055" progId="Paint.Picture">
                  <p:embed/>
                </p:oleObj>
              </mc:Choice>
              <mc:Fallback>
                <p:oleObj name="Bitmap Image" r:id="rId3" imgW="5590476" imgH="1286055"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1295400"/>
                        <a:ext cx="5943600" cy="1366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ltLang="zh-CN" smtClean="0">
                <a:ea typeface="宋体" pitchFamily="2" charset="-122"/>
              </a:rPr>
              <a:t>ACL and Firewall</a:t>
            </a:r>
          </a:p>
        </p:txBody>
      </p:sp>
      <p:pic>
        <p:nvPicPr>
          <p:cNvPr id="59395" name="Picture 3"/>
          <p:cNvPicPr>
            <a:picLocks noGrp="1" noChangeAspect="1" noChangeArrowheads="1"/>
          </p:cNvPicPr>
          <p:nvPr>
            <p:ph sz="half" idx="1"/>
          </p:nvPr>
        </p:nvPicPr>
        <p:blipFill>
          <a:blip r:embed="rId2" cstate="print"/>
          <a:srcRect l="2812" t="28754" r="38443" b="28754"/>
          <a:stretch>
            <a:fillRect/>
          </a:stretch>
        </p:blipFill>
        <p:spPr>
          <a:xfrm>
            <a:off x="2133600" y="1447800"/>
            <a:ext cx="5181600" cy="2835275"/>
          </a:xfrm>
          <a:noFill/>
        </p:spPr>
      </p:pic>
      <p:sp>
        <p:nvSpPr>
          <p:cNvPr id="59396" name="Rectangle 4"/>
          <p:cNvSpPr>
            <a:spLocks noGrp="1" noChangeArrowheads="1"/>
          </p:cNvSpPr>
          <p:nvPr>
            <p:ph type="body" sz="half" idx="2"/>
          </p:nvPr>
        </p:nvSpPr>
        <p:spPr>
          <a:xfrm>
            <a:off x="304800" y="4648200"/>
            <a:ext cx="8534400" cy="1600200"/>
          </a:xfrm>
        </p:spPr>
        <p:txBody>
          <a:bodyPr/>
          <a:lstStyle/>
          <a:p>
            <a:pPr eaLnBrk="1" hangingPunct="1"/>
            <a:r>
              <a:rPr lang="en-US" altLang="zh-CN" sz="2800" smtClean="0">
                <a:ea typeface="宋体" pitchFamily="2" charset="-122"/>
              </a:rPr>
              <a:t>A firewall is an architectural structure that exists between the user and the outside world to protect the internal network from intruders.</a:t>
            </a:r>
          </a:p>
          <a:p>
            <a:pPr eaLnBrk="1" hangingPunct="1"/>
            <a:endParaRPr lang="zh-CN" altLang="en-US" sz="2800" smtClean="0">
              <a:ea typeface="宋体"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altLang="zh-CN" smtClean="0">
                <a:ea typeface="宋体" pitchFamily="2" charset="-122"/>
              </a:rPr>
              <a:t>Other Uses of ACLs</a:t>
            </a:r>
          </a:p>
        </p:txBody>
      </p:sp>
      <p:sp>
        <p:nvSpPr>
          <p:cNvPr id="60419" name="Rectangle 3"/>
          <p:cNvSpPr>
            <a:spLocks noGrp="1" noChangeArrowheads="1"/>
          </p:cNvSpPr>
          <p:nvPr>
            <p:ph type="body" idx="1"/>
          </p:nvPr>
        </p:nvSpPr>
        <p:spPr/>
        <p:txBody>
          <a:bodyPr/>
          <a:lstStyle/>
          <a:p>
            <a:pPr eaLnBrk="1" hangingPunct="1">
              <a:lnSpc>
                <a:spcPct val="80000"/>
              </a:lnSpc>
            </a:pPr>
            <a:r>
              <a:rPr lang="en-US" altLang="zh-CN" sz="1800" smtClean="0">
                <a:ea typeface="宋体" pitchFamily="2" charset="-122"/>
              </a:rPr>
              <a:t>Blocking Routing Protocols Advertisement.</a:t>
            </a:r>
          </a:p>
          <a:p>
            <a:pPr eaLnBrk="1" hangingPunct="1">
              <a:lnSpc>
                <a:spcPct val="80000"/>
              </a:lnSpc>
            </a:pPr>
            <a:r>
              <a:rPr lang="en-US" altLang="zh-CN" sz="1800" smtClean="0">
                <a:ea typeface="宋体" pitchFamily="2" charset="-122"/>
              </a:rPr>
              <a:t>Limit network traffic and increase network performance. By restricting video traffic, for example, ACLs could greatly reduce the network load and consequently increase network performance.</a:t>
            </a:r>
          </a:p>
          <a:p>
            <a:pPr eaLnBrk="1" hangingPunct="1">
              <a:lnSpc>
                <a:spcPct val="80000"/>
              </a:lnSpc>
            </a:pPr>
            <a:r>
              <a:rPr lang="en-US" altLang="zh-CN" sz="1800" smtClean="0">
                <a:ea typeface="宋体" pitchFamily="2" charset="-122"/>
              </a:rPr>
              <a:t>Provide traffic flow control. ACLs can restrict the delivery of routing updates. If updates are not required because of network conditions, bandwidth is preserved.</a:t>
            </a:r>
          </a:p>
          <a:p>
            <a:pPr eaLnBrk="1" hangingPunct="1">
              <a:lnSpc>
                <a:spcPct val="80000"/>
              </a:lnSpc>
            </a:pPr>
            <a:r>
              <a:rPr lang="en-US" altLang="zh-CN" sz="1800" smtClean="0">
                <a:ea typeface="宋体" pitchFamily="2" charset="-122"/>
              </a:rPr>
              <a:t>Provide a basic level of security for network access. ACLs can allow one host to access a part of the network and prevent another host from accessing the same area. For example, Host A is allowed to access the Human Resources network and Host B is prevented from accessing it.</a:t>
            </a:r>
          </a:p>
          <a:p>
            <a:pPr eaLnBrk="1" hangingPunct="1">
              <a:lnSpc>
                <a:spcPct val="80000"/>
              </a:lnSpc>
            </a:pPr>
            <a:r>
              <a:rPr lang="en-US" altLang="zh-CN" sz="1800" smtClean="0">
                <a:ea typeface="宋体" pitchFamily="2" charset="-122"/>
              </a:rPr>
              <a:t>Decide which types of traffic are forwarded or blocked at the router interfaces. Permit e-mail traffic to be routed, but block all telnet traffic.</a:t>
            </a:r>
          </a:p>
          <a:p>
            <a:pPr eaLnBrk="1" hangingPunct="1">
              <a:lnSpc>
                <a:spcPct val="80000"/>
              </a:lnSpc>
            </a:pPr>
            <a:r>
              <a:rPr lang="en-US" altLang="zh-CN" sz="1800" smtClean="0">
                <a:ea typeface="宋体" pitchFamily="2" charset="-122"/>
              </a:rPr>
              <a:t>Allow an administrator to control what areas a client can access on a network.</a:t>
            </a:r>
          </a:p>
          <a:p>
            <a:pPr eaLnBrk="1" hangingPunct="1">
              <a:lnSpc>
                <a:spcPct val="80000"/>
              </a:lnSpc>
            </a:pPr>
            <a:r>
              <a:rPr lang="en-US" altLang="zh-CN" sz="1800" smtClean="0">
                <a:ea typeface="宋体" pitchFamily="2" charset="-122"/>
              </a:rPr>
              <a:t>Screen certain hosts to either allow or deny access to part of a network. Grant or deny user permission to access only certain types of files, such as FTP or HTTP.</a:t>
            </a:r>
          </a:p>
          <a:p>
            <a:pPr eaLnBrk="1" hangingPunct="1">
              <a:lnSpc>
                <a:spcPct val="80000"/>
              </a:lnSpc>
            </a:pPr>
            <a:r>
              <a:rPr lang="en-US" altLang="zh-CN" sz="1800" smtClean="0">
                <a:ea typeface="宋体" pitchFamily="2" charset="-122"/>
              </a:rPr>
              <a:t>If ACLs are not configured on the router, all packets passing through the router will be allowed onto all parts of the network.</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ltLang="zh-CN" smtClean="0">
                <a:ea typeface="宋体" pitchFamily="2" charset="-122"/>
              </a:rPr>
              <a:t>Summary: Monitoring ACL</a:t>
            </a:r>
          </a:p>
        </p:txBody>
      </p:sp>
      <p:pic>
        <p:nvPicPr>
          <p:cNvPr id="61443" name="Picture 3"/>
          <p:cNvPicPr>
            <a:picLocks noGrp="1" noChangeAspect="1" noChangeArrowheads="1"/>
          </p:cNvPicPr>
          <p:nvPr>
            <p:ph idx="1"/>
          </p:nvPr>
        </p:nvPicPr>
        <p:blipFill>
          <a:blip r:embed="rId2" cstate="print"/>
          <a:srcRect/>
          <a:stretch>
            <a:fillRect/>
          </a:stretch>
        </p:blipFill>
        <p:spPr>
          <a:xfrm>
            <a:off x="152400" y="1600200"/>
            <a:ext cx="8839200" cy="3986213"/>
          </a:xfr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tLang="zh-CN" smtClean="0">
                <a:ea typeface="宋体" pitchFamily="2" charset="-122"/>
              </a:rPr>
              <a:t>Summary: Application of ACL</a:t>
            </a:r>
          </a:p>
        </p:txBody>
      </p:sp>
      <p:sp>
        <p:nvSpPr>
          <p:cNvPr id="62467" name="Rectangle 3"/>
          <p:cNvSpPr>
            <a:spLocks noGrp="1" noChangeArrowheads="1"/>
          </p:cNvSpPr>
          <p:nvPr>
            <p:ph type="body" idx="1"/>
          </p:nvPr>
        </p:nvSpPr>
        <p:spPr>
          <a:xfrm>
            <a:off x="304800" y="1295400"/>
            <a:ext cx="8686800" cy="5257800"/>
          </a:xfrm>
        </p:spPr>
        <p:txBody>
          <a:bodyPr/>
          <a:lstStyle/>
          <a:p>
            <a:pPr eaLnBrk="1" hangingPunct="1">
              <a:lnSpc>
                <a:spcPct val="90000"/>
              </a:lnSpc>
            </a:pPr>
            <a:r>
              <a:rPr lang="en-US" altLang="zh-CN" sz="2400" smtClean="0">
                <a:ea typeface="宋体" pitchFamily="2" charset="-122"/>
              </a:rPr>
              <a:t>ACL can</a:t>
            </a:r>
          </a:p>
          <a:p>
            <a:pPr lvl="1" eaLnBrk="1" hangingPunct="1">
              <a:lnSpc>
                <a:spcPct val="90000"/>
              </a:lnSpc>
            </a:pPr>
            <a:r>
              <a:rPr lang="en-US" altLang="zh-CN" sz="2000" smtClean="0">
                <a:ea typeface="宋体" pitchFamily="2" charset="-122"/>
              </a:rPr>
              <a:t>deny unwanted access to the network or LAN </a:t>
            </a:r>
          </a:p>
          <a:p>
            <a:pPr lvl="1" eaLnBrk="1" hangingPunct="1">
              <a:lnSpc>
                <a:spcPct val="90000"/>
              </a:lnSpc>
            </a:pPr>
            <a:r>
              <a:rPr lang="en-US" altLang="zh-CN" sz="2000" smtClean="0">
                <a:ea typeface="宋体" pitchFamily="2" charset="-122"/>
              </a:rPr>
              <a:t>permit certain user to access to the network</a:t>
            </a:r>
          </a:p>
          <a:p>
            <a:pPr lvl="1" eaLnBrk="1" hangingPunct="1">
              <a:lnSpc>
                <a:spcPct val="90000"/>
              </a:lnSpc>
            </a:pPr>
            <a:r>
              <a:rPr lang="en-US" altLang="zh-CN" sz="2000" smtClean="0">
                <a:ea typeface="宋体" pitchFamily="2" charset="-122"/>
              </a:rPr>
              <a:t>deny internal users of a LAN to access certain services.</a:t>
            </a:r>
          </a:p>
          <a:p>
            <a:pPr lvl="1" eaLnBrk="1" hangingPunct="1">
              <a:lnSpc>
                <a:spcPct val="90000"/>
              </a:lnSpc>
            </a:pPr>
            <a:r>
              <a:rPr lang="en-US" altLang="zh-CN" sz="2000" smtClean="0">
                <a:ea typeface="宋体" pitchFamily="2" charset="-122"/>
              </a:rPr>
              <a:t>permit internal user to access only certain services</a:t>
            </a:r>
          </a:p>
          <a:p>
            <a:pPr eaLnBrk="1" hangingPunct="1">
              <a:lnSpc>
                <a:spcPct val="90000"/>
              </a:lnSpc>
            </a:pPr>
            <a:r>
              <a:rPr lang="en-US" altLang="zh-CN" sz="2400" smtClean="0">
                <a:ea typeface="宋体" pitchFamily="2" charset="-122"/>
              </a:rPr>
              <a:t>Security tools, such as passwords, callback equipment, host software firewall, and physical security devices are helpful, however</a:t>
            </a:r>
          </a:p>
          <a:p>
            <a:pPr lvl="1" eaLnBrk="1" hangingPunct="1">
              <a:lnSpc>
                <a:spcPct val="90000"/>
              </a:lnSpc>
            </a:pPr>
            <a:r>
              <a:rPr lang="en-US" altLang="zh-CN" sz="2000" smtClean="0">
                <a:ea typeface="宋体" pitchFamily="2" charset="-122"/>
              </a:rPr>
              <a:t>they lack the flexibility of basic traffic filtering and the specific controls at the LAN level. </a:t>
            </a:r>
          </a:p>
          <a:p>
            <a:pPr lvl="1" eaLnBrk="1" hangingPunct="1">
              <a:lnSpc>
                <a:spcPct val="90000"/>
              </a:lnSpc>
            </a:pPr>
            <a:r>
              <a:rPr lang="en-US" altLang="zh-CN" sz="2000" smtClean="0">
                <a:ea typeface="宋体" pitchFamily="2" charset="-122"/>
              </a:rPr>
              <a:t>For example, a network administrator </a:t>
            </a:r>
          </a:p>
          <a:p>
            <a:pPr lvl="2" eaLnBrk="1" hangingPunct="1">
              <a:lnSpc>
                <a:spcPct val="90000"/>
              </a:lnSpc>
            </a:pPr>
            <a:r>
              <a:rPr lang="en-US" altLang="zh-CN" sz="1800" smtClean="0">
                <a:ea typeface="宋体" pitchFamily="2" charset="-122"/>
              </a:rPr>
              <a:t>may want to allow LAN users access to the Internet, </a:t>
            </a:r>
          </a:p>
          <a:p>
            <a:pPr lvl="2" eaLnBrk="1" hangingPunct="1">
              <a:lnSpc>
                <a:spcPct val="90000"/>
              </a:lnSpc>
            </a:pPr>
            <a:r>
              <a:rPr lang="en-US" altLang="zh-CN" sz="1800" smtClean="0">
                <a:ea typeface="宋体" pitchFamily="2" charset="-122"/>
              </a:rPr>
              <a:t>but not permit external users telnet access into the LAN.</a:t>
            </a:r>
          </a:p>
          <a:p>
            <a:pPr eaLnBrk="1" hangingPunct="1">
              <a:lnSpc>
                <a:spcPct val="90000"/>
              </a:lnSpc>
            </a:pPr>
            <a:r>
              <a:rPr lang="en-US" altLang="zh-CN" sz="2400" smtClean="0">
                <a:ea typeface="宋体" pitchFamily="2" charset="-122"/>
              </a:rPr>
              <a:t>Some form of firewall mechanism or packet filtering has to be carried at the router/LAN level.</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altLang="zh-CN" smtClean="0">
                <a:ea typeface="宋体" pitchFamily="2" charset="-122"/>
              </a:rPr>
              <a:t>Summary: ACL at Router Interface</a:t>
            </a:r>
          </a:p>
        </p:txBody>
      </p:sp>
      <p:sp>
        <p:nvSpPr>
          <p:cNvPr id="63491" name="Rectangle 3"/>
          <p:cNvSpPr>
            <a:spLocks noGrp="1" noChangeArrowheads="1"/>
          </p:cNvSpPr>
          <p:nvPr>
            <p:ph type="body" sz="half" idx="1"/>
          </p:nvPr>
        </p:nvSpPr>
        <p:spPr>
          <a:xfrm>
            <a:off x="304800" y="1295400"/>
            <a:ext cx="8534400" cy="2209800"/>
          </a:xfrm>
        </p:spPr>
        <p:txBody>
          <a:bodyPr/>
          <a:lstStyle/>
          <a:p>
            <a:pPr eaLnBrk="1" hangingPunct="1">
              <a:lnSpc>
                <a:spcPct val="90000"/>
              </a:lnSpc>
            </a:pPr>
            <a:r>
              <a:rPr lang="en-US" altLang="zh-CN" sz="2000" smtClean="0">
                <a:ea typeface="宋体" pitchFamily="2" charset="-122"/>
              </a:rPr>
              <a:t>ACLs are lists of conditions that are applied to traffic traveling across a router's interface.   </a:t>
            </a:r>
          </a:p>
          <a:p>
            <a:pPr eaLnBrk="1" hangingPunct="1">
              <a:lnSpc>
                <a:spcPct val="90000"/>
              </a:lnSpc>
            </a:pPr>
            <a:r>
              <a:rPr lang="en-US" altLang="zh-CN" sz="2000" smtClean="0">
                <a:ea typeface="宋体" pitchFamily="2" charset="-122"/>
              </a:rPr>
              <a:t>These lists tell the router what types of packets to accept or deny at the Interface. </a:t>
            </a:r>
          </a:p>
          <a:p>
            <a:pPr eaLnBrk="1" hangingPunct="1">
              <a:lnSpc>
                <a:spcPct val="90000"/>
              </a:lnSpc>
            </a:pPr>
            <a:r>
              <a:rPr lang="en-US" altLang="zh-CN" sz="2000" smtClean="0">
                <a:ea typeface="宋体" pitchFamily="2" charset="-122"/>
              </a:rPr>
              <a:t>ACLs can be created for all routed network protocols, such as Internet Protocol (IP) and Internetwork Packet Exchange (IPX). ACLs can be configured at the router to control access to a network or subnet.</a:t>
            </a:r>
          </a:p>
        </p:txBody>
      </p:sp>
      <p:pic>
        <p:nvPicPr>
          <p:cNvPr id="63492" name="Picture 4"/>
          <p:cNvPicPr>
            <a:picLocks noGrp="1" noChangeAspect="1" noChangeArrowheads="1"/>
          </p:cNvPicPr>
          <p:nvPr>
            <p:ph sz="half" idx="2"/>
          </p:nvPr>
        </p:nvPicPr>
        <p:blipFill>
          <a:blip r:embed="rId2" cstate="print"/>
          <a:srcRect l="8438" t="30003" r="43130" b="27504"/>
          <a:stretch>
            <a:fillRect/>
          </a:stretch>
        </p:blipFill>
        <p:spPr>
          <a:xfrm>
            <a:off x="2362200" y="3505200"/>
            <a:ext cx="4495800" cy="2871788"/>
          </a:xfr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altLang="zh-CN" smtClean="0">
                <a:ea typeface="宋体" pitchFamily="2" charset="-122"/>
              </a:rPr>
              <a:t>Summary: Placing ACLs</a:t>
            </a:r>
          </a:p>
        </p:txBody>
      </p:sp>
      <p:pic>
        <p:nvPicPr>
          <p:cNvPr id="64515" name="Picture 3"/>
          <p:cNvPicPr>
            <a:picLocks noGrp="1" noChangeAspect="1" noChangeArrowheads="1"/>
          </p:cNvPicPr>
          <p:nvPr>
            <p:ph sz="half" idx="1"/>
          </p:nvPr>
        </p:nvPicPr>
        <p:blipFill>
          <a:blip r:embed="rId2" cstate="print"/>
          <a:srcRect l="937" t="27504" r="38443" b="25003"/>
          <a:stretch>
            <a:fillRect/>
          </a:stretch>
        </p:blipFill>
        <p:spPr>
          <a:xfrm>
            <a:off x="1828800" y="1371600"/>
            <a:ext cx="5334000" cy="3162300"/>
          </a:xfrm>
          <a:noFill/>
        </p:spPr>
      </p:pic>
      <p:sp>
        <p:nvSpPr>
          <p:cNvPr id="64516" name="Rectangle 4"/>
          <p:cNvSpPr>
            <a:spLocks noGrp="1" noChangeArrowheads="1"/>
          </p:cNvSpPr>
          <p:nvPr>
            <p:ph type="body" sz="half" idx="2"/>
          </p:nvPr>
        </p:nvSpPr>
        <p:spPr>
          <a:xfrm>
            <a:off x="304800" y="4572000"/>
            <a:ext cx="8534400" cy="1828800"/>
          </a:xfrm>
        </p:spPr>
        <p:txBody>
          <a:bodyPr/>
          <a:lstStyle/>
          <a:p>
            <a:pPr eaLnBrk="1" hangingPunct="1">
              <a:lnSpc>
                <a:spcPct val="90000"/>
              </a:lnSpc>
            </a:pPr>
            <a:r>
              <a:rPr lang="en-US" altLang="zh-CN" sz="2400" smtClean="0">
                <a:ea typeface="宋体" pitchFamily="2" charset="-122"/>
              </a:rPr>
              <a:t>The general rule is to put the extended ACLs as close as possible to the source of the traffic denied. </a:t>
            </a:r>
          </a:p>
          <a:p>
            <a:pPr eaLnBrk="1" hangingPunct="1">
              <a:lnSpc>
                <a:spcPct val="90000"/>
              </a:lnSpc>
            </a:pPr>
            <a:r>
              <a:rPr lang="en-US" altLang="zh-CN" sz="2400" smtClean="0">
                <a:ea typeface="宋体" pitchFamily="2" charset="-122"/>
              </a:rPr>
              <a:t>Standard ACLs do not specify destination addresses, so they should be placed as close to the destination as possible.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altLang="zh-CN" smtClean="0">
                <a:ea typeface="宋体" pitchFamily="2" charset="-122"/>
              </a:rPr>
              <a:t>Summary: How ACL “Logic” Works</a:t>
            </a:r>
          </a:p>
        </p:txBody>
      </p:sp>
      <p:sp>
        <p:nvSpPr>
          <p:cNvPr id="65539" name="Rectangle 3"/>
          <p:cNvSpPr>
            <a:spLocks noGrp="1" noChangeArrowheads="1"/>
          </p:cNvSpPr>
          <p:nvPr>
            <p:ph type="body" idx="1"/>
          </p:nvPr>
        </p:nvSpPr>
        <p:spPr>
          <a:xfrm>
            <a:off x="304800" y="1371600"/>
            <a:ext cx="8686800" cy="5257800"/>
          </a:xfrm>
        </p:spPr>
        <p:txBody>
          <a:bodyPr/>
          <a:lstStyle/>
          <a:p>
            <a:pPr eaLnBrk="1" hangingPunct="1">
              <a:lnSpc>
                <a:spcPct val="80000"/>
              </a:lnSpc>
            </a:pPr>
            <a:r>
              <a:rPr lang="en-US" altLang="zh-CN" sz="2400" smtClean="0">
                <a:ea typeface="宋体" pitchFamily="2" charset="-122"/>
              </a:rPr>
              <a:t>An ACL is a group of statements that define whether packets are accepted or rejected at inbound and outbound interfaces.   </a:t>
            </a:r>
          </a:p>
          <a:p>
            <a:pPr eaLnBrk="1" hangingPunct="1">
              <a:lnSpc>
                <a:spcPct val="80000"/>
              </a:lnSpc>
            </a:pPr>
            <a:r>
              <a:rPr lang="en-US" altLang="zh-CN" sz="2400" smtClean="0">
                <a:ea typeface="宋体" pitchFamily="2" charset="-122"/>
              </a:rPr>
              <a:t>These decisions are made by matching a condition statement in an access list and then performing the accept or reject action defined in the statement.</a:t>
            </a:r>
          </a:p>
          <a:p>
            <a:pPr eaLnBrk="1" hangingPunct="1">
              <a:lnSpc>
                <a:spcPct val="80000"/>
              </a:lnSpc>
            </a:pPr>
            <a:r>
              <a:rPr lang="en-US" altLang="zh-CN" sz="2400" smtClean="0">
                <a:ea typeface="宋体" pitchFamily="2" charset="-122"/>
              </a:rPr>
              <a:t>The order in which ACL statements are placed is important.</a:t>
            </a:r>
          </a:p>
          <a:p>
            <a:pPr eaLnBrk="1" hangingPunct="1">
              <a:lnSpc>
                <a:spcPct val="80000"/>
              </a:lnSpc>
            </a:pPr>
            <a:r>
              <a:rPr lang="en-US" altLang="zh-CN" sz="2400" smtClean="0">
                <a:ea typeface="宋体" pitchFamily="2" charset="-122"/>
              </a:rPr>
              <a:t>The Cisco IOS software tests the packet against each condition statement in order from the top of the list to the bottom. </a:t>
            </a:r>
          </a:p>
          <a:p>
            <a:pPr eaLnBrk="1" hangingPunct="1">
              <a:lnSpc>
                <a:spcPct val="80000"/>
              </a:lnSpc>
            </a:pPr>
            <a:r>
              <a:rPr lang="en-US" altLang="zh-CN" sz="2400" smtClean="0">
                <a:ea typeface="宋体" pitchFamily="2" charset="-122"/>
              </a:rPr>
              <a:t>Once a match is found in the list, the accept or reject action is performed and no other ACL statements are checked. </a:t>
            </a:r>
          </a:p>
          <a:p>
            <a:pPr eaLnBrk="1" hangingPunct="1">
              <a:lnSpc>
                <a:spcPct val="80000"/>
              </a:lnSpc>
            </a:pPr>
            <a:r>
              <a:rPr lang="en-US" altLang="zh-CN" sz="2400" smtClean="0">
                <a:ea typeface="宋体" pitchFamily="2" charset="-122"/>
              </a:rPr>
              <a:t>If a condition statement that permits all traffic is located at the top of the list, no statements added below that will ever be checked.</a:t>
            </a:r>
          </a:p>
          <a:p>
            <a:pPr eaLnBrk="1" hangingPunct="1">
              <a:lnSpc>
                <a:spcPct val="80000"/>
              </a:lnSpc>
            </a:pPr>
            <a:endParaRPr lang="en-US" altLang="zh-CN" sz="2400" smtClean="0">
              <a:ea typeface="宋体" pitchFamily="2" charset="-122"/>
            </a:endParaRPr>
          </a:p>
          <a:p>
            <a:pPr eaLnBrk="1" hangingPunct="1">
              <a:lnSpc>
                <a:spcPct val="80000"/>
              </a:lnSpc>
            </a:pPr>
            <a:endParaRPr lang="en-US" altLang="zh-CN" sz="2400" smtClean="0">
              <a:ea typeface="宋体"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CN" altLang="en-US" smtClean="0">
                <a:ea typeface="宋体" pitchFamily="2" charset="-122"/>
              </a:rPr>
              <a:t>“</a:t>
            </a:r>
            <a:r>
              <a:rPr lang="en-US" altLang="zh-CN" smtClean="0">
                <a:ea typeface="宋体" pitchFamily="2" charset="-122"/>
              </a:rPr>
              <a:t>Applying” ACLs</a:t>
            </a:r>
          </a:p>
        </p:txBody>
      </p:sp>
      <p:sp>
        <p:nvSpPr>
          <p:cNvPr id="17411" name="Rectangle 3"/>
          <p:cNvSpPr>
            <a:spLocks noGrp="1" noChangeArrowheads="1"/>
          </p:cNvSpPr>
          <p:nvPr>
            <p:ph type="body" sz="half" idx="1"/>
          </p:nvPr>
        </p:nvSpPr>
        <p:spPr>
          <a:xfrm>
            <a:off x="685800" y="1295400"/>
            <a:ext cx="7620000" cy="5410200"/>
          </a:xfrm>
        </p:spPr>
        <p:txBody>
          <a:bodyPr/>
          <a:lstStyle/>
          <a:p>
            <a:pPr eaLnBrk="1" hangingPunct="1"/>
            <a:r>
              <a:rPr lang="en-US" altLang="zh-CN" sz="2400" smtClean="0">
                <a:ea typeface="宋体" pitchFamily="2" charset="-122"/>
              </a:rPr>
              <a:t>There are two steps for applying ACL:</a:t>
            </a:r>
          </a:p>
          <a:p>
            <a:pPr eaLnBrk="1" hangingPunct="1"/>
            <a:r>
              <a:rPr lang="en-US" altLang="zh-CN" sz="2400" smtClean="0">
                <a:ea typeface="宋体" pitchFamily="2" charset="-122"/>
              </a:rPr>
              <a:t>1</a:t>
            </a:r>
            <a:r>
              <a:rPr lang="en-US" altLang="zh-CN" sz="2400" baseline="30000" smtClean="0">
                <a:ea typeface="宋体" pitchFamily="2" charset="-122"/>
              </a:rPr>
              <a:t>st</a:t>
            </a:r>
            <a:r>
              <a:rPr lang="en-US" altLang="zh-CN" sz="2400" smtClean="0">
                <a:ea typeface="宋体" pitchFamily="2" charset="-122"/>
              </a:rPr>
              <a:t> step: </a:t>
            </a:r>
          </a:p>
          <a:p>
            <a:pPr lvl="1" eaLnBrk="1" hangingPunct="1"/>
            <a:r>
              <a:rPr lang="en-US" altLang="zh-CN" sz="2000" smtClean="0">
                <a:ea typeface="宋体" pitchFamily="2" charset="-122"/>
              </a:rPr>
              <a:t>Create the Access Control List</a:t>
            </a:r>
          </a:p>
          <a:p>
            <a:pPr lvl="1" eaLnBrk="1" hangingPunct="1">
              <a:buFontTx/>
              <a:buNone/>
            </a:pPr>
            <a:endParaRPr lang="en-US" altLang="zh-CN" sz="2000" smtClean="0">
              <a:ea typeface="宋体" pitchFamily="2" charset="-122"/>
            </a:endParaRPr>
          </a:p>
          <a:p>
            <a:pPr lvl="1" eaLnBrk="1" hangingPunct="1">
              <a:buFontTx/>
              <a:buNone/>
            </a:pPr>
            <a:endParaRPr lang="en-US" altLang="zh-CN" sz="2000" smtClean="0">
              <a:ea typeface="宋体" pitchFamily="2" charset="-122"/>
            </a:endParaRPr>
          </a:p>
          <a:p>
            <a:pPr lvl="1" eaLnBrk="1" hangingPunct="1">
              <a:buFontTx/>
              <a:buNone/>
            </a:pPr>
            <a:endParaRPr lang="en-US" altLang="zh-CN" sz="2000" smtClean="0">
              <a:ea typeface="宋体" pitchFamily="2" charset="-122"/>
            </a:endParaRPr>
          </a:p>
          <a:p>
            <a:pPr eaLnBrk="1" hangingPunct="1"/>
            <a:r>
              <a:rPr lang="en-US" altLang="zh-CN" sz="2400" smtClean="0">
                <a:ea typeface="宋体" pitchFamily="2" charset="-122"/>
              </a:rPr>
              <a:t>2</a:t>
            </a:r>
            <a:r>
              <a:rPr lang="en-US" altLang="zh-CN" sz="2400" baseline="30000" smtClean="0">
                <a:ea typeface="宋体" pitchFamily="2" charset="-122"/>
              </a:rPr>
              <a:t>nd</a:t>
            </a:r>
            <a:r>
              <a:rPr lang="en-US" altLang="zh-CN" sz="2400" smtClean="0">
                <a:ea typeface="宋体" pitchFamily="2" charset="-122"/>
              </a:rPr>
              <a:t> step:</a:t>
            </a:r>
          </a:p>
          <a:p>
            <a:pPr lvl="1" eaLnBrk="1" hangingPunct="1"/>
            <a:r>
              <a:rPr lang="en-US" altLang="zh-CN" sz="2000" smtClean="0">
                <a:ea typeface="宋体" pitchFamily="2" charset="-122"/>
              </a:rPr>
              <a:t>Place the Access Control List at the Interface</a:t>
            </a:r>
          </a:p>
          <a:p>
            <a:pPr eaLnBrk="1" hangingPunct="1"/>
            <a:endParaRPr lang="en-US" altLang="zh-CN" sz="2400" smtClean="0">
              <a:ea typeface="宋体" pitchFamily="2" charset="-122"/>
            </a:endParaRPr>
          </a:p>
          <a:p>
            <a:pPr eaLnBrk="1" hangingPunct="1"/>
            <a:r>
              <a:rPr lang="en-US" altLang="zh-CN" sz="2400" smtClean="0">
                <a:ea typeface="宋体" pitchFamily="2" charset="-122"/>
              </a:rPr>
              <a:t>There 3 types of ACL:</a:t>
            </a:r>
          </a:p>
          <a:p>
            <a:pPr lvl="1" eaLnBrk="1" hangingPunct="1"/>
            <a:r>
              <a:rPr lang="en-US" altLang="zh-CN" sz="2000" smtClean="0">
                <a:ea typeface="宋体" pitchFamily="2" charset="-122"/>
              </a:rPr>
              <a:t>Standard Access List</a:t>
            </a:r>
          </a:p>
          <a:p>
            <a:pPr lvl="1" eaLnBrk="1" hangingPunct="1"/>
            <a:r>
              <a:rPr lang="en-US" altLang="zh-CN" sz="2000" smtClean="0">
                <a:ea typeface="宋体" pitchFamily="2" charset="-122"/>
              </a:rPr>
              <a:t>Extended Access List</a:t>
            </a:r>
          </a:p>
          <a:p>
            <a:pPr lvl="1" eaLnBrk="1" hangingPunct="1"/>
            <a:r>
              <a:rPr lang="en-US" altLang="zh-CN" sz="2000" smtClean="0">
                <a:ea typeface="宋体" pitchFamily="2" charset="-122"/>
              </a:rPr>
              <a:t>Named Access List</a:t>
            </a:r>
          </a:p>
          <a:p>
            <a:pPr lvl="1" eaLnBrk="1" hangingPunct="1"/>
            <a:endParaRPr lang="zh-CN" altLang="en-US" sz="2000" smtClean="0">
              <a:ea typeface="宋体" pitchFamily="2" charset="-122"/>
            </a:endParaRPr>
          </a:p>
        </p:txBody>
      </p:sp>
      <p:pic>
        <p:nvPicPr>
          <p:cNvPr id="17412" name="Picture 4"/>
          <p:cNvPicPr>
            <a:picLocks noGrp="1" noChangeAspect="1" noChangeArrowheads="1"/>
          </p:cNvPicPr>
          <p:nvPr>
            <p:ph sz="quarter" idx="2"/>
          </p:nvPr>
        </p:nvPicPr>
        <p:blipFill>
          <a:blip r:embed="rId2" cstate="print"/>
          <a:srcRect/>
          <a:stretch>
            <a:fillRect/>
          </a:stretch>
        </p:blipFill>
        <p:spPr>
          <a:xfrm>
            <a:off x="2209800" y="2590800"/>
            <a:ext cx="4800600" cy="1106488"/>
          </a:xfrm>
          <a:noFill/>
        </p:spPr>
      </p:pic>
      <p:pic>
        <p:nvPicPr>
          <p:cNvPr id="17413" name="Picture 5"/>
          <p:cNvPicPr>
            <a:picLocks noGrp="1" noChangeAspect="1" noChangeArrowheads="1"/>
          </p:cNvPicPr>
          <p:nvPr>
            <p:ph sz="quarter" idx="3"/>
          </p:nvPr>
        </p:nvPicPr>
        <p:blipFill>
          <a:blip r:embed="rId3" cstate="print"/>
          <a:srcRect/>
          <a:stretch>
            <a:fillRect/>
          </a:stretch>
        </p:blipFill>
        <p:spPr>
          <a:xfrm>
            <a:off x="2209800" y="4419600"/>
            <a:ext cx="3581400" cy="449263"/>
          </a:xfr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zh-CN" smtClean="0">
                <a:ea typeface="宋体" pitchFamily="2" charset="-122"/>
              </a:rPr>
              <a:t>Syntax of Standard ACLs Explained</a:t>
            </a:r>
          </a:p>
        </p:txBody>
      </p:sp>
      <p:sp>
        <p:nvSpPr>
          <p:cNvPr id="21507" name="Rectangle 3"/>
          <p:cNvSpPr>
            <a:spLocks noGrp="1" noChangeArrowheads="1"/>
          </p:cNvSpPr>
          <p:nvPr>
            <p:ph type="body" sz="half" idx="1"/>
          </p:nvPr>
        </p:nvSpPr>
        <p:spPr>
          <a:xfrm>
            <a:off x="228600" y="1524000"/>
            <a:ext cx="8686800" cy="2209800"/>
          </a:xfrm>
        </p:spPr>
        <p:txBody>
          <a:bodyPr/>
          <a:lstStyle/>
          <a:p>
            <a:pPr eaLnBrk="1" hangingPunct="1">
              <a:lnSpc>
                <a:spcPct val="80000"/>
              </a:lnSpc>
            </a:pPr>
            <a:r>
              <a:rPr lang="en-US" altLang="zh-CN" sz="2800" dirty="0" smtClean="0">
                <a:ea typeface="宋体" pitchFamily="2" charset="-122"/>
              </a:rPr>
              <a:t>Example:</a:t>
            </a:r>
          </a:p>
          <a:p>
            <a:pPr eaLnBrk="1" hangingPunct="1">
              <a:lnSpc>
                <a:spcPct val="80000"/>
              </a:lnSpc>
            </a:pPr>
            <a:endParaRPr lang="en-US" altLang="zh-CN" sz="2800" dirty="0" smtClean="0">
              <a:ea typeface="宋体" pitchFamily="2" charset="-122"/>
            </a:endParaRPr>
          </a:p>
          <a:p>
            <a:pPr eaLnBrk="1" hangingPunct="1">
              <a:lnSpc>
                <a:spcPct val="80000"/>
              </a:lnSpc>
            </a:pPr>
            <a:endParaRPr lang="en-US" altLang="zh-CN" sz="2800" dirty="0" smtClean="0">
              <a:ea typeface="宋体" pitchFamily="2" charset="-122"/>
            </a:endParaRPr>
          </a:p>
          <a:p>
            <a:pPr eaLnBrk="1" hangingPunct="1">
              <a:lnSpc>
                <a:spcPct val="80000"/>
              </a:lnSpc>
              <a:buFontTx/>
              <a:buNone/>
            </a:pPr>
            <a:r>
              <a:rPr lang="en-US" altLang="zh-CN" sz="2000" dirty="0" smtClean="0">
                <a:solidFill>
                  <a:schemeClr val="tx1"/>
                </a:solidFill>
                <a:latin typeface="Courier New" pitchFamily="49" charset="0"/>
                <a:ea typeface="宋体" pitchFamily="2" charset="-122"/>
              </a:rPr>
              <a:t>	R1(config)#access-list 10 deny host 192.168.1.1</a:t>
            </a:r>
            <a:endParaRPr lang="en-US" altLang="zh-CN" sz="2000" i="1" dirty="0" smtClean="0">
              <a:solidFill>
                <a:schemeClr val="tx1"/>
              </a:solidFill>
              <a:latin typeface="Courier New" pitchFamily="49" charset="0"/>
              <a:ea typeface="宋体" pitchFamily="2" charset="-122"/>
            </a:endParaRPr>
          </a:p>
          <a:p>
            <a:pPr eaLnBrk="1" hangingPunct="1">
              <a:lnSpc>
                <a:spcPct val="80000"/>
              </a:lnSpc>
              <a:buFontTx/>
              <a:buNone/>
            </a:pPr>
            <a:r>
              <a:rPr lang="en-US" altLang="zh-CN" sz="2000" dirty="0" smtClean="0">
                <a:solidFill>
                  <a:schemeClr val="tx1"/>
                </a:solidFill>
                <a:latin typeface="Courier New" pitchFamily="49" charset="0"/>
                <a:ea typeface="宋体" pitchFamily="2" charset="-122"/>
              </a:rPr>
              <a:t>		</a:t>
            </a:r>
            <a:endParaRPr lang="en-US" altLang="zh-CN" sz="2000" i="1" dirty="0" smtClean="0">
              <a:solidFill>
                <a:schemeClr val="tx1"/>
              </a:solidFill>
              <a:latin typeface="Courier New" pitchFamily="49" charset="0"/>
              <a:ea typeface="宋体" pitchFamily="2" charset="-122"/>
            </a:endParaRPr>
          </a:p>
          <a:p>
            <a:pPr eaLnBrk="1" hangingPunct="1">
              <a:lnSpc>
                <a:spcPct val="80000"/>
              </a:lnSpc>
              <a:buFontTx/>
              <a:buNone/>
            </a:pPr>
            <a:r>
              <a:rPr lang="en-US" altLang="zh-CN" sz="2000" dirty="0" smtClean="0">
                <a:solidFill>
                  <a:schemeClr val="tx1"/>
                </a:solidFill>
                <a:latin typeface="Courier New" pitchFamily="49" charset="0"/>
                <a:ea typeface="宋体" pitchFamily="2" charset="-122"/>
              </a:rPr>
              <a:t>	</a:t>
            </a:r>
          </a:p>
          <a:p>
            <a:pPr eaLnBrk="1" hangingPunct="1">
              <a:lnSpc>
                <a:spcPct val="80000"/>
              </a:lnSpc>
              <a:buFontTx/>
              <a:buNone/>
            </a:pPr>
            <a:endParaRPr lang="zh-CN" altLang="en-US" sz="2800" dirty="0" smtClean="0">
              <a:ea typeface="宋体" pitchFamily="2" charset="-122"/>
            </a:endParaRPr>
          </a:p>
        </p:txBody>
      </p:sp>
      <p:sp>
        <p:nvSpPr>
          <p:cNvPr id="21508" name="Line 4"/>
          <p:cNvSpPr>
            <a:spLocks noChangeShapeType="1"/>
          </p:cNvSpPr>
          <p:nvPr/>
        </p:nvSpPr>
        <p:spPr bwMode="auto">
          <a:xfrm flipH="1">
            <a:off x="3200400" y="3124200"/>
            <a:ext cx="0" cy="533400"/>
          </a:xfrm>
          <a:prstGeom prst="line">
            <a:avLst/>
          </a:prstGeom>
          <a:noFill/>
          <a:ln w="9525">
            <a:solidFill>
              <a:schemeClr val="tx1"/>
            </a:solidFill>
            <a:round/>
            <a:headEnd/>
            <a:tailEnd type="triangle" w="lg" len="med"/>
          </a:ln>
        </p:spPr>
        <p:txBody>
          <a:bodyPr/>
          <a:lstStyle/>
          <a:p>
            <a:endParaRPr lang="en-MY"/>
          </a:p>
        </p:txBody>
      </p:sp>
      <p:sp>
        <p:nvSpPr>
          <p:cNvPr id="21509" name="Text Box 5"/>
          <p:cNvSpPr txBox="1">
            <a:spLocks noChangeArrowheads="1"/>
          </p:cNvSpPr>
          <p:nvPr/>
        </p:nvSpPr>
        <p:spPr bwMode="auto">
          <a:xfrm>
            <a:off x="2133600" y="3505200"/>
            <a:ext cx="1981200" cy="1311275"/>
          </a:xfrm>
          <a:prstGeom prst="rect">
            <a:avLst/>
          </a:prstGeom>
          <a:noFill/>
          <a:ln w="9525">
            <a:noFill/>
            <a:miter lim="800000"/>
            <a:headEnd/>
            <a:tailEnd/>
          </a:ln>
        </p:spPr>
        <p:txBody>
          <a:bodyPr>
            <a:spAutoFit/>
          </a:bodyPr>
          <a:lstStyle/>
          <a:p>
            <a:r>
              <a:rPr lang="en-US" altLang="zh-CN" u="sng">
                <a:ea typeface="宋体" pitchFamily="2" charset="-122"/>
              </a:rPr>
              <a:t>Part 1:</a:t>
            </a:r>
          </a:p>
          <a:p>
            <a:r>
              <a:rPr lang="en-US" altLang="zh-CN">
                <a:ea typeface="宋体" pitchFamily="2" charset="-122"/>
              </a:rPr>
              <a:t>You must have this to create a</a:t>
            </a:r>
          </a:p>
          <a:p>
            <a:r>
              <a:rPr lang="en-US" altLang="zh-CN">
                <a:ea typeface="宋体" pitchFamily="2" charset="-122"/>
              </a:rPr>
              <a:t>standard ACL</a:t>
            </a:r>
          </a:p>
        </p:txBody>
      </p:sp>
      <p:sp>
        <p:nvSpPr>
          <p:cNvPr id="21510" name="Line 6"/>
          <p:cNvSpPr>
            <a:spLocks noChangeShapeType="1"/>
          </p:cNvSpPr>
          <p:nvPr/>
        </p:nvSpPr>
        <p:spPr bwMode="auto">
          <a:xfrm>
            <a:off x="4343400" y="3124200"/>
            <a:ext cx="0" cy="1905000"/>
          </a:xfrm>
          <a:prstGeom prst="line">
            <a:avLst/>
          </a:prstGeom>
          <a:noFill/>
          <a:ln w="9525">
            <a:solidFill>
              <a:schemeClr val="tx1"/>
            </a:solidFill>
            <a:round/>
            <a:headEnd/>
            <a:tailEnd type="triangle" w="lg" len="med"/>
          </a:ln>
        </p:spPr>
        <p:txBody>
          <a:bodyPr/>
          <a:lstStyle/>
          <a:p>
            <a:endParaRPr lang="en-MY"/>
          </a:p>
        </p:txBody>
      </p:sp>
      <p:sp>
        <p:nvSpPr>
          <p:cNvPr id="21511" name="Text Box 7"/>
          <p:cNvSpPr txBox="1">
            <a:spLocks noChangeArrowheads="1"/>
          </p:cNvSpPr>
          <p:nvPr/>
        </p:nvSpPr>
        <p:spPr bwMode="auto">
          <a:xfrm>
            <a:off x="381000" y="4191000"/>
            <a:ext cx="1708150" cy="1311275"/>
          </a:xfrm>
          <a:prstGeom prst="rect">
            <a:avLst/>
          </a:prstGeom>
          <a:noFill/>
          <a:ln w="9525">
            <a:noFill/>
            <a:miter lim="800000"/>
            <a:headEnd/>
            <a:tailEnd/>
          </a:ln>
        </p:spPr>
        <p:txBody>
          <a:bodyPr wrap="none">
            <a:spAutoFit/>
          </a:bodyPr>
          <a:lstStyle/>
          <a:p>
            <a:r>
              <a:rPr lang="en-US" altLang="zh-CN">
                <a:ea typeface="宋体" pitchFamily="2" charset="-122"/>
              </a:rPr>
              <a:t>Create ACL</a:t>
            </a:r>
          </a:p>
          <a:p>
            <a:r>
              <a:rPr lang="en-US" altLang="zh-CN">
                <a:ea typeface="宋体" pitchFamily="2" charset="-122"/>
              </a:rPr>
              <a:t>in global </a:t>
            </a:r>
          </a:p>
          <a:p>
            <a:r>
              <a:rPr lang="en-US" altLang="zh-CN">
                <a:ea typeface="宋体" pitchFamily="2" charset="-122"/>
              </a:rPr>
              <a:t>configuration </a:t>
            </a:r>
          </a:p>
          <a:p>
            <a:r>
              <a:rPr lang="en-US" altLang="zh-CN">
                <a:ea typeface="宋体" pitchFamily="2" charset="-122"/>
              </a:rPr>
              <a:t>mode</a:t>
            </a:r>
          </a:p>
        </p:txBody>
      </p:sp>
      <p:sp>
        <p:nvSpPr>
          <p:cNvPr id="21512" name="Line 8"/>
          <p:cNvSpPr>
            <a:spLocks noChangeShapeType="1"/>
          </p:cNvSpPr>
          <p:nvPr/>
        </p:nvSpPr>
        <p:spPr bwMode="auto">
          <a:xfrm flipH="1">
            <a:off x="1447800" y="3124200"/>
            <a:ext cx="0" cy="990600"/>
          </a:xfrm>
          <a:prstGeom prst="line">
            <a:avLst/>
          </a:prstGeom>
          <a:noFill/>
          <a:ln w="9525">
            <a:solidFill>
              <a:schemeClr val="tx1"/>
            </a:solidFill>
            <a:round/>
            <a:headEnd/>
            <a:tailEnd type="triangle" w="lg" len="med"/>
          </a:ln>
        </p:spPr>
        <p:txBody>
          <a:bodyPr/>
          <a:lstStyle/>
          <a:p>
            <a:endParaRPr lang="en-MY"/>
          </a:p>
        </p:txBody>
      </p:sp>
      <p:sp>
        <p:nvSpPr>
          <p:cNvPr id="21513" name="Text Box 9"/>
          <p:cNvSpPr txBox="1">
            <a:spLocks noChangeArrowheads="1"/>
          </p:cNvSpPr>
          <p:nvPr/>
        </p:nvSpPr>
        <p:spPr bwMode="auto">
          <a:xfrm>
            <a:off x="3657600" y="5105400"/>
            <a:ext cx="2438400" cy="1311275"/>
          </a:xfrm>
          <a:prstGeom prst="rect">
            <a:avLst/>
          </a:prstGeom>
          <a:noFill/>
          <a:ln w="9525">
            <a:noFill/>
            <a:miter lim="800000"/>
            <a:headEnd/>
            <a:tailEnd/>
          </a:ln>
        </p:spPr>
        <p:txBody>
          <a:bodyPr>
            <a:spAutoFit/>
          </a:bodyPr>
          <a:lstStyle/>
          <a:p>
            <a:r>
              <a:rPr lang="en-US" altLang="zh-CN" u="sng">
                <a:ea typeface="宋体" pitchFamily="2" charset="-122"/>
              </a:rPr>
              <a:t>Part 2:</a:t>
            </a:r>
          </a:p>
          <a:p>
            <a:r>
              <a:rPr lang="en-US" altLang="zh-CN">
                <a:ea typeface="宋体" pitchFamily="2" charset="-122"/>
              </a:rPr>
              <a:t>Access list number.</a:t>
            </a:r>
          </a:p>
          <a:p>
            <a:r>
              <a:rPr lang="en-US" altLang="zh-CN">
                <a:ea typeface="宋体" pitchFamily="2" charset="-122"/>
              </a:rPr>
              <a:t>Use 1-99 for</a:t>
            </a:r>
          </a:p>
          <a:p>
            <a:r>
              <a:rPr lang="en-US" altLang="zh-CN">
                <a:ea typeface="宋体" pitchFamily="2" charset="-122"/>
              </a:rPr>
              <a:t>standard ACL. </a:t>
            </a:r>
          </a:p>
        </p:txBody>
      </p:sp>
      <p:sp>
        <p:nvSpPr>
          <p:cNvPr id="21514" name="Text Box 10"/>
          <p:cNvSpPr txBox="1">
            <a:spLocks noChangeArrowheads="1"/>
          </p:cNvSpPr>
          <p:nvPr/>
        </p:nvSpPr>
        <p:spPr bwMode="auto">
          <a:xfrm>
            <a:off x="4114800" y="1431925"/>
            <a:ext cx="3657600" cy="1006475"/>
          </a:xfrm>
          <a:prstGeom prst="rect">
            <a:avLst/>
          </a:prstGeom>
          <a:noFill/>
          <a:ln w="9525">
            <a:noFill/>
            <a:miter lim="800000"/>
            <a:headEnd/>
            <a:tailEnd/>
          </a:ln>
        </p:spPr>
        <p:txBody>
          <a:bodyPr>
            <a:spAutoFit/>
          </a:bodyPr>
          <a:lstStyle/>
          <a:p>
            <a:r>
              <a:rPr lang="en-US" altLang="zh-CN" u="sng" dirty="0">
                <a:ea typeface="宋体" pitchFamily="2" charset="-122"/>
              </a:rPr>
              <a:t>Part 3:</a:t>
            </a:r>
          </a:p>
          <a:p>
            <a:r>
              <a:rPr lang="en-US" altLang="zh-CN" dirty="0">
                <a:ea typeface="宋体" pitchFamily="2" charset="-122"/>
              </a:rPr>
              <a:t>Can either be permit or deny</a:t>
            </a:r>
          </a:p>
          <a:p>
            <a:endParaRPr lang="en-US" altLang="zh-CN" dirty="0">
              <a:ea typeface="宋体" pitchFamily="2" charset="-122"/>
            </a:endParaRPr>
          </a:p>
        </p:txBody>
      </p:sp>
      <p:sp>
        <p:nvSpPr>
          <p:cNvPr id="21515" name="Line 11"/>
          <p:cNvSpPr>
            <a:spLocks noChangeShapeType="1"/>
          </p:cNvSpPr>
          <p:nvPr/>
        </p:nvSpPr>
        <p:spPr bwMode="auto">
          <a:xfrm flipH="1" flipV="1">
            <a:off x="4953000" y="2286000"/>
            <a:ext cx="0" cy="533400"/>
          </a:xfrm>
          <a:prstGeom prst="line">
            <a:avLst/>
          </a:prstGeom>
          <a:noFill/>
          <a:ln w="9525">
            <a:solidFill>
              <a:schemeClr val="tx1"/>
            </a:solidFill>
            <a:round/>
            <a:headEnd/>
            <a:tailEnd type="triangle" w="lg" len="med"/>
          </a:ln>
        </p:spPr>
        <p:txBody>
          <a:bodyPr/>
          <a:lstStyle/>
          <a:p>
            <a:endParaRPr lang="en-MY"/>
          </a:p>
        </p:txBody>
      </p:sp>
      <p:grpSp>
        <p:nvGrpSpPr>
          <p:cNvPr id="21516" name="Group 12"/>
          <p:cNvGrpSpPr>
            <a:grpSpLocks/>
          </p:cNvGrpSpPr>
          <p:nvPr/>
        </p:nvGrpSpPr>
        <p:grpSpPr bwMode="auto">
          <a:xfrm>
            <a:off x="5486400" y="3124200"/>
            <a:ext cx="2286000" cy="304800"/>
            <a:chOff x="3456" y="2640"/>
            <a:chExt cx="1440" cy="192"/>
          </a:xfrm>
        </p:grpSpPr>
        <p:sp>
          <p:nvSpPr>
            <p:cNvPr id="21518" name="Line 13"/>
            <p:cNvSpPr>
              <a:spLocks noChangeShapeType="1"/>
            </p:cNvSpPr>
            <p:nvPr/>
          </p:nvSpPr>
          <p:spPr bwMode="auto">
            <a:xfrm>
              <a:off x="4080" y="2736"/>
              <a:ext cx="96" cy="96"/>
            </a:xfrm>
            <a:prstGeom prst="line">
              <a:avLst/>
            </a:prstGeom>
            <a:noFill/>
            <a:ln w="9525">
              <a:solidFill>
                <a:schemeClr val="tx1"/>
              </a:solidFill>
              <a:round/>
              <a:headEnd/>
              <a:tailEnd/>
            </a:ln>
          </p:spPr>
          <p:txBody>
            <a:bodyPr/>
            <a:lstStyle/>
            <a:p>
              <a:endParaRPr lang="en-MY"/>
            </a:p>
          </p:txBody>
        </p:sp>
        <p:sp>
          <p:nvSpPr>
            <p:cNvPr id="21519" name="Line 14"/>
            <p:cNvSpPr>
              <a:spLocks noChangeShapeType="1"/>
            </p:cNvSpPr>
            <p:nvPr/>
          </p:nvSpPr>
          <p:spPr bwMode="auto">
            <a:xfrm flipH="1">
              <a:off x="4176" y="2736"/>
              <a:ext cx="96" cy="96"/>
            </a:xfrm>
            <a:prstGeom prst="line">
              <a:avLst/>
            </a:prstGeom>
            <a:noFill/>
            <a:ln w="9525">
              <a:solidFill>
                <a:schemeClr val="tx1"/>
              </a:solidFill>
              <a:round/>
              <a:headEnd/>
              <a:tailEnd/>
            </a:ln>
          </p:spPr>
          <p:txBody>
            <a:bodyPr/>
            <a:lstStyle/>
            <a:p>
              <a:endParaRPr lang="en-MY"/>
            </a:p>
          </p:txBody>
        </p:sp>
        <p:sp>
          <p:nvSpPr>
            <p:cNvPr id="21520" name="Line 15"/>
            <p:cNvSpPr>
              <a:spLocks noChangeShapeType="1"/>
            </p:cNvSpPr>
            <p:nvPr/>
          </p:nvSpPr>
          <p:spPr bwMode="auto">
            <a:xfrm>
              <a:off x="3456" y="2640"/>
              <a:ext cx="96" cy="96"/>
            </a:xfrm>
            <a:prstGeom prst="line">
              <a:avLst/>
            </a:prstGeom>
            <a:noFill/>
            <a:ln w="9525">
              <a:solidFill>
                <a:schemeClr val="tx1"/>
              </a:solidFill>
              <a:round/>
              <a:headEnd/>
              <a:tailEnd/>
            </a:ln>
          </p:spPr>
          <p:txBody>
            <a:bodyPr/>
            <a:lstStyle/>
            <a:p>
              <a:endParaRPr lang="en-MY"/>
            </a:p>
          </p:txBody>
        </p:sp>
        <p:sp>
          <p:nvSpPr>
            <p:cNvPr id="21521" name="Line 16"/>
            <p:cNvSpPr>
              <a:spLocks noChangeShapeType="1"/>
            </p:cNvSpPr>
            <p:nvPr/>
          </p:nvSpPr>
          <p:spPr bwMode="auto">
            <a:xfrm flipH="1">
              <a:off x="4800" y="2640"/>
              <a:ext cx="96" cy="96"/>
            </a:xfrm>
            <a:prstGeom prst="line">
              <a:avLst/>
            </a:prstGeom>
            <a:noFill/>
            <a:ln w="9525">
              <a:solidFill>
                <a:schemeClr val="tx1"/>
              </a:solidFill>
              <a:round/>
              <a:headEnd/>
              <a:tailEnd/>
            </a:ln>
          </p:spPr>
          <p:txBody>
            <a:bodyPr/>
            <a:lstStyle/>
            <a:p>
              <a:endParaRPr lang="en-MY"/>
            </a:p>
          </p:txBody>
        </p:sp>
        <p:sp>
          <p:nvSpPr>
            <p:cNvPr id="21522" name="Line 17"/>
            <p:cNvSpPr>
              <a:spLocks noChangeShapeType="1"/>
            </p:cNvSpPr>
            <p:nvPr/>
          </p:nvSpPr>
          <p:spPr bwMode="auto">
            <a:xfrm>
              <a:off x="3552" y="2736"/>
              <a:ext cx="528" cy="0"/>
            </a:xfrm>
            <a:prstGeom prst="line">
              <a:avLst/>
            </a:prstGeom>
            <a:noFill/>
            <a:ln w="9525">
              <a:solidFill>
                <a:schemeClr val="tx1"/>
              </a:solidFill>
              <a:round/>
              <a:headEnd/>
              <a:tailEnd/>
            </a:ln>
          </p:spPr>
          <p:txBody>
            <a:bodyPr/>
            <a:lstStyle/>
            <a:p>
              <a:endParaRPr lang="en-MY"/>
            </a:p>
          </p:txBody>
        </p:sp>
        <p:sp>
          <p:nvSpPr>
            <p:cNvPr id="21523" name="Line 18"/>
            <p:cNvSpPr>
              <a:spLocks noChangeShapeType="1"/>
            </p:cNvSpPr>
            <p:nvPr/>
          </p:nvSpPr>
          <p:spPr bwMode="auto">
            <a:xfrm>
              <a:off x="4272" y="2736"/>
              <a:ext cx="528" cy="0"/>
            </a:xfrm>
            <a:prstGeom prst="line">
              <a:avLst/>
            </a:prstGeom>
            <a:noFill/>
            <a:ln w="9525">
              <a:solidFill>
                <a:schemeClr val="tx1"/>
              </a:solidFill>
              <a:round/>
              <a:headEnd/>
              <a:tailEnd/>
            </a:ln>
          </p:spPr>
          <p:txBody>
            <a:bodyPr/>
            <a:lstStyle/>
            <a:p>
              <a:endParaRPr lang="en-MY"/>
            </a:p>
          </p:txBody>
        </p:sp>
      </p:grpSp>
      <p:sp>
        <p:nvSpPr>
          <p:cNvPr id="21517" name="Text Box 19"/>
          <p:cNvSpPr txBox="1">
            <a:spLocks noChangeArrowheads="1"/>
          </p:cNvSpPr>
          <p:nvPr/>
        </p:nvSpPr>
        <p:spPr bwMode="auto">
          <a:xfrm>
            <a:off x="5867400" y="3602504"/>
            <a:ext cx="3505200" cy="2246769"/>
          </a:xfrm>
          <a:prstGeom prst="rect">
            <a:avLst/>
          </a:prstGeom>
          <a:noFill/>
          <a:ln w="9525">
            <a:noFill/>
            <a:miter lim="800000"/>
            <a:headEnd/>
            <a:tailEnd/>
          </a:ln>
        </p:spPr>
        <p:txBody>
          <a:bodyPr wrap="square">
            <a:spAutoFit/>
          </a:bodyPr>
          <a:lstStyle/>
          <a:p>
            <a:r>
              <a:rPr lang="en-US" altLang="zh-CN" u="sng" dirty="0">
                <a:ea typeface="宋体" pitchFamily="2" charset="-122"/>
              </a:rPr>
              <a:t>Part 4:</a:t>
            </a:r>
          </a:p>
          <a:p>
            <a:r>
              <a:rPr lang="en-US" altLang="zh-CN" dirty="0">
                <a:ea typeface="宋体" pitchFamily="2" charset="-122"/>
              </a:rPr>
              <a:t>A host</a:t>
            </a:r>
          </a:p>
          <a:p>
            <a:r>
              <a:rPr lang="en-US" altLang="zh-CN" dirty="0">
                <a:ea typeface="宋体" pitchFamily="2" charset="-122"/>
              </a:rPr>
              <a:t>A LAN / IP subnets</a:t>
            </a:r>
          </a:p>
          <a:p>
            <a:r>
              <a:rPr lang="en-US" altLang="zh-CN" dirty="0">
                <a:ea typeface="宋体" pitchFamily="2" charset="-122"/>
              </a:rPr>
              <a:t>Any </a:t>
            </a:r>
            <a:r>
              <a:rPr lang="en-US" altLang="zh-CN" dirty="0" smtClean="0">
                <a:ea typeface="宋体" pitchFamily="2" charset="-122"/>
              </a:rPr>
              <a:t>Host</a:t>
            </a:r>
          </a:p>
          <a:p>
            <a:endParaRPr lang="en-US" altLang="zh-CN" dirty="0" smtClean="0">
              <a:ea typeface="宋体" pitchFamily="2" charset="-122"/>
            </a:endParaRPr>
          </a:p>
          <a:p>
            <a:r>
              <a:rPr lang="en-US" altLang="zh-CN" dirty="0" smtClean="0">
                <a:ea typeface="宋体" pitchFamily="2" charset="-122"/>
              </a:rPr>
              <a:t>Source IP/source IP Subnet</a:t>
            </a:r>
            <a:endParaRPr lang="en-US" altLang="zh-CN" dirty="0">
              <a:ea typeface="宋体" pitchFamily="2" charset="-122"/>
            </a:endParaRPr>
          </a:p>
          <a:p>
            <a:r>
              <a:rPr lang="en-US" altLang="zh-CN" dirty="0">
                <a:ea typeface="宋体" pitchFamily="2" charset="-122"/>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zh-CN" smtClean="0">
                <a:ea typeface="宋体" pitchFamily="2" charset="-122"/>
              </a:rPr>
              <a:t>Introduction to Wildcard Mask</a:t>
            </a:r>
          </a:p>
        </p:txBody>
      </p:sp>
      <p:sp>
        <p:nvSpPr>
          <p:cNvPr id="23555" name="Rectangle 3"/>
          <p:cNvSpPr>
            <a:spLocks noGrp="1" noChangeArrowheads="1"/>
          </p:cNvSpPr>
          <p:nvPr>
            <p:ph type="body" idx="1"/>
          </p:nvPr>
        </p:nvSpPr>
        <p:spPr>
          <a:xfrm>
            <a:off x="152400" y="1371600"/>
            <a:ext cx="8991600" cy="4876800"/>
          </a:xfrm>
        </p:spPr>
        <p:txBody>
          <a:bodyPr/>
          <a:lstStyle/>
          <a:p>
            <a:pPr eaLnBrk="1" hangingPunct="1">
              <a:lnSpc>
                <a:spcPct val="90000"/>
              </a:lnSpc>
            </a:pPr>
            <a:r>
              <a:rPr lang="en-US" altLang="zh-CN" sz="2400" smtClean="0">
                <a:ea typeface="宋体" pitchFamily="2" charset="-122"/>
              </a:rPr>
              <a:t>As you’ve observed, a portion of “part 4” in defining the IP subnet in ACL contain:</a:t>
            </a:r>
          </a:p>
          <a:p>
            <a:pPr lvl="1" eaLnBrk="1" hangingPunct="1">
              <a:lnSpc>
                <a:spcPct val="90000"/>
              </a:lnSpc>
            </a:pPr>
            <a:r>
              <a:rPr lang="en-US" altLang="zh-CN" sz="2000" smtClean="0">
                <a:ea typeface="宋体" pitchFamily="2" charset="-122"/>
              </a:rPr>
              <a:t>A wildcard mask</a:t>
            </a:r>
            <a:r>
              <a:rPr lang="en-US" altLang="zh-CN" sz="2000" smtClean="0">
                <a:solidFill>
                  <a:srgbClr val="008000"/>
                </a:solidFill>
                <a:ea typeface="宋体" pitchFamily="2" charset="-122"/>
              </a:rPr>
              <a:t>: </a:t>
            </a:r>
            <a:r>
              <a:rPr lang="en-US" altLang="zh-CN" sz="2000" u="sng" smtClean="0">
                <a:solidFill>
                  <a:srgbClr val="008000"/>
                </a:solidFill>
                <a:ea typeface="宋体" pitchFamily="2" charset="-122"/>
              </a:rPr>
              <a:t>0.0.0.255</a:t>
            </a:r>
          </a:p>
          <a:p>
            <a:pPr lvl="1" eaLnBrk="1" hangingPunct="1">
              <a:lnSpc>
                <a:spcPct val="90000"/>
              </a:lnSpc>
            </a:pPr>
            <a:r>
              <a:rPr lang="en-US" altLang="zh-CN" sz="2000" smtClean="0">
                <a:ea typeface="宋体" pitchFamily="2" charset="-122"/>
              </a:rPr>
              <a:t>Instead of a subnet mask: </a:t>
            </a:r>
            <a:r>
              <a:rPr lang="en-US" altLang="zh-CN" sz="2000" u="sng" smtClean="0">
                <a:solidFill>
                  <a:srgbClr val="008000"/>
                </a:solidFill>
                <a:ea typeface="宋体" pitchFamily="2" charset="-122"/>
              </a:rPr>
              <a:t>255.255.255.0</a:t>
            </a:r>
          </a:p>
          <a:p>
            <a:pPr eaLnBrk="1" hangingPunct="1">
              <a:lnSpc>
                <a:spcPct val="90000"/>
              </a:lnSpc>
            </a:pPr>
            <a:r>
              <a:rPr lang="en-US" altLang="zh-CN" sz="2400" smtClean="0">
                <a:ea typeface="宋体" pitchFamily="2" charset="-122"/>
              </a:rPr>
              <a:t>For example: An IP subnet of 172.16.1.0 to 172.16.1.255</a:t>
            </a:r>
          </a:p>
          <a:p>
            <a:pPr lvl="1" eaLnBrk="1" hangingPunct="1">
              <a:lnSpc>
                <a:spcPct val="90000"/>
              </a:lnSpc>
            </a:pPr>
            <a:r>
              <a:rPr lang="en-US" altLang="zh-CN" sz="2000" smtClean="0">
                <a:ea typeface="宋体" pitchFamily="2" charset="-122"/>
              </a:rPr>
              <a:t>With subnet mask (in setting static IP route):</a:t>
            </a:r>
          </a:p>
          <a:p>
            <a:pPr lvl="2" eaLnBrk="1" hangingPunct="1">
              <a:lnSpc>
                <a:spcPct val="90000"/>
              </a:lnSpc>
            </a:pPr>
            <a:r>
              <a:rPr lang="en-US" altLang="zh-CN" sz="1800" b="1" smtClean="0">
                <a:latin typeface="Courier New" pitchFamily="49" charset="0"/>
                <a:ea typeface="宋体" pitchFamily="2" charset="-122"/>
              </a:rPr>
              <a:t>R1(config)#ip route 172.16.1.0 255.255.255.0 10.1.1.2</a:t>
            </a:r>
          </a:p>
          <a:p>
            <a:pPr lvl="1" eaLnBrk="1" hangingPunct="1">
              <a:lnSpc>
                <a:spcPct val="90000"/>
              </a:lnSpc>
            </a:pPr>
            <a:r>
              <a:rPr lang="en-US" altLang="zh-CN" sz="2000" smtClean="0">
                <a:ea typeface="宋体" pitchFamily="2" charset="-122"/>
              </a:rPr>
              <a:t>With wildcard mask (in setting access list):</a:t>
            </a:r>
          </a:p>
          <a:p>
            <a:pPr lvl="2" eaLnBrk="1" hangingPunct="1">
              <a:lnSpc>
                <a:spcPct val="90000"/>
              </a:lnSpc>
            </a:pPr>
            <a:r>
              <a:rPr lang="en-US" altLang="zh-CN" sz="1800" b="1" smtClean="0">
                <a:latin typeface="Courier New" pitchFamily="49" charset="0"/>
                <a:ea typeface="宋体" pitchFamily="2" charset="-122"/>
              </a:rPr>
              <a:t>R1(config)#access-list 9 permit 172.16.1.0 0.0.0.255</a:t>
            </a:r>
          </a:p>
          <a:p>
            <a:pPr eaLnBrk="1" hangingPunct="1">
              <a:lnSpc>
                <a:spcPct val="90000"/>
              </a:lnSpc>
            </a:pPr>
            <a:r>
              <a:rPr lang="en-US" altLang="zh-CN" sz="2400" smtClean="0">
                <a:ea typeface="宋体" pitchFamily="2" charset="-122"/>
              </a:rPr>
              <a:t>The first step to know wildcard mask is:</a:t>
            </a:r>
          </a:p>
          <a:p>
            <a:pPr lvl="1" eaLnBrk="1" hangingPunct="1">
              <a:lnSpc>
                <a:spcPct val="90000"/>
              </a:lnSpc>
            </a:pPr>
            <a:r>
              <a:rPr lang="en-US" altLang="zh-CN" sz="2000" smtClean="0">
                <a:ea typeface="宋体" pitchFamily="2" charset="-122"/>
              </a:rPr>
              <a:t>Wildcard mask IS NOT subnet mask.</a:t>
            </a:r>
          </a:p>
          <a:p>
            <a:pPr lvl="1" eaLnBrk="1" hangingPunct="1">
              <a:lnSpc>
                <a:spcPct val="90000"/>
              </a:lnSpc>
            </a:pPr>
            <a:r>
              <a:rPr lang="en-US" altLang="zh-CN" sz="2000" smtClean="0">
                <a:ea typeface="宋体" pitchFamily="2" charset="-122"/>
              </a:rPr>
              <a:t>Wildcard mask DOES NOT HAVE any relation with subnet mask.</a:t>
            </a:r>
          </a:p>
          <a:p>
            <a:pPr lvl="1" eaLnBrk="1" hangingPunct="1">
              <a:lnSpc>
                <a:spcPct val="90000"/>
              </a:lnSpc>
            </a:pPr>
            <a:r>
              <a:rPr lang="en-US" altLang="zh-CN" sz="2000" smtClean="0">
                <a:ea typeface="宋体" pitchFamily="2" charset="-122"/>
              </a:rPr>
              <a:t>Wildcard mask use a different set of rules compared to subnet mask.</a:t>
            </a:r>
          </a:p>
          <a:p>
            <a:pPr eaLnBrk="1" hangingPunct="1">
              <a:lnSpc>
                <a:spcPct val="90000"/>
              </a:lnSpc>
            </a:pPr>
            <a:endParaRPr lang="zh-CN" altLang="en-US" sz="2400" smtClean="0">
              <a:ea typeface="宋体"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zh-CN" sz="3400" smtClean="0">
                <a:ea typeface="宋体" pitchFamily="2" charset="-122"/>
              </a:rPr>
              <a:t>Difference Between Subnet mask and Wildcard mask</a:t>
            </a:r>
          </a:p>
        </p:txBody>
      </p:sp>
      <p:sp>
        <p:nvSpPr>
          <p:cNvPr id="25603" name="Rectangle 3"/>
          <p:cNvSpPr>
            <a:spLocks noGrp="1" noChangeArrowheads="1"/>
          </p:cNvSpPr>
          <p:nvPr>
            <p:ph type="body" idx="1"/>
          </p:nvPr>
        </p:nvSpPr>
        <p:spPr>
          <a:xfrm>
            <a:off x="304800" y="1447800"/>
            <a:ext cx="8534400" cy="4800600"/>
          </a:xfrm>
        </p:spPr>
        <p:txBody>
          <a:bodyPr/>
          <a:lstStyle/>
          <a:p>
            <a:pPr eaLnBrk="1" hangingPunct="1">
              <a:lnSpc>
                <a:spcPct val="90000"/>
              </a:lnSpc>
            </a:pPr>
            <a:r>
              <a:rPr lang="en-US" altLang="zh-CN" dirty="0" smtClean="0">
                <a:ea typeface="宋体" pitchFamily="2" charset="-122"/>
              </a:rPr>
              <a:t>Unlike subnet mask, wildcard mask:</a:t>
            </a:r>
          </a:p>
          <a:p>
            <a:pPr lvl="1" eaLnBrk="1" hangingPunct="1">
              <a:lnSpc>
                <a:spcPct val="90000"/>
              </a:lnSpc>
            </a:pPr>
            <a:r>
              <a:rPr lang="en-US" altLang="zh-CN" dirty="0" smtClean="0">
                <a:ea typeface="宋体" pitchFamily="2" charset="-122"/>
              </a:rPr>
              <a:t>Does not restrict to left all ‘0’ and right all ‘1’</a:t>
            </a:r>
          </a:p>
          <a:p>
            <a:pPr lvl="1" eaLnBrk="1" hangingPunct="1">
              <a:lnSpc>
                <a:spcPct val="90000"/>
              </a:lnSpc>
            </a:pPr>
            <a:r>
              <a:rPr lang="en-US" altLang="zh-CN" dirty="0" smtClean="0">
                <a:ea typeface="宋体" pitchFamily="2" charset="-122"/>
              </a:rPr>
              <a:t>That means, there can be 2</a:t>
            </a:r>
            <a:r>
              <a:rPr lang="en-US" altLang="zh-CN" baseline="30000" dirty="0" smtClean="0">
                <a:ea typeface="宋体" pitchFamily="2" charset="-122"/>
              </a:rPr>
              <a:t>32</a:t>
            </a:r>
            <a:r>
              <a:rPr lang="en-US" altLang="zh-CN" dirty="0" smtClean="0">
                <a:ea typeface="宋体" pitchFamily="2" charset="-122"/>
              </a:rPr>
              <a:t> wildcard mask</a:t>
            </a:r>
          </a:p>
          <a:p>
            <a:pPr lvl="2" eaLnBrk="1" hangingPunct="1">
              <a:lnSpc>
                <a:spcPct val="90000"/>
              </a:lnSpc>
            </a:pPr>
            <a:r>
              <a:rPr lang="en-US" altLang="zh-CN" dirty="0" smtClean="0">
                <a:ea typeface="宋体" pitchFamily="2" charset="-122"/>
              </a:rPr>
              <a:t>versus only 32 valid subnet mask</a:t>
            </a:r>
          </a:p>
          <a:p>
            <a:pPr lvl="1" eaLnBrk="1" hangingPunct="1">
              <a:lnSpc>
                <a:spcPct val="90000"/>
              </a:lnSpc>
            </a:pPr>
            <a:r>
              <a:rPr lang="en-US" altLang="zh-CN" dirty="0" smtClean="0">
                <a:ea typeface="宋体" pitchFamily="2" charset="-122"/>
              </a:rPr>
              <a:t>Hence, this is allow:</a:t>
            </a:r>
          </a:p>
          <a:p>
            <a:pPr lvl="2" eaLnBrk="1" hangingPunct="1">
              <a:lnSpc>
                <a:spcPct val="90000"/>
              </a:lnSpc>
            </a:pPr>
            <a:r>
              <a:rPr lang="en-US" altLang="zh-CN" dirty="0" smtClean="0">
                <a:ea typeface="宋体" pitchFamily="2" charset="-122"/>
              </a:rPr>
              <a:t>01001000.10001111.11111111.00000001</a:t>
            </a:r>
          </a:p>
          <a:p>
            <a:pPr lvl="1" eaLnBrk="1" hangingPunct="1">
              <a:lnSpc>
                <a:spcPct val="90000"/>
              </a:lnSpc>
            </a:pPr>
            <a:r>
              <a:rPr lang="en-US" altLang="zh-CN" dirty="0" smtClean="0">
                <a:ea typeface="宋体" pitchFamily="2" charset="-122"/>
              </a:rPr>
              <a:t>Does not perform “bitwise and” process with IP address</a:t>
            </a:r>
          </a:p>
          <a:p>
            <a:pPr lvl="2" eaLnBrk="1" hangingPunct="1">
              <a:lnSpc>
                <a:spcPct val="90000"/>
              </a:lnSpc>
            </a:pPr>
            <a:endParaRPr lang="zh-CN" altLang="en-US" dirty="0" smtClean="0">
              <a:ea typeface="宋体"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zh-CN" smtClean="0">
                <a:ea typeface="宋体" pitchFamily="2" charset="-122"/>
              </a:rPr>
              <a:t>The ANY and HOST Option</a:t>
            </a:r>
          </a:p>
        </p:txBody>
      </p:sp>
      <p:sp>
        <p:nvSpPr>
          <p:cNvPr id="28675" name="Rectangle 3"/>
          <p:cNvSpPr>
            <a:spLocks noGrp="1" noChangeArrowheads="1"/>
          </p:cNvSpPr>
          <p:nvPr>
            <p:ph type="body" idx="1"/>
          </p:nvPr>
        </p:nvSpPr>
        <p:spPr>
          <a:xfrm>
            <a:off x="152400" y="1447800"/>
            <a:ext cx="8991600" cy="2438400"/>
          </a:xfrm>
        </p:spPr>
        <p:txBody>
          <a:bodyPr/>
          <a:lstStyle/>
          <a:p>
            <a:pPr eaLnBrk="1" hangingPunct="1">
              <a:lnSpc>
                <a:spcPct val="90000"/>
              </a:lnSpc>
              <a:buFontTx/>
              <a:buNone/>
            </a:pPr>
            <a:r>
              <a:rPr lang="zh-CN" altLang="en-US" sz="2000" smtClean="0">
                <a:solidFill>
                  <a:schemeClr val="tx1"/>
                </a:solidFill>
                <a:latin typeface="Courier New" pitchFamily="49" charset="0"/>
                <a:ea typeface="宋体" pitchFamily="2" charset="-122"/>
              </a:rPr>
              <a:t>	</a:t>
            </a:r>
            <a:r>
              <a:rPr lang="en-US" altLang="zh-CN" sz="2000" smtClean="0">
                <a:solidFill>
                  <a:schemeClr val="tx1"/>
                </a:solidFill>
                <a:latin typeface="Courier New" pitchFamily="49" charset="0"/>
                <a:ea typeface="宋体" pitchFamily="2" charset="-122"/>
              </a:rPr>
              <a:t>R1(config)#access-list 4 permit 0.0.0.0 255.255.255.255</a:t>
            </a:r>
          </a:p>
          <a:p>
            <a:pPr eaLnBrk="1" hangingPunct="1">
              <a:lnSpc>
                <a:spcPct val="90000"/>
              </a:lnSpc>
              <a:buFontTx/>
              <a:buNone/>
            </a:pPr>
            <a:r>
              <a:rPr lang="en-US" altLang="zh-CN" sz="2000" b="1" smtClean="0">
                <a:solidFill>
                  <a:schemeClr val="tx1"/>
                </a:solidFill>
                <a:latin typeface="Courier New" pitchFamily="49" charset="0"/>
                <a:ea typeface="宋体" pitchFamily="2" charset="-122"/>
              </a:rPr>
              <a:t>Can be written as:</a:t>
            </a:r>
          </a:p>
          <a:p>
            <a:pPr eaLnBrk="1" hangingPunct="1">
              <a:lnSpc>
                <a:spcPct val="90000"/>
              </a:lnSpc>
              <a:buFontTx/>
              <a:buNone/>
            </a:pPr>
            <a:r>
              <a:rPr lang="en-US" altLang="zh-CN" sz="2000" smtClean="0">
                <a:solidFill>
                  <a:schemeClr val="tx1"/>
                </a:solidFill>
                <a:latin typeface="Courier New" pitchFamily="49" charset="0"/>
                <a:ea typeface="宋体" pitchFamily="2" charset="-122"/>
              </a:rPr>
              <a:t>	R1(config)#access-list 4 permit any</a:t>
            </a:r>
          </a:p>
          <a:p>
            <a:pPr eaLnBrk="1" hangingPunct="1">
              <a:lnSpc>
                <a:spcPct val="90000"/>
              </a:lnSpc>
              <a:buFontTx/>
              <a:buNone/>
            </a:pPr>
            <a:r>
              <a:rPr lang="en-US" altLang="zh-CN" sz="2000" smtClean="0">
                <a:solidFill>
                  <a:schemeClr val="tx1"/>
                </a:solidFill>
                <a:latin typeface="Courier New" pitchFamily="49" charset="0"/>
                <a:ea typeface="宋体" pitchFamily="2" charset="-122"/>
              </a:rPr>
              <a:t>	</a:t>
            </a:r>
          </a:p>
          <a:p>
            <a:pPr eaLnBrk="1" hangingPunct="1">
              <a:lnSpc>
                <a:spcPct val="90000"/>
              </a:lnSpc>
              <a:buFontTx/>
              <a:buNone/>
            </a:pPr>
            <a:r>
              <a:rPr lang="en-US" altLang="zh-CN" sz="2000" smtClean="0">
                <a:solidFill>
                  <a:schemeClr val="tx1"/>
                </a:solidFill>
                <a:latin typeface="Courier New" pitchFamily="49" charset="0"/>
                <a:ea typeface="宋体" pitchFamily="2" charset="-122"/>
              </a:rPr>
              <a:t>	R1(config)#access-list 3 permit 172.16.3.2 0.0.0.0</a:t>
            </a:r>
          </a:p>
          <a:p>
            <a:pPr eaLnBrk="1" hangingPunct="1">
              <a:lnSpc>
                <a:spcPct val="90000"/>
              </a:lnSpc>
              <a:buFontTx/>
              <a:buNone/>
            </a:pPr>
            <a:r>
              <a:rPr lang="en-US" altLang="zh-CN" sz="2000" b="1" smtClean="0">
                <a:solidFill>
                  <a:schemeClr val="tx1"/>
                </a:solidFill>
                <a:latin typeface="Courier New" pitchFamily="49" charset="0"/>
                <a:ea typeface="宋体" pitchFamily="2" charset="-122"/>
              </a:rPr>
              <a:t>Can be written as:</a:t>
            </a:r>
          </a:p>
          <a:p>
            <a:pPr eaLnBrk="1" hangingPunct="1">
              <a:lnSpc>
                <a:spcPct val="90000"/>
              </a:lnSpc>
              <a:buFontTx/>
              <a:buNone/>
            </a:pPr>
            <a:r>
              <a:rPr lang="en-US" altLang="zh-CN" sz="2000" smtClean="0">
                <a:solidFill>
                  <a:schemeClr val="tx1"/>
                </a:solidFill>
                <a:latin typeface="Courier New" pitchFamily="49" charset="0"/>
                <a:ea typeface="宋体" pitchFamily="2" charset="-122"/>
              </a:rPr>
              <a:t>	R1(config)#access-list 2 permit host 172.16.3.2</a:t>
            </a:r>
            <a:endParaRPr lang="en-US" altLang="zh-CN" sz="2400" smtClean="0">
              <a:ea typeface="宋体" pitchFamily="2" charset="-122"/>
            </a:endParaRPr>
          </a:p>
        </p:txBody>
      </p:sp>
      <p:sp>
        <p:nvSpPr>
          <p:cNvPr id="28676" name="Rectangle 4"/>
          <p:cNvSpPr>
            <a:spLocks noChangeArrowheads="1"/>
          </p:cNvSpPr>
          <p:nvPr/>
        </p:nvSpPr>
        <p:spPr bwMode="auto">
          <a:xfrm>
            <a:off x="304800" y="4114800"/>
            <a:ext cx="8610600" cy="2590800"/>
          </a:xfrm>
          <a:prstGeom prst="rect">
            <a:avLst/>
          </a:prstGeom>
          <a:noFill/>
          <a:ln w="9525">
            <a:noFill/>
            <a:miter lim="800000"/>
            <a:headEnd/>
            <a:tailEnd/>
          </a:ln>
        </p:spPr>
        <p:txBody>
          <a:bodyPr/>
          <a:lstStyle/>
          <a:p>
            <a:pPr marL="342900" indent="-342900">
              <a:lnSpc>
                <a:spcPct val="80000"/>
              </a:lnSpc>
              <a:spcBef>
                <a:spcPct val="20000"/>
              </a:spcBef>
              <a:buFontTx/>
              <a:buChar char="•"/>
            </a:pPr>
            <a:r>
              <a:rPr lang="en-US" altLang="zh-CN" dirty="0">
                <a:solidFill>
                  <a:srgbClr val="003399"/>
                </a:solidFill>
                <a:ea typeface="宋体" pitchFamily="2" charset="-122"/>
              </a:rPr>
              <a:t>There are two special keywords that are used in ACLs, the </a:t>
            </a:r>
            <a:r>
              <a:rPr lang="en-US" altLang="zh-CN" b="1" dirty="0">
                <a:solidFill>
                  <a:srgbClr val="FF0000"/>
                </a:solidFill>
                <a:ea typeface="宋体" pitchFamily="2" charset="-122"/>
              </a:rPr>
              <a:t>any</a:t>
            </a:r>
            <a:r>
              <a:rPr lang="en-US" altLang="zh-CN" dirty="0">
                <a:solidFill>
                  <a:srgbClr val="003399"/>
                </a:solidFill>
                <a:ea typeface="宋体" pitchFamily="2" charset="-122"/>
              </a:rPr>
              <a:t> and </a:t>
            </a:r>
            <a:r>
              <a:rPr lang="en-US" altLang="zh-CN" b="1" dirty="0">
                <a:solidFill>
                  <a:srgbClr val="FF0000"/>
                </a:solidFill>
                <a:ea typeface="宋体" pitchFamily="2" charset="-122"/>
              </a:rPr>
              <a:t>host</a:t>
            </a:r>
            <a:r>
              <a:rPr lang="en-US" altLang="zh-CN" dirty="0">
                <a:solidFill>
                  <a:srgbClr val="003399"/>
                </a:solidFill>
                <a:ea typeface="宋体" pitchFamily="2" charset="-122"/>
              </a:rPr>
              <a:t> options.   </a:t>
            </a:r>
          </a:p>
          <a:p>
            <a:pPr marL="342900" indent="-342900">
              <a:lnSpc>
                <a:spcPct val="80000"/>
              </a:lnSpc>
              <a:spcBef>
                <a:spcPct val="20000"/>
              </a:spcBef>
              <a:buFontTx/>
              <a:buChar char="•"/>
            </a:pPr>
            <a:r>
              <a:rPr lang="en-US" altLang="zh-CN" dirty="0">
                <a:solidFill>
                  <a:srgbClr val="003399"/>
                </a:solidFill>
                <a:ea typeface="宋体" pitchFamily="2" charset="-122"/>
              </a:rPr>
              <a:t>Simply put, the any option substitutes 0.0.0.0 for the IP address and 255.255.255.255 for the wildcard mask. </a:t>
            </a:r>
          </a:p>
          <a:p>
            <a:pPr marL="342900" indent="-342900">
              <a:lnSpc>
                <a:spcPct val="80000"/>
              </a:lnSpc>
              <a:spcBef>
                <a:spcPct val="20000"/>
              </a:spcBef>
              <a:buFontTx/>
              <a:buChar char="•"/>
            </a:pPr>
            <a:r>
              <a:rPr lang="en-US" altLang="zh-CN" dirty="0">
                <a:solidFill>
                  <a:srgbClr val="003399"/>
                </a:solidFill>
                <a:ea typeface="宋体" pitchFamily="2" charset="-122"/>
              </a:rPr>
              <a:t>This option will match any address that it is compared against. </a:t>
            </a:r>
          </a:p>
          <a:p>
            <a:pPr marL="342900" indent="-342900">
              <a:lnSpc>
                <a:spcPct val="80000"/>
              </a:lnSpc>
              <a:spcBef>
                <a:spcPct val="20000"/>
              </a:spcBef>
              <a:buFontTx/>
              <a:buChar char="•"/>
            </a:pPr>
            <a:r>
              <a:rPr lang="en-US" altLang="zh-CN" dirty="0">
                <a:solidFill>
                  <a:srgbClr val="003399"/>
                </a:solidFill>
                <a:ea typeface="宋体" pitchFamily="2" charset="-122"/>
              </a:rPr>
              <a:t>The host option substitutes for the 0.0.0.0 mask. </a:t>
            </a:r>
          </a:p>
          <a:p>
            <a:pPr marL="342900" indent="-342900">
              <a:lnSpc>
                <a:spcPct val="80000"/>
              </a:lnSpc>
              <a:spcBef>
                <a:spcPct val="20000"/>
              </a:spcBef>
              <a:buFontTx/>
              <a:buChar char="•"/>
            </a:pPr>
            <a:r>
              <a:rPr lang="en-US" altLang="zh-CN" dirty="0">
                <a:solidFill>
                  <a:srgbClr val="003399"/>
                </a:solidFill>
                <a:ea typeface="宋体" pitchFamily="2" charset="-122"/>
              </a:rPr>
              <a:t>This mask requires that all bits of the ACL address and the packet address match. This option will match just one address.</a:t>
            </a:r>
          </a:p>
          <a:p>
            <a:pPr marL="342900" indent="-342900">
              <a:lnSpc>
                <a:spcPct val="80000"/>
              </a:lnSpc>
              <a:spcBef>
                <a:spcPct val="20000"/>
              </a:spcBef>
              <a:buFontTx/>
              <a:buChar char="•"/>
            </a:pPr>
            <a:endParaRPr lang="en-US" altLang="zh-CN" dirty="0">
              <a:solidFill>
                <a:srgbClr val="003399"/>
              </a:solidFill>
              <a:ea typeface="宋体"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zh-CN" smtClean="0">
                <a:ea typeface="宋体" pitchFamily="2" charset="-122"/>
              </a:rPr>
              <a:t>More Rules for Standard ACLs</a:t>
            </a:r>
          </a:p>
        </p:txBody>
      </p:sp>
      <p:sp>
        <p:nvSpPr>
          <p:cNvPr id="29699" name="Rectangle 3"/>
          <p:cNvSpPr>
            <a:spLocks noGrp="1" noChangeArrowheads="1"/>
          </p:cNvSpPr>
          <p:nvPr>
            <p:ph type="body" idx="1"/>
          </p:nvPr>
        </p:nvSpPr>
        <p:spPr>
          <a:xfrm>
            <a:off x="381000" y="1447800"/>
            <a:ext cx="8534400" cy="4876800"/>
          </a:xfrm>
        </p:spPr>
        <p:txBody>
          <a:bodyPr/>
          <a:lstStyle/>
          <a:p>
            <a:pPr eaLnBrk="1" hangingPunct="1">
              <a:lnSpc>
                <a:spcPct val="80000"/>
              </a:lnSpc>
            </a:pPr>
            <a:r>
              <a:rPr lang="en-US" altLang="zh-CN" sz="2800" dirty="0" smtClean="0">
                <a:ea typeface="宋体" pitchFamily="2" charset="-122"/>
              </a:rPr>
              <a:t>The “part 4” of Standard ACL works on the source IP address.</a:t>
            </a:r>
          </a:p>
          <a:p>
            <a:pPr eaLnBrk="1" hangingPunct="1">
              <a:lnSpc>
                <a:spcPct val="80000"/>
              </a:lnSpc>
            </a:pPr>
            <a:r>
              <a:rPr lang="en-US" altLang="zh-CN" sz="2800" dirty="0" smtClean="0">
                <a:ea typeface="宋体" pitchFamily="2" charset="-122"/>
              </a:rPr>
              <a:t>1 ACL list represent by 1 ACL number.</a:t>
            </a:r>
          </a:p>
          <a:p>
            <a:pPr eaLnBrk="1" hangingPunct="1">
              <a:lnSpc>
                <a:spcPct val="80000"/>
              </a:lnSpc>
            </a:pPr>
            <a:r>
              <a:rPr lang="en-US" altLang="zh-CN" sz="2800" dirty="0" smtClean="0">
                <a:ea typeface="宋体" pitchFamily="2" charset="-122"/>
              </a:rPr>
              <a:t>You can assign as many “conditions” into a list</a:t>
            </a:r>
          </a:p>
          <a:p>
            <a:pPr eaLnBrk="1" hangingPunct="1">
              <a:lnSpc>
                <a:spcPct val="80000"/>
              </a:lnSpc>
            </a:pPr>
            <a:r>
              <a:rPr lang="en-US" altLang="zh-CN" sz="2800" dirty="0" smtClean="0">
                <a:ea typeface="宋体" pitchFamily="2" charset="-122"/>
              </a:rPr>
              <a:t>Every Standard ACL list has a hidden “deny all” statement at the last of the list. </a:t>
            </a:r>
          </a:p>
          <a:p>
            <a:pPr eaLnBrk="1" hangingPunct="1">
              <a:lnSpc>
                <a:spcPct val="80000"/>
              </a:lnSpc>
            </a:pPr>
            <a:r>
              <a:rPr lang="en-US" altLang="zh-CN" sz="2800" dirty="0" smtClean="0">
                <a:ea typeface="宋体" pitchFamily="2" charset="-122"/>
              </a:rPr>
              <a:t>Use this command to see the access list</a:t>
            </a:r>
          </a:p>
          <a:p>
            <a:pPr lvl="1" eaLnBrk="1" hangingPunct="1">
              <a:lnSpc>
                <a:spcPct val="80000"/>
              </a:lnSpc>
            </a:pPr>
            <a:r>
              <a:rPr lang="en-US" altLang="zh-CN" sz="2400" b="1" dirty="0" err="1" smtClean="0">
                <a:solidFill>
                  <a:schemeClr val="tx1"/>
                </a:solidFill>
                <a:latin typeface="Courier New" pitchFamily="49" charset="0"/>
                <a:ea typeface="宋体" pitchFamily="2" charset="-122"/>
              </a:rPr>
              <a:t>Router#show</a:t>
            </a:r>
            <a:r>
              <a:rPr lang="en-US" altLang="zh-CN" sz="2400" b="1" dirty="0" smtClean="0">
                <a:solidFill>
                  <a:schemeClr val="tx1"/>
                </a:solidFill>
                <a:latin typeface="Courier New" pitchFamily="49" charset="0"/>
                <a:ea typeface="宋体" pitchFamily="2" charset="-122"/>
              </a:rPr>
              <a:t> </a:t>
            </a:r>
            <a:r>
              <a:rPr lang="en-US" altLang="zh-CN" sz="2400" b="1" dirty="0" smtClean="0">
                <a:solidFill>
                  <a:schemeClr val="tx1"/>
                </a:solidFill>
                <a:latin typeface="Courier New" pitchFamily="49" charset="0"/>
                <a:ea typeface="宋体" pitchFamily="2" charset="-122"/>
              </a:rPr>
              <a:t>access-list 5</a:t>
            </a:r>
          </a:p>
          <a:p>
            <a:pPr eaLnBrk="1" hangingPunct="1">
              <a:lnSpc>
                <a:spcPct val="80000"/>
              </a:lnSpc>
            </a:pPr>
            <a:r>
              <a:rPr lang="en-US" altLang="zh-CN" sz="2800" dirty="0" smtClean="0">
                <a:ea typeface="宋体" pitchFamily="2" charset="-122"/>
              </a:rPr>
              <a:t>Use this command to erase a access list</a:t>
            </a:r>
          </a:p>
          <a:p>
            <a:pPr lvl="1" eaLnBrk="1" hangingPunct="1">
              <a:lnSpc>
                <a:spcPct val="80000"/>
              </a:lnSpc>
            </a:pPr>
            <a:r>
              <a:rPr lang="en-US" altLang="zh-CN" sz="2400" b="1" dirty="0" smtClean="0">
                <a:solidFill>
                  <a:schemeClr val="tx1"/>
                </a:solidFill>
                <a:latin typeface="Courier New" pitchFamily="49" charset="0"/>
                <a:ea typeface="宋体" pitchFamily="2" charset="-122"/>
              </a:rPr>
              <a:t>Router(config)#no access-list 15</a:t>
            </a:r>
          </a:p>
          <a:p>
            <a:pPr eaLnBrk="1" hangingPunct="1">
              <a:lnSpc>
                <a:spcPct val="80000"/>
              </a:lnSpc>
            </a:pPr>
            <a:endParaRPr lang="zh-CN" altLang="en-US" sz="2800" dirty="0" smtClean="0">
              <a:ea typeface="宋体" pitchFamily="2" charset="-122"/>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Book Antiqu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34204</TotalTime>
  <Words>2257</Words>
  <Application>Microsoft Office PowerPoint</Application>
  <PresentationFormat>On-screen Show (4:3)</PresentationFormat>
  <Paragraphs>380</Paragraphs>
  <Slides>39</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6" baseType="lpstr">
      <vt:lpstr>宋体</vt:lpstr>
      <vt:lpstr>Arial</vt:lpstr>
      <vt:lpstr>Book Antiqua</vt:lpstr>
      <vt:lpstr>Courier New</vt:lpstr>
      <vt:lpstr>Times New Roman</vt:lpstr>
      <vt:lpstr>Default Design</vt:lpstr>
      <vt:lpstr>Bitmap Image</vt:lpstr>
      <vt:lpstr>TCP/IP Network Fundamentals</vt:lpstr>
      <vt:lpstr>PowerPoint Presentation</vt:lpstr>
      <vt:lpstr>What is ACL?</vt:lpstr>
      <vt:lpstr>“Applying” ACLs</vt:lpstr>
      <vt:lpstr>Syntax of Standard ACLs Explained</vt:lpstr>
      <vt:lpstr>Introduction to Wildcard Mask</vt:lpstr>
      <vt:lpstr>Difference Between Subnet mask and Wildcard mask</vt:lpstr>
      <vt:lpstr>The ANY and HOST Option</vt:lpstr>
      <vt:lpstr>More Rules for Standard ACLs</vt:lpstr>
      <vt:lpstr>Multi-condition Standard ACL</vt:lpstr>
      <vt:lpstr>Placing Standard ACLs - 1</vt:lpstr>
      <vt:lpstr>Placing Standard ACLs - 2</vt:lpstr>
      <vt:lpstr>Checking and Unbind the “Placement” of ACLs</vt:lpstr>
      <vt:lpstr>Show running-config</vt:lpstr>
      <vt:lpstr>Show IP Interface</vt:lpstr>
      <vt:lpstr>While you delete Access List</vt:lpstr>
      <vt:lpstr>Placing ACL at VTY</vt:lpstr>
      <vt:lpstr>Creating IP Extended List</vt:lpstr>
      <vt:lpstr>Extended ACL – Part 1-4</vt:lpstr>
      <vt:lpstr>Extended ACL – Part 5-8</vt:lpstr>
      <vt:lpstr>Extended List Placement</vt:lpstr>
      <vt:lpstr>Case Study: Apply Extended ACL in Security Policy</vt:lpstr>
      <vt:lpstr>Answer to the last slide</vt:lpstr>
      <vt:lpstr>Creating Named ACLs - 1</vt:lpstr>
      <vt:lpstr>Creating Named ACLs (Standard)</vt:lpstr>
      <vt:lpstr>Placing Name ACLs</vt:lpstr>
      <vt:lpstr>Creating Named ACLs – Extended -1</vt:lpstr>
      <vt:lpstr>Creating Named ACLs – Extended -2</vt:lpstr>
      <vt:lpstr>Inserting a line in Named ACL - 1</vt:lpstr>
      <vt:lpstr>Inserting a line in Named ACL - 2</vt:lpstr>
      <vt:lpstr>Summary: IP Standard and Extended List</vt:lpstr>
      <vt:lpstr>Access-List Grouping in a Router</vt:lpstr>
      <vt:lpstr>ACL and Firewall</vt:lpstr>
      <vt:lpstr>Other Uses of ACLs</vt:lpstr>
      <vt:lpstr>Summary: Monitoring ACL</vt:lpstr>
      <vt:lpstr>Summary: Application of ACL</vt:lpstr>
      <vt:lpstr>Summary: ACL at Router Interface</vt:lpstr>
      <vt:lpstr>Summary: Placing ACLs</vt:lpstr>
      <vt:lpstr>Summary: How ACL “Logic” Works</vt:lpstr>
    </vt:vector>
  </TitlesOfParts>
  <Company>Universiti Tunku Abdul Rahman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FICT Presentation</dc:title>
  <dc:creator>Dr. Lim Soo KIng</dc:creator>
  <cp:lastModifiedBy>admin</cp:lastModifiedBy>
  <cp:revision>910</cp:revision>
  <dcterms:created xsi:type="dcterms:W3CDTF">2004-01-08T01:54:24Z</dcterms:created>
  <dcterms:modified xsi:type="dcterms:W3CDTF">2017-07-11T05:33:37Z</dcterms:modified>
</cp:coreProperties>
</file>