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60"/>
  </p:notesMasterIdLst>
  <p:handoutMasterIdLst>
    <p:handoutMasterId r:id="rId61"/>
  </p:handoutMasterIdLst>
  <p:sldIdLst>
    <p:sldId id="634" r:id="rId3"/>
    <p:sldId id="640" r:id="rId4"/>
    <p:sldId id="392" r:id="rId5"/>
    <p:sldId id="393" r:id="rId6"/>
    <p:sldId id="315" r:id="rId7"/>
    <p:sldId id="676" r:id="rId8"/>
    <p:sldId id="322" r:id="rId9"/>
    <p:sldId id="648" r:id="rId10"/>
    <p:sldId id="403" r:id="rId11"/>
    <p:sldId id="404" r:id="rId12"/>
    <p:sldId id="588" r:id="rId13"/>
    <p:sldId id="602" r:id="rId14"/>
    <p:sldId id="367" r:id="rId15"/>
    <p:sldId id="592" r:id="rId16"/>
    <p:sldId id="518" r:id="rId17"/>
    <p:sldId id="624" r:id="rId18"/>
    <p:sldId id="625" r:id="rId19"/>
    <p:sldId id="650" r:id="rId20"/>
    <p:sldId id="651" r:id="rId21"/>
    <p:sldId id="644" r:id="rId22"/>
    <p:sldId id="652" r:id="rId23"/>
    <p:sldId id="631" r:id="rId24"/>
    <p:sldId id="678" r:id="rId25"/>
    <p:sldId id="709" r:id="rId26"/>
    <p:sldId id="710" r:id="rId27"/>
    <p:sldId id="706" r:id="rId28"/>
    <p:sldId id="707" r:id="rId29"/>
    <p:sldId id="708" r:id="rId30"/>
    <p:sldId id="642" r:id="rId31"/>
    <p:sldId id="595" r:id="rId32"/>
    <p:sldId id="406" r:id="rId33"/>
    <p:sldId id="405" r:id="rId34"/>
    <p:sldId id="614" r:id="rId35"/>
    <p:sldId id="622" r:id="rId36"/>
    <p:sldId id="623" r:id="rId37"/>
    <p:sldId id="364" r:id="rId38"/>
    <p:sldId id="659" r:id="rId39"/>
    <p:sldId id="671" r:id="rId40"/>
    <p:sldId id="664" r:id="rId41"/>
    <p:sldId id="665" r:id="rId42"/>
    <p:sldId id="666" r:id="rId43"/>
    <p:sldId id="667" r:id="rId44"/>
    <p:sldId id="688" r:id="rId45"/>
    <p:sldId id="689" r:id="rId46"/>
    <p:sldId id="690" r:id="rId47"/>
    <p:sldId id="691" r:id="rId48"/>
    <p:sldId id="692" r:id="rId49"/>
    <p:sldId id="695" r:id="rId50"/>
    <p:sldId id="696" r:id="rId51"/>
    <p:sldId id="697" r:id="rId52"/>
    <p:sldId id="698" r:id="rId53"/>
    <p:sldId id="699" r:id="rId54"/>
    <p:sldId id="700" r:id="rId55"/>
    <p:sldId id="701" r:id="rId56"/>
    <p:sldId id="702" r:id="rId57"/>
    <p:sldId id="704" r:id="rId58"/>
    <p:sldId id="705" r:id="rId59"/>
  </p:sldIdLst>
  <p:sldSz cx="9144000" cy="6858000" type="screen4x3"/>
  <p:notesSz cx="6735763" cy="9866313"/>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5pPr>
    <a:lvl6pPr marL="2286000" algn="l" defTabSz="914400" rtl="0" eaLnBrk="1" latinLnBrk="0" hangingPunct="1">
      <a:defRPr kern="1200">
        <a:solidFill>
          <a:schemeClr val="bg1"/>
        </a:solidFill>
        <a:latin typeface="Arial" panose="020B0604020202020204" pitchFamily="34" charset="0"/>
        <a:ea typeface="MS Gothic" panose="020B0609070205080204" pitchFamily="49" charset="-128"/>
        <a:cs typeface="+mn-cs"/>
      </a:defRPr>
    </a:lvl6pPr>
    <a:lvl7pPr marL="2743200" algn="l" defTabSz="914400" rtl="0" eaLnBrk="1" latinLnBrk="0" hangingPunct="1">
      <a:defRPr kern="1200">
        <a:solidFill>
          <a:schemeClr val="bg1"/>
        </a:solidFill>
        <a:latin typeface="Arial" panose="020B0604020202020204" pitchFamily="34" charset="0"/>
        <a:ea typeface="MS Gothic" panose="020B0609070205080204" pitchFamily="49" charset="-128"/>
        <a:cs typeface="+mn-cs"/>
      </a:defRPr>
    </a:lvl7pPr>
    <a:lvl8pPr marL="3200400" algn="l" defTabSz="914400" rtl="0" eaLnBrk="1" latinLnBrk="0" hangingPunct="1">
      <a:defRPr kern="1200">
        <a:solidFill>
          <a:schemeClr val="bg1"/>
        </a:solidFill>
        <a:latin typeface="Arial" panose="020B0604020202020204" pitchFamily="34" charset="0"/>
        <a:ea typeface="MS Gothic" panose="020B0609070205080204" pitchFamily="49" charset="-128"/>
        <a:cs typeface="+mn-cs"/>
      </a:defRPr>
    </a:lvl8pPr>
    <a:lvl9pPr marL="3657600" algn="l" defTabSz="914400" rtl="0" eaLnBrk="1" latinLnBrk="0" hangingPunct="1">
      <a:defRPr kern="1200">
        <a:solidFill>
          <a:schemeClr val="bg1"/>
        </a:solidFill>
        <a:latin typeface="Arial" panose="020B0604020202020204" pitchFamily="34" charset="0"/>
        <a:ea typeface="MS Gothic" panose="020B0609070205080204" pitchFamily="49"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60">
          <p15:clr>
            <a:srgbClr val="A4A3A4"/>
          </p15:clr>
        </p15:guide>
        <p15:guide id="2" pos="19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4783" autoAdjust="0"/>
  </p:normalViewPr>
  <p:slideViewPr>
    <p:cSldViewPr>
      <p:cViewPr varScale="1">
        <p:scale>
          <a:sx n="74" d="100"/>
          <a:sy n="74" d="100"/>
        </p:scale>
        <p:origin x="-1266" y="-90"/>
      </p:cViewPr>
      <p:guideLst>
        <p:guide orient="horz" pos="2160"/>
        <p:guide pos="2880"/>
      </p:guideLst>
    </p:cSldViewPr>
  </p:slideViewPr>
  <p:outlineViewPr>
    <p:cViewPr varScale="1">
      <p:scale>
        <a:sx n="170" d="200"/>
        <a:sy n="170" d="200"/>
      </p:scale>
      <p:origin x="-780" y="-84"/>
    </p:cViewPr>
    <p:sldLst>
      <p:sld r:id="rId1" collapse="1"/>
    </p:sldLst>
  </p:outlineViewPr>
  <p:notesTextViewPr>
    <p:cViewPr>
      <p:scale>
        <a:sx n="100" d="100"/>
        <a:sy n="100" d="100"/>
      </p:scale>
      <p:origin x="0" y="0"/>
    </p:cViewPr>
  </p:notesTextViewPr>
  <p:notesViewPr>
    <p:cSldViewPr>
      <p:cViewPr varScale="1">
        <p:scale>
          <a:sx n="59" d="100"/>
          <a:sy n="59" d="100"/>
        </p:scale>
        <p:origin x="-1752" y="-72"/>
      </p:cViewPr>
      <p:guideLst>
        <p:guide orient="horz" pos="2960"/>
        <p:guide pos="19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atin typeface="Arial" charset="0"/>
              </a:defRPr>
            </a:lvl1pPr>
          </a:lstStyle>
          <a:p>
            <a:pPr>
              <a:defRPr/>
            </a:pPr>
            <a:fld id="{7814DBEC-BF64-48A5-B839-5AFB13062BEB}" type="datetimeFigureOut">
              <a:rPr lang="en-US"/>
              <a:pPr>
                <a:defRPr/>
              </a:pPr>
              <a:t>7/24/2017</a:t>
            </a:fld>
            <a:endParaRPr lang="en-US"/>
          </a:p>
        </p:txBody>
      </p:sp>
      <p:sp>
        <p:nvSpPr>
          <p:cNvPr id="4" name="Footer Placeholder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14763" y="9371013"/>
            <a:ext cx="2919412" cy="4937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80DD208-A75A-412D-BE17-B251824E89A3}" type="slidenum">
              <a:rPr lang="en-US"/>
              <a:pPr>
                <a:defRPr/>
              </a:pPr>
              <a:t>‹#›</a:t>
            </a:fld>
            <a:endParaRPr lang="en-US"/>
          </a:p>
        </p:txBody>
      </p:sp>
    </p:spTree>
    <p:extLst>
      <p:ext uri="{BB962C8B-B14F-4D97-AF65-F5344CB8AC3E}">
        <p14:creationId xmlns:p14="http://schemas.microsoft.com/office/powerpoint/2010/main" val="587505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6735763" cy="98663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87572" tIns="43786" rIns="87572" bIns="43786" anchor="ctr"/>
          <a:lstStyle/>
          <a:p>
            <a:pPr eaLnBrk="1" hangingPunct="1">
              <a:buClr>
                <a:srgbClr val="000000"/>
              </a:buClr>
              <a:buSzPct val="100000"/>
              <a:buFont typeface="Times New Roman" panose="02020603050405020304" pitchFamily="18" charset="0"/>
              <a:buNone/>
            </a:pPr>
            <a:endParaRPr lang="en-US"/>
          </a:p>
        </p:txBody>
      </p:sp>
      <p:sp>
        <p:nvSpPr>
          <p:cNvPr id="2" name="Rectangle 2"/>
          <p:cNvSpPr>
            <a:spLocks noGrp="1" noChangeArrowheads="1"/>
          </p:cNvSpPr>
          <p:nvPr>
            <p:ph type="hdr"/>
          </p:nvPr>
        </p:nvSpPr>
        <p:spPr bwMode="auto">
          <a:xfrm>
            <a:off x="0" y="0"/>
            <a:ext cx="2917825" cy="492125"/>
          </a:xfrm>
          <a:prstGeom prst="rect">
            <a:avLst/>
          </a:prstGeom>
          <a:noFill/>
          <a:ln w="9525">
            <a:noFill/>
            <a:round/>
            <a:headEnd/>
            <a:tailEnd/>
          </a:ln>
          <a:effectLst/>
        </p:spPr>
        <p:txBody>
          <a:bodyPr vert="horz" wrap="square" lIns="92744" tIns="46199" rIns="92744" bIns="46199" numCol="1" anchor="t" anchorCtr="0" compatLnSpc="1">
            <a:prstTxWarp prst="textNoShape">
              <a:avLst/>
            </a:prstTxWarp>
          </a:bodyPr>
          <a:lstStyle>
            <a:lvl1pPr eaLnBrk="1" hangingPunct="1">
              <a:buClr>
                <a:srgbClr val="000000"/>
              </a:buClr>
              <a:buSzPct val="100000"/>
              <a:buFont typeface="Times New Roman" pitchFamily="18" charset="0"/>
              <a:buNone/>
              <a:tabLst>
                <a:tab pos="693279" algn="l"/>
                <a:tab pos="1386558" algn="l"/>
                <a:tab pos="2079837" algn="l"/>
                <a:tab pos="2773116" algn="l"/>
              </a:tabLst>
              <a:defRPr sz="1200">
                <a:solidFill>
                  <a:srgbClr val="000000"/>
                </a:solidFill>
                <a:latin typeface="Times New Roman" pitchFamily="18" charset="0"/>
                <a:ea typeface="宋体" pitchFamily="2" charset="-122"/>
              </a:defRPr>
            </a:lvl1pPr>
          </a:lstStyle>
          <a:p>
            <a:pPr>
              <a:defRPr/>
            </a:pPr>
            <a:endParaRPr lang="en-US"/>
          </a:p>
        </p:txBody>
      </p:sp>
      <p:sp>
        <p:nvSpPr>
          <p:cNvPr id="3075" name="Rectangle 3"/>
          <p:cNvSpPr>
            <a:spLocks noGrp="1" noChangeArrowheads="1"/>
          </p:cNvSpPr>
          <p:nvPr>
            <p:ph type="dt"/>
          </p:nvPr>
        </p:nvSpPr>
        <p:spPr bwMode="auto">
          <a:xfrm>
            <a:off x="3813175" y="0"/>
            <a:ext cx="2919413" cy="492125"/>
          </a:xfrm>
          <a:prstGeom prst="rect">
            <a:avLst/>
          </a:prstGeom>
          <a:noFill/>
          <a:ln w="9525">
            <a:noFill/>
            <a:round/>
            <a:headEnd/>
            <a:tailEnd/>
          </a:ln>
          <a:effectLst/>
        </p:spPr>
        <p:txBody>
          <a:bodyPr vert="horz" wrap="square" lIns="92744" tIns="46199" rIns="92744" bIns="46199" numCol="1" anchor="t" anchorCtr="0" compatLnSpc="1">
            <a:prstTxWarp prst="textNoShape">
              <a:avLst/>
            </a:prstTxWarp>
          </a:bodyPr>
          <a:lstStyle>
            <a:lvl1pPr algn="r" eaLnBrk="1" hangingPunct="1">
              <a:buClr>
                <a:srgbClr val="000000"/>
              </a:buClr>
              <a:buSzPct val="100000"/>
              <a:buFont typeface="Times New Roman" pitchFamily="18" charset="0"/>
              <a:buNone/>
              <a:tabLst>
                <a:tab pos="693279" algn="l"/>
                <a:tab pos="1386558" algn="l"/>
                <a:tab pos="2079837" algn="l"/>
                <a:tab pos="2773116" algn="l"/>
              </a:tabLst>
              <a:defRPr sz="1200">
                <a:solidFill>
                  <a:srgbClr val="000000"/>
                </a:solidFill>
                <a:latin typeface="Times New Roman" pitchFamily="18" charset="0"/>
                <a:ea typeface="宋体" pitchFamily="2" charset="-122"/>
              </a:defRPr>
            </a:lvl1pPr>
          </a:lstStyle>
          <a:p>
            <a:pPr>
              <a:defRPr/>
            </a:pPr>
            <a:r>
              <a:rPr lang="en-US"/>
              <a:t>05/29/09</a:t>
            </a:r>
          </a:p>
        </p:txBody>
      </p:sp>
      <p:sp>
        <p:nvSpPr>
          <p:cNvPr id="3077" name="Rectangle 4"/>
          <p:cNvSpPr>
            <a:spLocks noGrp="1" noRot="1" noChangeAspect="1" noChangeArrowheads="1"/>
          </p:cNvSpPr>
          <p:nvPr>
            <p:ph type="sldImg"/>
          </p:nvPr>
        </p:nvSpPr>
        <p:spPr bwMode="auto">
          <a:xfrm>
            <a:off x="901700" y="739775"/>
            <a:ext cx="4932363" cy="3700463"/>
          </a:xfrm>
          <a:prstGeom prst="rect">
            <a:avLst/>
          </a:prstGeom>
          <a:solidFill>
            <a:srgbClr val="FFFFFF"/>
          </a:solidFill>
          <a:ln w="9360">
            <a:solidFill>
              <a:srgbClr val="000000"/>
            </a:solidFill>
            <a:miter lim="800000"/>
            <a:headEnd/>
            <a:tailEnd/>
          </a:ln>
        </p:spPr>
      </p:sp>
      <p:sp>
        <p:nvSpPr>
          <p:cNvPr id="3" name="Rectangle 5"/>
          <p:cNvSpPr>
            <a:spLocks noGrp="1" noChangeArrowheads="1"/>
          </p:cNvSpPr>
          <p:nvPr>
            <p:ph type="body"/>
          </p:nvPr>
        </p:nvSpPr>
        <p:spPr bwMode="auto">
          <a:xfrm>
            <a:off x="673100" y="4687888"/>
            <a:ext cx="5387975" cy="4437062"/>
          </a:xfrm>
          <a:prstGeom prst="rect">
            <a:avLst/>
          </a:prstGeom>
          <a:noFill/>
          <a:ln w="9525">
            <a:noFill/>
            <a:round/>
            <a:headEnd/>
            <a:tailEnd/>
          </a:ln>
          <a:effectLst/>
        </p:spPr>
        <p:txBody>
          <a:bodyPr vert="horz" wrap="square" lIns="92744" tIns="46199" rIns="92744" bIns="46199" numCol="1" anchor="t" anchorCtr="0" compatLnSpc="1">
            <a:prstTxWarp prst="textNoShape">
              <a:avLst/>
            </a:prstTxWarp>
          </a:bodyPr>
          <a:lstStyle/>
          <a:p>
            <a:pPr lvl="0"/>
            <a:endParaRPr lang="zh-CN" altLang="en-US" noProof="0" smtClean="0"/>
          </a:p>
        </p:txBody>
      </p:sp>
      <p:sp>
        <p:nvSpPr>
          <p:cNvPr id="3078" name="Rectangle 6"/>
          <p:cNvSpPr>
            <a:spLocks noGrp="1" noChangeArrowheads="1"/>
          </p:cNvSpPr>
          <p:nvPr>
            <p:ph type="ftr"/>
          </p:nvPr>
        </p:nvSpPr>
        <p:spPr bwMode="auto">
          <a:xfrm>
            <a:off x="0" y="9369425"/>
            <a:ext cx="2917825" cy="492125"/>
          </a:xfrm>
          <a:prstGeom prst="rect">
            <a:avLst/>
          </a:prstGeom>
          <a:noFill/>
          <a:ln w="9525">
            <a:noFill/>
            <a:round/>
            <a:headEnd/>
            <a:tailEnd/>
          </a:ln>
          <a:effectLst/>
        </p:spPr>
        <p:txBody>
          <a:bodyPr vert="horz" wrap="square" lIns="92744" tIns="46199" rIns="92744" bIns="46199" numCol="1" anchor="b" anchorCtr="0" compatLnSpc="1">
            <a:prstTxWarp prst="textNoShape">
              <a:avLst/>
            </a:prstTxWarp>
          </a:bodyPr>
          <a:lstStyle>
            <a:lvl1pPr eaLnBrk="1" hangingPunct="1">
              <a:buClr>
                <a:srgbClr val="000000"/>
              </a:buClr>
              <a:buSzPct val="100000"/>
              <a:buFont typeface="Times New Roman" pitchFamily="18" charset="0"/>
              <a:buNone/>
              <a:tabLst>
                <a:tab pos="693279" algn="l"/>
                <a:tab pos="1386558" algn="l"/>
                <a:tab pos="2079837" algn="l"/>
                <a:tab pos="2773116" algn="l"/>
              </a:tabLst>
              <a:defRPr sz="1200">
                <a:solidFill>
                  <a:srgbClr val="000000"/>
                </a:solidFill>
                <a:latin typeface="Times New Roman" pitchFamily="18" charset="0"/>
                <a:ea typeface="宋体" pitchFamily="2" charset="-122"/>
              </a:defRPr>
            </a:lvl1pPr>
          </a:lstStyle>
          <a:p>
            <a:pPr>
              <a:defRPr/>
            </a:pPr>
            <a:endParaRPr lang="en-US"/>
          </a:p>
        </p:txBody>
      </p:sp>
      <p:sp>
        <p:nvSpPr>
          <p:cNvPr id="3079" name="Rectangle 7"/>
          <p:cNvSpPr>
            <a:spLocks noGrp="1" noChangeArrowheads="1"/>
          </p:cNvSpPr>
          <p:nvPr>
            <p:ph type="sldNum"/>
          </p:nvPr>
        </p:nvSpPr>
        <p:spPr bwMode="auto">
          <a:xfrm>
            <a:off x="3813175" y="9369425"/>
            <a:ext cx="2919413" cy="492125"/>
          </a:xfrm>
          <a:prstGeom prst="rect">
            <a:avLst/>
          </a:prstGeom>
          <a:noFill/>
          <a:ln w="9525">
            <a:noFill/>
            <a:round/>
            <a:headEnd/>
            <a:tailEnd/>
          </a:ln>
          <a:effectLst/>
        </p:spPr>
        <p:txBody>
          <a:bodyPr vert="horz" wrap="square" lIns="92744" tIns="46199" rIns="92744" bIns="46199" numCol="1" anchor="b" anchorCtr="0" compatLnSpc="1">
            <a:prstTxWarp prst="textNoShape">
              <a:avLst/>
            </a:prstTxWarp>
          </a:bodyPr>
          <a:lstStyle>
            <a:lvl1pPr algn="r" eaLnBrk="1" hangingPunct="1">
              <a:buClr>
                <a:srgbClr val="000000"/>
              </a:buClr>
              <a:buSzPct val="100000"/>
              <a:buFont typeface="Times New Roman" panose="02020603050405020304" pitchFamily="18" charset="0"/>
              <a:buNone/>
              <a:tabLst>
                <a:tab pos="692150" algn="l"/>
                <a:tab pos="1385888" algn="l"/>
                <a:tab pos="2079625" algn="l"/>
                <a:tab pos="2771775" algn="l"/>
              </a:tabLst>
              <a:defRPr sz="1200">
                <a:solidFill>
                  <a:srgbClr val="000000"/>
                </a:solidFill>
                <a:latin typeface="Times New Roman" panose="02020603050405020304" pitchFamily="18" charset="0"/>
                <a:ea typeface="宋体" panose="02010600030101010101" pitchFamily="2" charset="-122"/>
              </a:defRPr>
            </a:lvl1pPr>
          </a:lstStyle>
          <a:p>
            <a:pPr>
              <a:defRPr/>
            </a:pPr>
            <a:fld id="{2D47437C-30C8-4E63-8490-16F035789C19}" type="slidenum">
              <a:rPr lang="en-US"/>
              <a:pPr>
                <a:defRPr/>
              </a:pPr>
              <a:t>‹#›</a:t>
            </a:fld>
            <a:endParaRPr lang="en-US"/>
          </a:p>
        </p:txBody>
      </p:sp>
    </p:spTree>
    <p:extLst>
      <p:ext uri="{BB962C8B-B14F-4D97-AF65-F5344CB8AC3E}">
        <p14:creationId xmlns:p14="http://schemas.microsoft.com/office/powerpoint/2010/main" val="146029188"/>
      </p:ext>
    </p:extLst>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1pPr>
            <a:lvl2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2pPr>
            <a:lvl3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3pPr>
            <a:lvl4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4pPr>
            <a:lvl5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9pPr>
          </a:lstStyle>
          <a:p>
            <a:fld id="{591E331D-182E-4BF1-97B7-46865ADBB90B}" type="slidenum">
              <a:rPr lang="en-US" smtClean="0">
                <a:solidFill>
                  <a:srgbClr val="000000"/>
                </a:solidFill>
                <a:latin typeface="Times New Roman" panose="02020603050405020304" pitchFamily="18" charset="0"/>
                <a:ea typeface="宋体" panose="02010600030101010101" pitchFamily="2" charset="-122"/>
              </a:rPr>
              <a:pPr/>
              <a:t>8</a:t>
            </a:fld>
            <a:endParaRPr lang="en-US" smtClean="0">
              <a:solidFill>
                <a:srgbClr val="000000"/>
              </a:solidFill>
              <a:latin typeface="Times New Roman" panose="02020603050405020304" pitchFamily="18" charset="0"/>
              <a:ea typeface="宋体" panose="02010600030101010101" pitchFamily="2" charset="-122"/>
            </a:endParaRPr>
          </a:p>
        </p:txBody>
      </p:sp>
      <p:sp>
        <p:nvSpPr>
          <p:cNvPr id="24579" name="Rectangle 2"/>
          <p:cNvSpPr>
            <a:spLocks noChangeArrowheads="1"/>
          </p:cNvSpPr>
          <p:nvPr/>
        </p:nvSpPr>
        <p:spPr bwMode="auto">
          <a:xfrm>
            <a:off x="3814763" y="-1588"/>
            <a:ext cx="2924175"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29" tIns="46615" rIns="93229" bIns="46615" anchor="ctr"/>
          <a:lstStyle/>
          <a:p>
            <a:pPr eaLnBrk="1" hangingPunct="1">
              <a:buClr>
                <a:srgbClr val="000000"/>
              </a:buClr>
              <a:buSzPct val="100000"/>
              <a:buFont typeface="Times New Roman" panose="02020603050405020304" pitchFamily="18" charset="0"/>
              <a:buNone/>
            </a:pPr>
            <a:endParaRPr lang="en-US"/>
          </a:p>
        </p:txBody>
      </p:sp>
      <p:sp>
        <p:nvSpPr>
          <p:cNvPr id="24580" name="Rectangle 3"/>
          <p:cNvSpPr>
            <a:spLocks noChangeArrowheads="1"/>
          </p:cNvSpPr>
          <p:nvPr/>
        </p:nvSpPr>
        <p:spPr bwMode="auto">
          <a:xfrm>
            <a:off x="-3175" y="-1588"/>
            <a:ext cx="29210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29" tIns="46615" rIns="93229" bIns="46615" anchor="ctr"/>
          <a:lstStyle/>
          <a:p>
            <a:pPr eaLnBrk="1" hangingPunct="1">
              <a:buClr>
                <a:srgbClr val="000000"/>
              </a:buClr>
              <a:buSzPct val="100000"/>
              <a:buFont typeface="Times New Roman" panose="02020603050405020304" pitchFamily="18" charset="0"/>
              <a:buNone/>
            </a:pPr>
            <a:endParaRPr lang="en-US"/>
          </a:p>
        </p:txBody>
      </p:sp>
      <p:sp>
        <p:nvSpPr>
          <p:cNvPr id="24581" name="Rectangle 4"/>
          <p:cNvSpPr>
            <a:spLocks noGrp="1" noRot="1" noChangeAspect="1" noChangeArrowheads="1" noTextEdit="1"/>
          </p:cNvSpPr>
          <p:nvPr>
            <p:ph type="sldImg"/>
          </p:nvPr>
        </p:nvSpPr>
        <p:spPr>
          <a:xfrm>
            <a:off x="1009650" y="608013"/>
            <a:ext cx="4727575" cy="3546475"/>
          </a:xfrm>
          <a:ln/>
        </p:spPr>
      </p:sp>
      <p:sp>
        <p:nvSpPr>
          <p:cNvPr id="24582" name="Rectangle 5"/>
          <p:cNvSpPr>
            <a:spLocks noGrp="1" noChangeArrowheads="1"/>
          </p:cNvSpPr>
          <p:nvPr>
            <p:ph type="body" idx="1"/>
          </p:nvPr>
        </p:nvSpPr>
        <p:spPr>
          <a:xfrm>
            <a:off x="842963" y="4313238"/>
            <a:ext cx="5068887" cy="4646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71" tIns="46537" rIns="93071" bIns="46537"/>
          <a:lstStyle/>
          <a:p>
            <a:pPr eaLnBrk="1" hangingPunct="1"/>
            <a:r>
              <a:rPr lang="en-US" smtClean="0"/>
              <a:t>The IPv4 address space provides approximately 4.3 billion addresses. Of that address space, approximately 3.7 billion addresses are actually assignable; the other addresses are reserved for special purposes such as multicasting, private address space, loopback testing, and research. Based on figures as of January 1, 2007, about 2.4 billion of these available addresses are currently assigned to either end users or Internet service providers (ISPs). That leaves roughly 1.3 billion addresses still available from the IPv4 address space.</a:t>
            </a:r>
          </a:p>
          <a:p>
            <a:pPr eaLnBrk="1" hangingPunct="1"/>
            <a:endParaRPr lang="en-US" smtClean="0"/>
          </a:p>
          <a:p>
            <a:pPr eaLnBrk="1" hangingPunct="1"/>
            <a:r>
              <a:rPr lang="en-US" smtClean="0"/>
              <a:t>An IPv6 address is a 128-bit binary value, which can be displayed as 32 hexadecimal digits, as shown in the figure. It provides 3.4 times 10 to the 38th IP addresses. This version of IP addressing should provide sufficient addresses for future Internet growth needs.</a:t>
            </a:r>
          </a:p>
          <a:p>
            <a:pPr eaLnBrk="1" hangingPunct="1"/>
            <a:endParaRPr lang="en-US" smtClean="0"/>
          </a:p>
          <a:p>
            <a:pPr eaLnBrk="1" hangingPunct="1"/>
            <a:r>
              <a:rPr lang="en-US" smtClean="0"/>
              <a:t>In addition to its technical and business potential, IPv6 offers a virtually unlimited supply of IP addresses. Because of its generous 128-bit address space, IPv6 generates a virtually unlimited stock of addresses—enough to allocate more than the entire IPv4 Internet address space to everyone on the planet.</a:t>
            </a:r>
          </a:p>
          <a:p>
            <a:pPr eaLnBrk="1" hangingPunct="1"/>
            <a:endParaRPr lang="en-US" smtClean="0"/>
          </a:p>
        </p:txBody>
      </p:sp>
    </p:spTree>
    <p:extLst>
      <p:ext uri="{BB962C8B-B14F-4D97-AF65-F5344CB8AC3E}">
        <p14:creationId xmlns:p14="http://schemas.microsoft.com/office/powerpoint/2010/main" val="783647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1pPr>
            <a:lvl2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2pPr>
            <a:lvl3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3pPr>
            <a:lvl4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4pPr>
            <a:lvl5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9pPr>
          </a:lstStyle>
          <a:p>
            <a:fld id="{BF53DA25-FC29-42EA-BB9D-476DC9C8D448}" type="slidenum">
              <a:rPr lang="en-AU" smtClean="0">
                <a:solidFill>
                  <a:srgbClr val="000000"/>
                </a:solidFill>
                <a:latin typeface="Times New Roman" panose="02020603050405020304" pitchFamily="18" charset="0"/>
                <a:ea typeface="宋体" panose="02010600030101010101" pitchFamily="2" charset="-122"/>
              </a:rPr>
              <a:pPr/>
              <a:t>13</a:t>
            </a:fld>
            <a:endParaRPr lang="en-AU" smtClean="0">
              <a:solidFill>
                <a:srgbClr val="000000"/>
              </a:solidFill>
              <a:latin typeface="Times New Roman" panose="02020603050405020304" pitchFamily="18" charset="0"/>
              <a:ea typeface="宋体" panose="02010600030101010101" pitchFamily="2" charset="-122"/>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896938" y="4686300"/>
            <a:ext cx="4941887" cy="4438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65334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1pPr>
            <a:lvl2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2pPr>
            <a:lvl3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3pPr>
            <a:lvl4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4pPr>
            <a:lvl5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9pPr>
          </a:lstStyle>
          <a:p>
            <a:fld id="{20FC6EF8-BE52-43F7-AEF3-9B29B62550F0}" type="slidenum">
              <a:rPr lang="en-US" smtClean="0">
                <a:solidFill>
                  <a:srgbClr val="000000"/>
                </a:solidFill>
                <a:latin typeface="Times New Roman" panose="02020603050405020304" pitchFamily="18" charset="0"/>
                <a:ea typeface="宋体" panose="02010600030101010101" pitchFamily="2" charset="-122"/>
              </a:rPr>
              <a:pPr/>
              <a:t>33</a:t>
            </a:fld>
            <a:endParaRPr lang="en-US" smtClean="0">
              <a:solidFill>
                <a:srgbClr val="000000"/>
              </a:solidFill>
              <a:latin typeface="Times New Roman" panose="02020603050405020304" pitchFamily="18" charset="0"/>
              <a:ea typeface="宋体" panose="02010600030101010101" pitchFamily="2" charset="-122"/>
            </a:endParaRPr>
          </a:p>
        </p:txBody>
      </p:sp>
      <p:sp>
        <p:nvSpPr>
          <p:cNvPr id="59395" name="Rectangle 2"/>
          <p:cNvSpPr>
            <a:spLocks noGrp="1" noRot="1" noChangeAspect="1" noChangeArrowheads="1" noTextEdit="1"/>
          </p:cNvSpPr>
          <p:nvPr>
            <p:ph type="sldImg"/>
          </p:nvPr>
        </p:nvSpPr>
        <p:spPr>
          <a:xfrm>
            <a:off x="839788" y="608013"/>
            <a:ext cx="4724400" cy="3544887"/>
          </a:xfrm>
          <a:ln/>
        </p:spPr>
      </p:sp>
      <p:sp>
        <p:nvSpPr>
          <p:cNvPr id="59396" name="Rectangle 3"/>
          <p:cNvSpPr>
            <a:spLocks noGrp="1" noChangeArrowheads="1"/>
          </p:cNvSpPr>
          <p:nvPr>
            <p:ph type="body" idx="1"/>
          </p:nvPr>
        </p:nvSpPr>
        <p:spPr>
          <a:xfrm>
            <a:off x="842963" y="4313238"/>
            <a:ext cx="5070475" cy="464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46" tIns="44824" rIns="89646" bIns="44824"/>
          <a:lstStyle/>
          <a:p>
            <a:pPr eaLnBrk="1" hangingPunct="1">
              <a:lnSpc>
                <a:spcPct val="80000"/>
              </a:lnSpc>
            </a:pPr>
            <a:r>
              <a:rPr lang="en-US" sz="1100" smtClean="0"/>
              <a:t>The 64-bit interface identifier in an IPv6 address identifies a unique interface on a link. A link is a network medium over which network nodes communicate using the data link layer. The interface identifier can also be unique over a broader scope. In many cases, an interface identifier is the same as, or is based on, the data link layer (or MAC) address of an interface. As in IPv4, a subnet prefix in IPv6 is associated with one link.</a:t>
            </a:r>
          </a:p>
          <a:p>
            <a:pPr eaLnBrk="1" hangingPunct="1">
              <a:lnSpc>
                <a:spcPct val="80000"/>
              </a:lnSpc>
            </a:pPr>
            <a:r>
              <a:rPr lang="en-US" sz="1100" smtClean="0"/>
              <a:t> </a:t>
            </a:r>
          </a:p>
          <a:p>
            <a:pPr eaLnBrk="1" hangingPunct="1">
              <a:lnSpc>
                <a:spcPct val="80000"/>
              </a:lnSpc>
            </a:pPr>
            <a:r>
              <a:rPr lang="en-US" sz="1100" smtClean="0"/>
              <a:t>Interface identifiers in global unicast and other IPv6 address types must be 64 bits long and can be constructed in the 64-bit EUI-64 format. The EUI-64 format interface ID is derived from the 48-bit data link layer (MAC) address by inserting the hexadecimal number FFFE between the upper three bytes (or the Organizational Unique Identifier [OUI] field) and the lower three bytes (or serial number) of the data link layer address. To indicate that the chosen address is from a unique Ethernet MAC address, the seventh bit in the high-order byte is set to 1 (equivalent to the IEEE G/L bit) to indicate the uniqueness of the 48-bit address.</a:t>
            </a:r>
          </a:p>
          <a:p>
            <a:pPr eaLnBrk="1" hangingPunct="1">
              <a:lnSpc>
                <a:spcPct val="80000"/>
              </a:lnSpc>
            </a:pPr>
            <a:endParaRPr lang="en-US" sz="1100" smtClean="0"/>
          </a:p>
          <a:p>
            <a:pPr eaLnBrk="1" hangingPunct="1">
              <a:lnSpc>
                <a:spcPct val="80000"/>
              </a:lnSpc>
            </a:pPr>
            <a:r>
              <a:rPr lang="en-CA" sz="1100" smtClean="0"/>
              <a:t>The interface identifier for stateless autoconfiguration in an Ethernet environment uses the modified EUI-64 format. This format expands the 48-bit Ethernet MAC address format to a 64-bit version by inserting "FFFE" in the middle of the 48 bits. This creates a 64-bit version.</a:t>
            </a:r>
          </a:p>
          <a:p>
            <a:pPr eaLnBrk="1" hangingPunct="1">
              <a:lnSpc>
                <a:spcPct val="80000"/>
              </a:lnSpc>
            </a:pPr>
            <a:endParaRPr lang="en-CA" sz="1100" smtClean="0"/>
          </a:p>
          <a:p>
            <a:pPr eaLnBrk="1" hangingPunct="1">
              <a:lnSpc>
                <a:spcPct val="80000"/>
              </a:lnSpc>
            </a:pPr>
            <a:r>
              <a:rPr lang="en-CA" sz="1100" smtClean="0"/>
              <a:t>The seventh bit (starting with the leftmost bit as “1”) in an IPv6 interface identifier is referred to as the Universal/Local bit, or U/L bit.  This bit identifies whether this interface identifier is locally unique on the link or that it is universally unique.  In the case where the interface identifier is created from an Ethernet MAC address, it is assumed that the MAC address is universally unique and, therefore, the interface identifier is universally unique.</a:t>
            </a:r>
          </a:p>
          <a:p>
            <a:pPr eaLnBrk="1" hangingPunct="1">
              <a:lnSpc>
                <a:spcPct val="80000"/>
              </a:lnSpc>
            </a:pPr>
            <a:endParaRPr lang="en-CA" sz="1100" smtClean="0"/>
          </a:p>
          <a:p>
            <a:pPr eaLnBrk="1" hangingPunct="1">
              <a:lnSpc>
                <a:spcPct val="80000"/>
              </a:lnSpc>
            </a:pPr>
            <a:r>
              <a:rPr lang="en-CA" sz="1100" smtClean="0"/>
              <a:t>The rationale of the U/L bit is for future use of the upper-layer protocols to uniquely identify a connection, even in the context of a change in the leftmost part of the address. However, this is not yet used.</a:t>
            </a:r>
          </a:p>
          <a:p>
            <a:pPr eaLnBrk="1" hangingPunct="1">
              <a:lnSpc>
                <a:spcPct val="80000"/>
              </a:lnSpc>
            </a:pPr>
            <a:endParaRPr lang="en-CA" sz="1100" smtClean="0"/>
          </a:p>
          <a:p>
            <a:pPr eaLnBrk="1" hangingPunct="1">
              <a:lnSpc>
                <a:spcPct val="80000"/>
              </a:lnSpc>
            </a:pPr>
            <a:r>
              <a:rPr lang="en-CA" sz="1100" smtClean="0"/>
              <a:t>The eighth bit (starting with leftmost bit as “1”), also known as the “G” bit, is a group/individual bit for managing groups.</a:t>
            </a:r>
          </a:p>
        </p:txBody>
      </p:sp>
    </p:spTree>
    <p:extLst>
      <p:ext uri="{BB962C8B-B14F-4D97-AF65-F5344CB8AC3E}">
        <p14:creationId xmlns:p14="http://schemas.microsoft.com/office/powerpoint/2010/main" val="986072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1pPr>
            <a:lvl2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2pPr>
            <a:lvl3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3pPr>
            <a:lvl4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4pPr>
            <a:lvl5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9pPr>
          </a:lstStyle>
          <a:p>
            <a:fld id="{1B8B7B8F-114D-45FA-BCE2-A44F2EFD2672}" type="slidenum">
              <a:rPr lang="en-AU" smtClean="0">
                <a:solidFill>
                  <a:srgbClr val="000000"/>
                </a:solidFill>
                <a:latin typeface="Times New Roman" panose="02020603050405020304" pitchFamily="18" charset="0"/>
                <a:ea typeface="宋体" panose="02010600030101010101" pitchFamily="2" charset="-122"/>
              </a:rPr>
              <a:pPr/>
              <a:t>36</a:t>
            </a:fld>
            <a:endParaRPr lang="en-AU" smtClean="0">
              <a:solidFill>
                <a:srgbClr val="000000"/>
              </a:solidFill>
              <a:latin typeface="Times New Roman" panose="02020603050405020304" pitchFamily="18" charset="0"/>
              <a:ea typeface="宋体" panose="02010600030101010101" pitchFamily="2" charset="-122"/>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1316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1pPr>
            <a:lvl2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2pPr>
            <a:lvl3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3pPr>
            <a:lvl4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4pPr>
            <a:lvl5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9pPr>
          </a:lstStyle>
          <a:p>
            <a:fld id="{462D5D00-CBB0-42DB-83BE-9B1AB3602DE9}" type="slidenum">
              <a:rPr lang="en-US" smtClean="0">
                <a:solidFill>
                  <a:srgbClr val="000000"/>
                </a:solidFill>
                <a:latin typeface="Times New Roman" panose="02020603050405020304" pitchFamily="18" charset="0"/>
                <a:ea typeface="宋体" panose="02010600030101010101" pitchFamily="2" charset="-122"/>
              </a:rPr>
              <a:pPr/>
              <a:t>38</a:t>
            </a:fld>
            <a:endParaRPr lang="en-US" smtClean="0">
              <a:solidFill>
                <a:srgbClr val="000000"/>
              </a:solidFill>
              <a:latin typeface="Times New Roman" panose="02020603050405020304" pitchFamily="18" charset="0"/>
              <a:ea typeface="宋体" panose="02010600030101010101" pitchFamily="2" charset="-122"/>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673100" y="4687888"/>
            <a:ext cx="5389563" cy="4437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sz="900" smtClean="0"/>
              <a:t>Interface identifiers in IPv6 addresses are used to identify interfaces on a link. They can also be thought of as the “host portion” of an IPv6 address. Interface identifiers are required to be unique on a specific link. Interface identifiers are always 64 bits and can be dynamically derived from a Layer 2 media and encapsulation.</a:t>
            </a:r>
          </a:p>
          <a:p>
            <a:pPr eaLnBrk="1" hangingPunct="1">
              <a:lnSpc>
                <a:spcPct val="80000"/>
              </a:lnSpc>
            </a:pPr>
            <a:endParaRPr lang="en-US" sz="900" smtClean="0"/>
          </a:p>
          <a:p>
            <a:pPr eaLnBrk="1" hangingPunct="1">
              <a:lnSpc>
                <a:spcPct val="80000"/>
              </a:lnSpc>
            </a:pPr>
            <a:r>
              <a:rPr lang="en-US" sz="900" smtClean="0"/>
              <a:t>Here are several ways to assign an IPv6 address to a device: </a:t>
            </a:r>
          </a:p>
          <a:p>
            <a:pPr eaLnBrk="1" hangingPunct="1">
              <a:lnSpc>
                <a:spcPct val="80000"/>
              </a:lnSpc>
              <a:buFontTx/>
              <a:buChar char="•"/>
            </a:pPr>
            <a:r>
              <a:rPr lang="en-US" sz="900" smtClean="0"/>
              <a:t>Static assignment using a manual interface ID </a:t>
            </a:r>
          </a:p>
          <a:p>
            <a:pPr eaLnBrk="1" hangingPunct="1">
              <a:lnSpc>
                <a:spcPct val="80000"/>
              </a:lnSpc>
              <a:buFontTx/>
              <a:buChar char="•"/>
            </a:pPr>
            <a:r>
              <a:rPr lang="en-US" sz="900" smtClean="0"/>
              <a:t>Static assignment using an EUI-64 interface ID </a:t>
            </a:r>
          </a:p>
          <a:p>
            <a:pPr eaLnBrk="1" hangingPunct="1">
              <a:lnSpc>
                <a:spcPct val="80000"/>
              </a:lnSpc>
              <a:buFontTx/>
              <a:buChar char="•"/>
            </a:pPr>
            <a:r>
              <a:rPr lang="en-US" sz="900" smtClean="0"/>
              <a:t>Stateless autoconfiguration</a:t>
            </a:r>
          </a:p>
          <a:p>
            <a:pPr eaLnBrk="1" hangingPunct="1">
              <a:lnSpc>
                <a:spcPct val="80000"/>
              </a:lnSpc>
              <a:buFontTx/>
              <a:buChar char="•"/>
            </a:pPr>
            <a:r>
              <a:rPr lang="en-US" sz="900" smtClean="0"/>
              <a:t>DHCP for IPv6 (DHCPv6)</a:t>
            </a:r>
          </a:p>
          <a:p>
            <a:pPr eaLnBrk="1" hangingPunct="1">
              <a:lnSpc>
                <a:spcPct val="80000"/>
              </a:lnSpc>
            </a:pPr>
            <a:endParaRPr lang="en-US" sz="900" smtClean="0"/>
          </a:p>
          <a:p>
            <a:pPr eaLnBrk="1" hangingPunct="1">
              <a:lnSpc>
                <a:spcPct val="80000"/>
              </a:lnSpc>
            </a:pPr>
            <a:r>
              <a:rPr lang="en-US" sz="900" smtClean="0"/>
              <a:t>One way to statically assign an IPv6 address to a device is to manually assign both the prefix (or network) and interface ID (or host) portion of the IPv6 address. To configure an IPv6 address on a Cisco router interface and enable IPv6 processing on that interface, use the </a:t>
            </a:r>
            <a:r>
              <a:rPr lang="en-US" sz="900" b="1" smtClean="0"/>
              <a:t>ipv6 address </a:t>
            </a:r>
            <a:r>
              <a:rPr lang="en-US" sz="900" smtClean="0"/>
              <a:t>command in interface configuration mode.</a:t>
            </a:r>
          </a:p>
          <a:p>
            <a:pPr eaLnBrk="1" hangingPunct="1">
              <a:lnSpc>
                <a:spcPct val="80000"/>
              </a:lnSpc>
            </a:pPr>
            <a:endParaRPr lang="en-US" sz="900" smtClean="0"/>
          </a:p>
          <a:p>
            <a:pPr eaLnBrk="1" hangingPunct="1">
              <a:lnSpc>
                <a:spcPct val="80000"/>
              </a:lnSpc>
            </a:pPr>
            <a:r>
              <a:rPr lang="en-US" sz="900" smtClean="0"/>
              <a:t>The example shows how to enable IPv6 processing on the interface and configure an address based on the directly specified bits. </a:t>
            </a:r>
          </a:p>
          <a:p>
            <a:pPr eaLnBrk="1" hangingPunct="1">
              <a:lnSpc>
                <a:spcPct val="80000"/>
              </a:lnSpc>
            </a:pPr>
            <a:endParaRPr lang="en-US" sz="900" smtClean="0"/>
          </a:p>
          <a:p>
            <a:pPr eaLnBrk="1" hangingPunct="1">
              <a:lnSpc>
                <a:spcPct val="80000"/>
              </a:lnSpc>
            </a:pPr>
            <a:r>
              <a:rPr lang="en-US" sz="900" smtClean="0"/>
              <a:t>Another way to statically assign an IPv6 address is to configure the prefix portion of the IPv6 address and derive the interface ID from the Layer 2 MAC address of the device, known as the EUI-64 interface ID.</a:t>
            </a:r>
          </a:p>
          <a:p>
            <a:pPr eaLnBrk="1" hangingPunct="1">
              <a:lnSpc>
                <a:spcPct val="80000"/>
              </a:lnSpc>
            </a:pPr>
            <a:endParaRPr lang="en-US" sz="900" smtClean="0"/>
          </a:p>
          <a:p>
            <a:pPr eaLnBrk="1" hangingPunct="1">
              <a:lnSpc>
                <a:spcPct val="80000"/>
              </a:lnSpc>
            </a:pPr>
            <a:r>
              <a:rPr lang="en-US" sz="900" smtClean="0"/>
              <a:t>To configure an IPv6 address for an interface and enable IPv6 processing on the interface using an EUI-64 interface ID in the low-order 64 bits of the address (or host), use the </a:t>
            </a:r>
            <a:r>
              <a:rPr lang="en-US" sz="900" b="1" smtClean="0"/>
              <a:t>ipv6 address</a:t>
            </a:r>
            <a:r>
              <a:rPr lang="en-US" sz="900" smtClean="0"/>
              <a:t> </a:t>
            </a:r>
            <a:r>
              <a:rPr lang="en-US" sz="900" b="1" smtClean="0"/>
              <a:t>eui-64 </a:t>
            </a:r>
            <a:r>
              <a:rPr lang="en-US" sz="900" smtClean="0"/>
              <a:t>command in interface configuration mode.</a:t>
            </a:r>
          </a:p>
          <a:p>
            <a:pPr eaLnBrk="1" hangingPunct="1">
              <a:lnSpc>
                <a:spcPct val="80000"/>
              </a:lnSpc>
            </a:pPr>
            <a:endParaRPr lang="en-US" sz="900" smtClean="0"/>
          </a:p>
          <a:p>
            <a:pPr eaLnBrk="1" hangingPunct="1">
              <a:lnSpc>
                <a:spcPct val="80000"/>
              </a:lnSpc>
            </a:pPr>
            <a:r>
              <a:rPr lang="en-US" sz="900" smtClean="0"/>
              <a:t>The example assigns an IPv6 address to Ethernet interface 0 and uses an EUI-64 interface ID in the low order 64 bits of the address.</a:t>
            </a:r>
          </a:p>
          <a:p>
            <a:pPr eaLnBrk="1" hangingPunct="1">
              <a:lnSpc>
                <a:spcPct val="80000"/>
              </a:lnSpc>
            </a:pPr>
            <a:endParaRPr lang="en-US" sz="900" smtClean="0"/>
          </a:p>
          <a:p>
            <a:pPr eaLnBrk="1" hangingPunct="1">
              <a:lnSpc>
                <a:spcPct val="80000"/>
              </a:lnSpc>
            </a:pPr>
            <a:r>
              <a:rPr lang="en-US" sz="900" smtClean="0"/>
              <a:t>Autoconfiguration, as the name implies, is a mechanism that automatically configures the IPv6 address of a node. In IPv6, it is assumed that both PCs and non-PC devices are connected to a network. The autoconfiguration mechanism was introduced to enable plug-and-play networking of these devices and to help reduce administrative overhead.</a:t>
            </a:r>
          </a:p>
          <a:p>
            <a:pPr eaLnBrk="1" hangingPunct="1">
              <a:lnSpc>
                <a:spcPct val="80000"/>
              </a:lnSpc>
            </a:pPr>
            <a:endParaRPr lang="en-US" sz="900" smtClean="0"/>
          </a:p>
          <a:p>
            <a:pPr eaLnBrk="1" hangingPunct="1">
              <a:lnSpc>
                <a:spcPct val="80000"/>
              </a:lnSpc>
            </a:pPr>
            <a:r>
              <a:rPr lang="en-US" sz="900" smtClean="0"/>
              <a:t>DHCP for IPv6 enables DHCP servers to pass configuration parameters such as IPv6 network addresses to IPv6 nodes. It automatically allocates reusable network addresses and additional configuration with flexibility. This protocol is a stateful counterpart to IPv6 stateless address autoconfiguration (under RFC 2462), and can be used separately or concurrently with IPv6 stateless address autoconfiguration to obtain configuration parameters.</a:t>
            </a:r>
          </a:p>
        </p:txBody>
      </p:sp>
    </p:spTree>
    <p:extLst>
      <p:ext uri="{BB962C8B-B14F-4D97-AF65-F5344CB8AC3E}">
        <p14:creationId xmlns:p14="http://schemas.microsoft.com/office/powerpoint/2010/main" val="1620220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1pPr>
            <a:lvl2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2pPr>
            <a:lvl3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3pPr>
            <a:lvl4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4pPr>
            <a:lvl5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9pPr>
          </a:lstStyle>
          <a:p>
            <a:fld id="{CD91104E-3A2B-44A3-B42A-1CE761E97D9B}" type="slidenum">
              <a:rPr lang="en-AU" smtClean="0">
                <a:solidFill>
                  <a:srgbClr val="000000"/>
                </a:solidFill>
                <a:latin typeface="Times New Roman" panose="02020603050405020304" pitchFamily="18" charset="0"/>
                <a:ea typeface="宋体" panose="02010600030101010101" pitchFamily="2" charset="-122"/>
              </a:rPr>
              <a:pPr/>
              <a:t>39</a:t>
            </a:fld>
            <a:endParaRPr lang="en-AU" smtClean="0">
              <a:solidFill>
                <a:srgbClr val="000000"/>
              </a:solidFill>
              <a:latin typeface="Times New Roman" panose="02020603050405020304" pitchFamily="18" charset="0"/>
              <a:ea typeface="宋体" panose="02010600030101010101" pitchFamily="2" charset="-122"/>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896938" y="4686300"/>
            <a:ext cx="4941887" cy="4438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120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1pPr>
            <a:lvl2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2pPr>
            <a:lvl3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3pPr>
            <a:lvl4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4pPr>
            <a:lvl5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9pPr>
          </a:lstStyle>
          <a:p>
            <a:fld id="{4E10B89D-13D9-4515-B044-1B99A4AD121A}" type="slidenum">
              <a:rPr lang="en-AU" smtClean="0">
                <a:solidFill>
                  <a:srgbClr val="000000"/>
                </a:solidFill>
                <a:latin typeface="Times New Roman" panose="02020603050405020304" pitchFamily="18" charset="0"/>
                <a:ea typeface="宋体" panose="02010600030101010101" pitchFamily="2" charset="-122"/>
              </a:rPr>
              <a:pPr/>
              <a:t>40</a:t>
            </a:fld>
            <a:endParaRPr lang="en-AU" smtClean="0">
              <a:solidFill>
                <a:srgbClr val="000000"/>
              </a:solidFill>
              <a:latin typeface="Times New Roman" panose="02020603050405020304" pitchFamily="18" charset="0"/>
              <a:ea typeface="宋体" panose="02010600030101010101" pitchFamily="2" charset="-122"/>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896938" y="4686300"/>
            <a:ext cx="4941887" cy="4438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882535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1pPr>
            <a:lvl2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2pPr>
            <a:lvl3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3pPr>
            <a:lvl4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4pPr>
            <a:lvl5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9pPr>
          </a:lstStyle>
          <a:p>
            <a:fld id="{5447ECC5-65D6-416D-9DA1-AC895B2346CC}" type="slidenum">
              <a:rPr lang="en-AU" smtClean="0">
                <a:solidFill>
                  <a:srgbClr val="000000"/>
                </a:solidFill>
                <a:latin typeface="Times New Roman" panose="02020603050405020304" pitchFamily="18" charset="0"/>
                <a:ea typeface="宋体" panose="02010600030101010101" pitchFamily="2" charset="-122"/>
              </a:rPr>
              <a:pPr/>
              <a:t>41</a:t>
            </a:fld>
            <a:endParaRPr lang="en-AU" smtClean="0">
              <a:solidFill>
                <a:srgbClr val="000000"/>
              </a:solidFill>
              <a:latin typeface="Times New Roman" panose="02020603050405020304" pitchFamily="18" charset="0"/>
              <a:ea typeface="宋体" panose="02010600030101010101" pitchFamily="2" charset="-122"/>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896938" y="4686300"/>
            <a:ext cx="4941887" cy="4438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78641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1pPr>
            <a:lvl2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2pPr>
            <a:lvl3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3pPr>
            <a:lvl4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4pPr>
            <a:lvl5pPr>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spcBef>
                <a:spcPct val="0"/>
              </a:spcBef>
              <a:spcAft>
                <a:spcPct val="0"/>
              </a:spcAft>
              <a:tabLst>
                <a:tab pos="692150" algn="l"/>
                <a:tab pos="1385888" algn="l"/>
                <a:tab pos="2079625" algn="l"/>
                <a:tab pos="2771775" algn="l"/>
              </a:tabLst>
              <a:defRPr>
                <a:solidFill>
                  <a:schemeClr val="bg1"/>
                </a:solidFill>
                <a:latin typeface="Arial" panose="020B0604020202020204" pitchFamily="34" charset="0"/>
                <a:ea typeface="MS Gothic" panose="020B0609070205080204" pitchFamily="49" charset="-128"/>
              </a:defRPr>
            </a:lvl9pPr>
          </a:lstStyle>
          <a:p>
            <a:fld id="{93A541E4-2F34-4B2C-B2B1-5BA739A7E5C2}" type="slidenum">
              <a:rPr lang="en-AU" smtClean="0">
                <a:solidFill>
                  <a:srgbClr val="000000"/>
                </a:solidFill>
                <a:latin typeface="Times New Roman" panose="02020603050405020304" pitchFamily="18" charset="0"/>
                <a:ea typeface="宋体" panose="02010600030101010101" pitchFamily="2" charset="-122"/>
              </a:rPr>
              <a:pPr/>
              <a:t>42</a:t>
            </a:fld>
            <a:endParaRPr lang="en-AU" smtClean="0">
              <a:solidFill>
                <a:srgbClr val="000000"/>
              </a:solidFill>
              <a:latin typeface="Times New Roman" panose="02020603050405020304" pitchFamily="18" charset="0"/>
              <a:ea typeface="宋体" panose="02010600030101010101" pitchFamily="2" charset="-122"/>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896938" y="4686300"/>
            <a:ext cx="4941887" cy="4438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58405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54757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1732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4800"/>
            <a:ext cx="2151063" cy="5942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305550" cy="5942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4931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6613" cy="8366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8532813" cy="2360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4800" y="3884613"/>
            <a:ext cx="8532813"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1149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002687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686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05186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2605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8442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40046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4462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48654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212889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32138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76346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604963"/>
            <a:ext cx="20939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1341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30952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304213" cy="1084263"/>
          </a:xfrm>
        </p:spPr>
        <p:txBody>
          <a:bodyPr/>
          <a:lstStyle/>
          <a:p>
            <a:r>
              <a:rPr lang="en-US" smtClean="0"/>
              <a:t>Click to edit Master title style</a:t>
            </a:r>
            <a:endParaRPr lang="en-US"/>
          </a:p>
        </p:txBody>
      </p:sp>
    </p:spTree>
    <p:extLst>
      <p:ext uri="{BB962C8B-B14F-4D97-AF65-F5344CB8AC3E}">
        <p14:creationId xmlns:p14="http://schemas.microsoft.com/office/powerpoint/2010/main" val="342657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5218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89413" cy="4875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371600"/>
            <a:ext cx="4191000" cy="4875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2476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918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1703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209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35166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53496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0" y="14288"/>
            <a:ext cx="1219200" cy="6843712"/>
          </a:xfrm>
          <a:prstGeom prst="rect">
            <a:avLst/>
          </a:prstGeom>
          <a:gradFill rotWithShape="0">
            <a:gsLst>
              <a:gs pos="0">
                <a:srgbClr val="FFFFFF"/>
              </a:gs>
              <a:gs pos="100000">
                <a:srgbClr val="1BABF3"/>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1027" name="Line 2"/>
          <p:cNvSpPr>
            <a:spLocks noChangeShapeType="1"/>
          </p:cNvSpPr>
          <p:nvPr/>
        </p:nvSpPr>
        <p:spPr bwMode="auto">
          <a:xfrm>
            <a:off x="990600" y="1219200"/>
            <a:ext cx="8153400" cy="1588"/>
          </a:xfrm>
          <a:prstGeom prst="line">
            <a:avLst/>
          </a:prstGeom>
          <a:noFill/>
          <a:ln w="7632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 name="Rectangle 3"/>
          <p:cNvSpPr>
            <a:spLocks noGrp="1" noChangeArrowheads="1"/>
          </p:cNvSpPr>
          <p:nvPr>
            <p:ph type="title"/>
          </p:nvPr>
        </p:nvSpPr>
        <p:spPr bwMode="auto">
          <a:xfrm>
            <a:off x="457200" y="304800"/>
            <a:ext cx="8456613"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zh-CN" smtClean="0"/>
              <a:t>Click to edit the title text format</a:t>
            </a:r>
          </a:p>
        </p:txBody>
      </p:sp>
      <p:sp>
        <p:nvSpPr>
          <p:cNvPr id="1029" name="Rectangle 4"/>
          <p:cNvSpPr>
            <a:spLocks noGrp="1" noChangeArrowheads="1"/>
          </p:cNvSpPr>
          <p:nvPr>
            <p:ph type="body" idx="1"/>
          </p:nvPr>
        </p:nvSpPr>
        <p:spPr bwMode="auto">
          <a:xfrm>
            <a:off x="304800" y="1371600"/>
            <a:ext cx="8532813" cy="487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zh-CN" smtClean="0"/>
              <a:t>Click to edit the outline text format</a:t>
            </a:r>
          </a:p>
          <a:p>
            <a:pPr lvl="1"/>
            <a:r>
              <a:rPr lang="en-GB" altLang="zh-CN" smtClean="0"/>
              <a:t>Second Outline Level</a:t>
            </a:r>
          </a:p>
          <a:p>
            <a:pPr lvl="2"/>
            <a:r>
              <a:rPr lang="en-GB" altLang="zh-CN" smtClean="0"/>
              <a:t>Third Outline Level</a:t>
            </a:r>
          </a:p>
          <a:p>
            <a:pPr lvl="3"/>
            <a:r>
              <a:rPr lang="en-GB" altLang="zh-CN" smtClean="0"/>
              <a:t>Fourth Outline Level</a:t>
            </a:r>
          </a:p>
          <a:p>
            <a:pPr lvl="4"/>
            <a:r>
              <a:rPr lang="en-GB" altLang="zh-CN" smtClean="0"/>
              <a:t>Fifth Outline Level</a:t>
            </a:r>
          </a:p>
          <a:p>
            <a:pPr lvl="4"/>
            <a:r>
              <a:rPr lang="en-GB" altLang="zh-CN" smtClean="0"/>
              <a:t>Sixth Outline Level</a:t>
            </a:r>
          </a:p>
          <a:p>
            <a:pPr lvl="4"/>
            <a:r>
              <a:rPr lang="en-GB" altLang="zh-CN" smtClean="0"/>
              <a:t>Seventh Outline Level</a:t>
            </a:r>
          </a:p>
          <a:p>
            <a:pPr lvl="4"/>
            <a:r>
              <a:rPr lang="en-GB" altLang="zh-CN" smtClean="0"/>
              <a:t>Eighth Outline Level</a:t>
            </a:r>
          </a:p>
          <a:p>
            <a:pPr lvl="4"/>
            <a:r>
              <a:rPr lang="en-GB" altLang="zh-CN" smtClean="0"/>
              <a:t>Ninth Outline Level</a:t>
            </a:r>
          </a:p>
        </p:txBody>
      </p:sp>
      <p:sp>
        <p:nvSpPr>
          <p:cNvPr id="1030" name="Line 5"/>
          <p:cNvSpPr>
            <a:spLocks noChangeShapeType="1"/>
          </p:cNvSpPr>
          <p:nvPr/>
        </p:nvSpPr>
        <p:spPr bwMode="auto">
          <a:xfrm>
            <a:off x="0" y="228600"/>
            <a:ext cx="8305800" cy="1588"/>
          </a:xfrm>
          <a:prstGeom prst="line">
            <a:avLst/>
          </a:prstGeom>
          <a:noFill/>
          <a:ln w="7632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6"/>
          <p:cNvSpPr>
            <a:spLocks noChangeArrowheads="1"/>
          </p:cNvSpPr>
          <p:nvPr/>
        </p:nvSpPr>
        <p:spPr bwMode="auto">
          <a:xfrm>
            <a:off x="152400" y="0"/>
            <a:ext cx="304800" cy="1371600"/>
          </a:xfrm>
          <a:prstGeom prst="rect">
            <a:avLst/>
          </a:prstGeom>
          <a:solidFill>
            <a:srgbClr val="0033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1032" name="Rectangle 7"/>
          <p:cNvSpPr>
            <a:spLocks noChangeArrowheads="1"/>
          </p:cNvSpPr>
          <p:nvPr/>
        </p:nvSpPr>
        <p:spPr bwMode="auto">
          <a:xfrm>
            <a:off x="12700" y="88900"/>
            <a:ext cx="3187700" cy="292100"/>
          </a:xfrm>
          <a:prstGeom prst="rect">
            <a:avLst/>
          </a:prstGeom>
          <a:solidFill>
            <a:srgbClr val="0066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1033" name="Rectangle 8"/>
          <p:cNvSpPr>
            <a:spLocks noChangeArrowheads="1"/>
          </p:cNvSpPr>
          <p:nvPr/>
        </p:nvSpPr>
        <p:spPr bwMode="auto">
          <a:xfrm>
            <a:off x="6781800" y="1066800"/>
            <a:ext cx="2362200" cy="304800"/>
          </a:xfrm>
          <a:prstGeom prst="rect">
            <a:avLst/>
          </a:prstGeom>
          <a:solidFill>
            <a:srgbClr val="0033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1034" name="Rectangle 9"/>
          <p:cNvSpPr>
            <a:spLocks noChangeArrowheads="1"/>
          </p:cNvSpPr>
          <p:nvPr/>
        </p:nvSpPr>
        <p:spPr bwMode="auto">
          <a:xfrm>
            <a:off x="0" y="6477000"/>
            <a:ext cx="9144000" cy="228600"/>
          </a:xfrm>
          <a:prstGeom prst="rect">
            <a:avLst/>
          </a:prstGeom>
          <a:solidFill>
            <a:srgbClr val="0033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pic>
        <p:nvPicPr>
          <p:cNvPr id="1035"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2400" y="6284913"/>
            <a:ext cx="12192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3800" b="1">
          <a:solidFill>
            <a:srgbClr val="008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3800" b="1">
          <a:solidFill>
            <a:srgbClr val="008000"/>
          </a:solidFill>
          <a:latin typeface="Book Antiqua" pitchFamily="18" charset="0"/>
          <a:ea typeface="MS Gothic" pitchFamily="49" charset="-128"/>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3800" b="1">
          <a:solidFill>
            <a:srgbClr val="008000"/>
          </a:solidFill>
          <a:latin typeface="Book Antiqua" pitchFamily="18" charset="0"/>
          <a:ea typeface="MS Gothic" pitchFamily="49" charset="-128"/>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3800" b="1">
          <a:solidFill>
            <a:srgbClr val="008000"/>
          </a:solidFill>
          <a:latin typeface="Book Antiqua" pitchFamily="18" charset="0"/>
          <a:ea typeface="MS Gothic" pitchFamily="49" charset="-128"/>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3800" b="1">
          <a:solidFill>
            <a:srgbClr val="008000"/>
          </a:solidFill>
          <a:latin typeface="Book Antiqua" pitchFamily="18" charset="0"/>
          <a:ea typeface="MS Gothic" pitchFamily="49" charset="-128"/>
        </a:defRPr>
      </a:lvl5pPr>
      <a:lvl6pPr marL="2514600" indent="-228600" algn="ctr" defTabSz="457200" rtl="0" fontAlgn="base">
        <a:spcBef>
          <a:spcPct val="0"/>
        </a:spcBef>
        <a:spcAft>
          <a:spcPct val="0"/>
        </a:spcAft>
        <a:buClr>
          <a:srgbClr val="000000"/>
        </a:buClr>
        <a:buSzPct val="100000"/>
        <a:buFont typeface="Times New Roman" pitchFamily="18" charset="0"/>
        <a:defRPr sz="3800" b="1">
          <a:solidFill>
            <a:srgbClr val="008000"/>
          </a:solidFill>
          <a:latin typeface="Book Antiqua" pitchFamily="18" charset="0"/>
          <a:ea typeface="MS Gothic" pitchFamily="49" charset="-128"/>
        </a:defRPr>
      </a:lvl6pPr>
      <a:lvl7pPr marL="2971800" indent="-228600" algn="ctr" defTabSz="457200" rtl="0" fontAlgn="base">
        <a:spcBef>
          <a:spcPct val="0"/>
        </a:spcBef>
        <a:spcAft>
          <a:spcPct val="0"/>
        </a:spcAft>
        <a:buClr>
          <a:srgbClr val="000000"/>
        </a:buClr>
        <a:buSzPct val="100000"/>
        <a:buFont typeface="Times New Roman" pitchFamily="18" charset="0"/>
        <a:defRPr sz="3800" b="1">
          <a:solidFill>
            <a:srgbClr val="008000"/>
          </a:solidFill>
          <a:latin typeface="Book Antiqua" pitchFamily="18" charset="0"/>
          <a:ea typeface="MS Gothic" pitchFamily="49" charset="-128"/>
        </a:defRPr>
      </a:lvl7pPr>
      <a:lvl8pPr marL="3429000" indent="-228600" algn="ctr" defTabSz="457200" rtl="0" fontAlgn="base">
        <a:spcBef>
          <a:spcPct val="0"/>
        </a:spcBef>
        <a:spcAft>
          <a:spcPct val="0"/>
        </a:spcAft>
        <a:buClr>
          <a:srgbClr val="000000"/>
        </a:buClr>
        <a:buSzPct val="100000"/>
        <a:buFont typeface="Times New Roman" pitchFamily="18" charset="0"/>
        <a:defRPr sz="3800" b="1">
          <a:solidFill>
            <a:srgbClr val="008000"/>
          </a:solidFill>
          <a:latin typeface="Book Antiqua" pitchFamily="18" charset="0"/>
          <a:ea typeface="MS Gothic" pitchFamily="49" charset="-128"/>
        </a:defRPr>
      </a:lvl8pPr>
      <a:lvl9pPr marL="3886200" indent="-228600" algn="ctr" defTabSz="457200" rtl="0" fontAlgn="base">
        <a:spcBef>
          <a:spcPct val="0"/>
        </a:spcBef>
        <a:spcAft>
          <a:spcPct val="0"/>
        </a:spcAft>
        <a:buClr>
          <a:srgbClr val="000000"/>
        </a:buClr>
        <a:buSzPct val="100000"/>
        <a:buFont typeface="Times New Roman" pitchFamily="18" charset="0"/>
        <a:defRPr sz="3800" b="1">
          <a:solidFill>
            <a:srgbClr val="008000"/>
          </a:solidFill>
          <a:latin typeface="Book Antiqua" pitchFamily="18" charset="0"/>
          <a:ea typeface="MS Gothic" pitchFamily="49"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buChar char="•"/>
        <a:defRPr sz="3200">
          <a:solidFill>
            <a:srgbClr val="003399"/>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buChar char="–"/>
        <a:defRPr sz="2800">
          <a:solidFill>
            <a:srgbClr val="763B00"/>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9A0000"/>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6600CC"/>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defRPr>
      </a:lvl5pPr>
      <a:lvl6pPr marL="25146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6pPr>
      <a:lvl7pPr marL="29718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7pPr>
      <a:lvl8pPr marL="34290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8pPr>
      <a:lvl9pPr marL="38862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0" y="14288"/>
            <a:ext cx="1219200" cy="6843712"/>
          </a:xfrm>
          <a:prstGeom prst="rect">
            <a:avLst/>
          </a:prstGeom>
          <a:gradFill rotWithShape="0">
            <a:gsLst>
              <a:gs pos="0">
                <a:srgbClr val="FFFFFF"/>
              </a:gs>
              <a:gs pos="100000">
                <a:srgbClr val="1BABF3"/>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2051" name="Rectangle 2"/>
          <p:cNvSpPr>
            <a:spLocks noGrp="1" noChangeArrowheads="1"/>
          </p:cNvSpPr>
          <p:nvPr>
            <p:ph type="title"/>
          </p:nvPr>
        </p:nvSpPr>
        <p:spPr bwMode="auto">
          <a:xfrm>
            <a:off x="533400" y="2362200"/>
            <a:ext cx="8304213"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zh-CN" smtClean="0"/>
              <a:t>Click to edit the title text format</a:t>
            </a:r>
          </a:p>
        </p:txBody>
      </p:sp>
      <p:sp>
        <p:nvSpPr>
          <p:cNvPr id="2052" name="Line 3"/>
          <p:cNvSpPr>
            <a:spLocks noChangeShapeType="1"/>
          </p:cNvSpPr>
          <p:nvPr/>
        </p:nvSpPr>
        <p:spPr bwMode="auto">
          <a:xfrm>
            <a:off x="1828800" y="3657600"/>
            <a:ext cx="7315200" cy="1588"/>
          </a:xfrm>
          <a:prstGeom prst="line">
            <a:avLst/>
          </a:prstGeom>
          <a:noFill/>
          <a:ln w="7632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053" name="Line 4"/>
          <p:cNvSpPr>
            <a:spLocks noChangeShapeType="1"/>
          </p:cNvSpPr>
          <p:nvPr/>
        </p:nvSpPr>
        <p:spPr bwMode="auto">
          <a:xfrm>
            <a:off x="0" y="2057400"/>
            <a:ext cx="7239000" cy="1588"/>
          </a:xfrm>
          <a:prstGeom prst="line">
            <a:avLst/>
          </a:prstGeom>
          <a:noFill/>
          <a:ln w="7632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054" name="Rectangle 5"/>
          <p:cNvSpPr>
            <a:spLocks noChangeArrowheads="1"/>
          </p:cNvSpPr>
          <p:nvPr/>
        </p:nvSpPr>
        <p:spPr bwMode="auto">
          <a:xfrm>
            <a:off x="0" y="1905000"/>
            <a:ext cx="5245100" cy="304800"/>
          </a:xfrm>
          <a:prstGeom prst="rect">
            <a:avLst/>
          </a:prstGeom>
          <a:solidFill>
            <a:srgbClr val="0066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2055" name="Rectangle 6"/>
          <p:cNvSpPr>
            <a:spLocks noChangeArrowheads="1"/>
          </p:cNvSpPr>
          <p:nvPr/>
        </p:nvSpPr>
        <p:spPr bwMode="auto">
          <a:xfrm>
            <a:off x="76200" y="1447800"/>
            <a:ext cx="381000" cy="2514600"/>
          </a:xfrm>
          <a:prstGeom prst="rect">
            <a:avLst/>
          </a:prstGeom>
          <a:solidFill>
            <a:srgbClr val="0033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2056" name="Rectangle 7"/>
          <p:cNvSpPr>
            <a:spLocks noChangeArrowheads="1"/>
          </p:cNvSpPr>
          <p:nvPr/>
        </p:nvSpPr>
        <p:spPr bwMode="auto">
          <a:xfrm>
            <a:off x="6172200" y="3505200"/>
            <a:ext cx="2971800" cy="304800"/>
          </a:xfrm>
          <a:prstGeom prst="rect">
            <a:avLst/>
          </a:prstGeom>
          <a:solidFill>
            <a:srgbClr val="0033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2057" name="Rectangle 8"/>
          <p:cNvSpPr>
            <a:spLocks noChangeArrowheads="1"/>
          </p:cNvSpPr>
          <p:nvPr/>
        </p:nvSpPr>
        <p:spPr bwMode="auto">
          <a:xfrm>
            <a:off x="0" y="6477000"/>
            <a:ext cx="9144000" cy="228600"/>
          </a:xfrm>
          <a:prstGeom prst="rect">
            <a:avLst/>
          </a:prstGeom>
          <a:solidFill>
            <a:srgbClr val="0033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pic>
        <p:nvPicPr>
          <p:cNvPr id="2058"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2400" y="6284913"/>
            <a:ext cx="12192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59" name="Rectangle 10"/>
          <p:cNvSpPr>
            <a:spLocks noGrp="1" noChangeArrowheads="1"/>
          </p:cNvSpPr>
          <p:nvPr>
            <p:ph type="body" idx="1"/>
          </p:nvPr>
        </p:nvSpPr>
        <p:spPr bwMode="auto">
          <a:xfrm>
            <a:off x="457200" y="1604963"/>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zh-CN" smtClean="0"/>
              <a:t>Click to edit the outline text format</a:t>
            </a:r>
          </a:p>
          <a:p>
            <a:pPr lvl="1"/>
            <a:r>
              <a:rPr lang="en-GB" altLang="zh-CN" smtClean="0"/>
              <a:t>Second Outline Level</a:t>
            </a:r>
          </a:p>
          <a:p>
            <a:pPr lvl="2"/>
            <a:r>
              <a:rPr lang="en-GB" altLang="zh-CN" smtClean="0"/>
              <a:t>Third Outline Level</a:t>
            </a:r>
          </a:p>
          <a:p>
            <a:pPr lvl="3"/>
            <a:r>
              <a:rPr lang="en-GB" altLang="zh-CN" smtClean="0"/>
              <a:t>Fourth Outline Level</a:t>
            </a:r>
          </a:p>
          <a:p>
            <a:pPr lvl="4"/>
            <a:r>
              <a:rPr lang="en-GB" altLang="zh-CN" smtClean="0"/>
              <a:t>Fifth Outline Level</a:t>
            </a:r>
          </a:p>
          <a:p>
            <a:pPr lvl="4"/>
            <a:r>
              <a:rPr lang="en-GB" altLang="zh-CN" smtClean="0"/>
              <a:t>Sixth Outline Level</a:t>
            </a:r>
          </a:p>
          <a:p>
            <a:pPr lvl="4"/>
            <a:r>
              <a:rPr lang="en-GB" altLang="zh-CN" smtClean="0"/>
              <a:t>Seventh Outline Level</a:t>
            </a:r>
          </a:p>
          <a:p>
            <a:pPr lvl="4"/>
            <a:r>
              <a:rPr lang="en-GB" altLang="zh-CN" smtClean="0"/>
              <a:t>Eighth Outline Level</a:t>
            </a:r>
          </a:p>
          <a:p>
            <a:pPr lvl="4"/>
            <a:r>
              <a:rPr lang="en-GB" altLang="zh-CN" smtClean="0"/>
              <a:t>Ninth Outline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3800" b="1">
          <a:solidFill>
            <a:srgbClr val="008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3800" b="1">
          <a:solidFill>
            <a:srgbClr val="008000"/>
          </a:solidFill>
          <a:latin typeface="Book Antiqua" pitchFamily="18" charset="0"/>
          <a:ea typeface="MS Gothic" pitchFamily="49" charset="-128"/>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3800" b="1">
          <a:solidFill>
            <a:srgbClr val="008000"/>
          </a:solidFill>
          <a:latin typeface="Book Antiqua" pitchFamily="18" charset="0"/>
          <a:ea typeface="MS Gothic" pitchFamily="49" charset="-128"/>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3800" b="1">
          <a:solidFill>
            <a:srgbClr val="008000"/>
          </a:solidFill>
          <a:latin typeface="Book Antiqua" pitchFamily="18" charset="0"/>
          <a:ea typeface="MS Gothic" pitchFamily="49" charset="-128"/>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3800" b="1">
          <a:solidFill>
            <a:srgbClr val="008000"/>
          </a:solidFill>
          <a:latin typeface="Book Antiqua" pitchFamily="18" charset="0"/>
          <a:ea typeface="MS Gothic" pitchFamily="49" charset="-128"/>
        </a:defRPr>
      </a:lvl5pPr>
      <a:lvl6pPr marL="2514600" indent="-228600" algn="ctr" defTabSz="457200" rtl="0" fontAlgn="base">
        <a:spcBef>
          <a:spcPct val="0"/>
        </a:spcBef>
        <a:spcAft>
          <a:spcPct val="0"/>
        </a:spcAft>
        <a:buClr>
          <a:srgbClr val="000000"/>
        </a:buClr>
        <a:buSzPct val="100000"/>
        <a:buFont typeface="Times New Roman" pitchFamily="18" charset="0"/>
        <a:defRPr sz="3800" b="1">
          <a:solidFill>
            <a:srgbClr val="008000"/>
          </a:solidFill>
          <a:latin typeface="Book Antiqua" pitchFamily="18" charset="0"/>
          <a:ea typeface="MS Gothic" pitchFamily="49" charset="-128"/>
        </a:defRPr>
      </a:lvl6pPr>
      <a:lvl7pPr marL="2971800" indent="-228600" algn="ctr" defTabSz="457200" rtl="0" fontAlgn="base">
        <a:spcBef>
          <a:spcPct val="0"/>
        </a:spcBef>
        <a:spcAft>
          <a:spcPct val="0"/>
        </a:spcAft>
        <a:buClr>
          <a:srgbClr val="000000"/>
        </a:buClr>
        <a:buSzPct val="100000"/>
        <a:buFont typeface="Times New Roman" pitchFamily="18" charset="0"/>
        <a:defRPr sz="3800" b="1">
          <a:solidFill>
            <a:srgbClr val="008000"/>
          </a:solidFill>
          <a:latin typeface="Book Antiqua" pitchFamily="18" charset="0"/>
          <a:ea typeface="MS Gothic" pitchFamily="49" charset="-128"/>
        </a:defRPr>
      </a:lvl7pPr>
      <a:lvl8pPr marL="3429000" indent="-228600" algn="ctr" defTabSz="457200" rtl="0" fontAlgn="base">
        <a:spcBef>
          <a:spcPct val="0"/>
        </a:spcBef>
        <a:spcAft>
          <a:spcPct val="0"/>
        </a:spcAft>
        <a:buClr>
          <a:srgbClr val="000000"/>
        </a:buClr>
        <a:buSzPct val="100000"/>
        <a:buFont typeface="Times New Roman" pitchFamily="18" charset="0"/>
        <a:defRPr sz="3800" b="1">
          <a:solidFill>
            <a:srgbClr val="008000"/>
          </a:solidFill>
          <a:latin typeface="Book Antiqua" pitchFamily="18" charset="0"/>
          <a:ea typeface="MS Gothic" pitchFamily="49" charset="-128"/>
        </a:defRPr>
      </a:lvl8pPr>
      <a:lvl9pPr marL="3886200" indent="-228600" algn="ctr" defTabSz="457200" rtl="0" fontAlgn="base">
        <a:spcBef>
          <a:spcPct val="0"/>
        </a:spcBef>
        <a:spcAft>
          <a:spcPct val="0"/>
        </a:spcAft>
        <a:buClr>
          <a:srgbClr val="000000"/>
        </a:buClr>
        <a:buSzPct val="100000"/>
        <a:buFont typeface="Times New Roman" pitchFamily="18" charset="0"/>
        <a:defRPr sz="3800" b="1">
          <a:solidFill>
            <a:srgbClr val="008000"/>
          </a:solidFill>
          <a:latin typeface="Book Antiqua" pitchFamily="18" charset="0"/>
          <a:ea typeface="MS Gothic" pitchFamily="49"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buChar char="•"/>
        <a:defRPr sz="3200">
          <a:solidFill>
            <a:srgbClr val="003399"/>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buChar char="–"/>
        <a:defRPr sz="2800">
          <a:solidFill>
            <a:srgbClr val="763B00"/>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9A0000"/>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6600CC"/>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defRPr>
      </a:lvl5pPr>
      <a:lvl6pPr marL="25146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6pPr>
      <a:lvl7pPr marL="29718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7pPr>
      <a:lvl8pPr marL="34290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8pPr>
      <a:lvl9pPr marL="38862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slides/_rels/slide4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4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533400" y="2286000"/>
            <a:ext cx="8610600" cy="838200"/>
          </a:xfrm>
        </p:spPr>
        <p:txBody>
          <a:bodyPr/>
          <a:lstStyle/>
          <a:p>
            <a:pPr eaLnBrk="1" hangingPunct="1"/>
            <a:r>
              <a:rPr lang="en-US" sz="3600" smtClean="0">
                <a:solidFill>
                  <a:srgbClr val="333399"/>
                </a:solidFill>
                <a:ea typeface="宋体" panose="02010600030101010101" pitchFamily="2" charset="-122"/>
              </a:rPr>
              <a:t>TCP/IP Network Fundamentals</a:t>
            </a:r>
            <a:endParaRPr lang="en-US" altLang="zh-CN" sz="3600" smtClean="0">
              <a:solidFill>
                <a:schemeClr val="accent2"/>
              </a:solidFill>
              <a:ea typeface="宋体" panose="02010600030101010101" pitchFamily="2" charset="-122"/>
            </a:endParaRPr>
          </a:p>
        </p:txBody>
      </p:sp>
      <p:sp>
        <p:nvSpPr>
          <p:cNvPr id="5123" name="Rectangle 5"/>
          <p:cNvSpPr>
            <a:spLocks noGrp="1" noChangeArrowheads="1"/>
          </p:cNvSpPr>
          <p:nvPr>
            <p:ph type="subTitle" idx="1"/>
          </p:nvPr>
        </p:nvSpPr>
        <p:spPr>
          <a:xfrm>
            <a:off x="1447800" y="4495800"/>
            <a:ext cx="6248400" cy="1066800"/>
          </a:xfrm>
        </p:spPr>
        <p:txBody>
          <a:bodyPr/>
          <a:lstStyle/>
          <a:p>
            <a:pPr eaLnBrk="1" hangingPunct="1">
              <a:spcBef>
                <a:spcPct val="0"/>
              </a:spcBef>
            </a:pPr>
            <a:r>
              <a:rPr lang="en-US" altLang="zh-CN" b="1" i="1" dirty="0" smtClean="0">
                <a:solidFill>
                  <a:srgbClr val="990000"/>
                </a:solidFill>
                <a:latin typeface="Times New Roman" panose="02020603050405020304" pitchFamily="18" charset="0"/>
                <a:ea typeface="宋体" panose="02010600030101010101" pitchFamily="2" charset="-122"/>
                <a:cs typeface="Times New Roman" panose="02020603050405020304" pitchFamily="18" charset="0"/>
              </a:rPr>
              <a:t>Internet Protocol version 6 (IPv6)</a:t>
            </a:r>
          </a:p>
          <a:p>
            <a:pPr eaLnBrk="1" hangingPunct="1">
              <a:spcBef>
                <a:spcPct val="0"/>
              </a:spcBef>
            </a:pPr>
            <a:endParaRPr lang="en-US" altLang="zh-CN" dirty="0" smtClean="0">
              <a:solidFill>
                <a:srgbClr val="990000"/>
              </a:solidFill>
              <a:ea typeface="宋体" panose="02010600030101010101" pitchFamily="2" charset="-122"/>
              <a:cs typeface="Times New Roman" panose="02020603050405020304" pitchFamily="18" charset="0"/>
            </a:endParaRPr>
          </a:p>
        </p:txBody>
      </p:sp>
      <p:sp>
        <p:nvSpPr>
          <p:cNvPr id="5124" name="Rectangle 6"/>
          <p:cNvSpPr>
            <a:spLocks noChangeArrowheads="1"/>
          </p:cNvSpPr>
          <p:nvPr/>
        </p:nvSpPr>
        <p:spPr bwMode="auto">
          <a:xfrm>
            <a:off x="2362200" y="838200"/>
            <a:ext cx="44021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anose="020B0609070205080204" pitchFamily="49"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anose="020B0609070205080204" pitchFamily="49"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anose="020B0609070205080204" pitchFamily="49"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anose="020B0609070205080204" pitchFamily="49"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anose="020B0609070205080204" pitchFamily="49" charset="-128"/>
              </a:defRPr>
            </a:lvl9pPr>
          </a:lstStyle>
          <a:p>
            <a:pPr eaLnBrk="1" hangingPunct="1">
              <a:buClr>
                <a:srgbClr val="000000"/>
              </a:buClr>
              <a:buSzPct val="100000"/>
              <a:buFont typeface="Times New Roman" panose="02020603050405020304" pitchFamily="18" charset="0"/>
              <a:buNone/>
            </a:pPr>
            <a:r>
              <a:rPr lang="en-US" sz="3200" b="1" i="1" dirty="0" smtClean="0">
                <a:solidFill>
                  <a:srgbClr val="008000"/>
                </a:solidFill>
                <a:ea typeface="宋体" panose="02010600030101010101" pitchFamily="2" charset="-122"/>
              </a:rPr>
              <a:t>UEEN2013/UEEN2432</a:t>
            </a:r>
            <a:endParaRPr lang="en-US" sz="3200" b="1" i="1" dirty="0">
              <a:solidFill>
                <a:srgbClr val="008000"/>
              </a:solidFill>
              <a:ea typeface="宋体" panose="02010600030101010101" pitchFamily="2" charset="-122"/>
            </a:endParaRPr>
          </a:p>
        </p:txBody>
      </p:sp>
      <p:sp>
        <p:nvSpPr>
          <p:cNvPr id="5125" name="Rectangle 7"/>
          <p:cNvSpPr>
            <a:spLocks noChangeArrowheads="1"/>
          </p:cNvSpPr>
          <p:nvPr/>
        </p:nvSpPr>
        <p:spPr bwMode="auto">
          <a:xfrm>
            <a:off x="3276600" y="3200400"/>
            <a:ext cx="18113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Clr>
                <a:srgbClr val="000000"/>
              </a:buClr>
              <a:buSzPct val="100000"/>
              <a:buFont typeface="Times New Roman" panose="02020603050405020304" pitchFamily="18" charset="0"/>
              <a:buNone/>
            </a:pPr>
            <a:r>
              <a:rPr lang="en-US" altLang="zh-CN" sz="2800" b="1">
                <a:solidFill>
                  <a:srgbClr val="6600CC"/>
                </a:solidFill>
                <a:latin typeface="Book Antiqua" panose="02040602050305030304" pitchFamily="18" charset="0"/>
                <a:ea typeface="宋体" panose="02010600030101010101" pitchFamily="2" charset="-122"/>
              </a:rPr>
              <a:t>(Topic 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IPv6 Rule #2</a:t>
            </a:r>
          </a:p>
        </p:txBody>
      </p:sp>
      <p:sp>
        <p:nvSpPr>
          <p:cNvPr id="30723" name="Content Placeholder 2"/>
          <p:cNvSpPr>
            <a:spLocks noGrp="1"/>
          </p:cNvSpPr>
          <p:nvPr>
            <p:ph idx="1"/>
          </p:nvPr>
        </p:nvSpPr>
        <p:spPr>
          <a:xfrm>
            <a:off x="152400" y="2362200"/>
            <a:ext cx="8839200" cy="3962400"/>
          </a:xfrm>
        </p:spPr>
        <p:txBody>
          <a:bodyPr>
            <a:normAutofit fontScale="77500" lnSpcReduction="20000"/>
          </a:bodyPr>
          <a:lstStyle/>
          <a:p>
            <a:pPr>
              <a:defRPr/>
            </a:pPr>
            <a:r>
              <a:rPr lang="en-US" u="sng" dirty="0" smtClean="0"/>
              <a:t>IPv6 address format is represented in 32 hexadecimal numbers</a:t>
            </a:r>
          </a:p>
          <a:p>
            <a:pPr lvl="1">
              <a:defRPr/>
            </a:pPr>
            <a:r>
              <a:rPr lang="en-MY" dirty="0" smtClean="0"/>
              <a:t>IPv6 addresses are represented as a series of 16-bit hexadecimal fields separated by colons (:) in the format: x:x:x:x:x:x:x:x.</a:t>
            </a:r>
            <a:endParaRPr lang="en-US" dirty="0" smtClean="0"/>
          </a:p>
          <a:p>
            <a:pPr lvl="1">
              <a:defRPr/>
            </a:pPr>
            <a:endParaRPr lang="en-US" dirty="0" smtClean="0"/>
          </a:p>
          <a:p>
            <a:pPr lvl="1">
              <a:defRPr/>
            </a:pPr>
            <a:r>
              <a:rPr lang="en-US" dirty="0" smtClean="0"/>
              <a:t>Each hexadecimal is 4 bits</a:t>
            </a:r>
          </a:p>
          <a:p>
            <a:pPr lvl="2">
              <a:defRPr/>
            </a:pPr>
            <a:r>
              <a:rPr lang="en-US" dirty="0" smtClean="0"/>
              <a:t>128 bits = 4 bits (1 hex digit) x 32 </a:t>
            </a:r>
          </a:p>
          <a:p>
            <a:pPr lvl="1">
              <a:defRPr/>
            </a:pPr>
            <a:endParaRPr lang="en-US" dirty="0" smtClean="0"/>
          </a:p>
          <a:p>
            <a:pPr lvl="1">
              <a:defRPr/>
            </a:pPr>
            <a:r>
              <a:rPr lang="en-US" dirty="0" smtClean="0"/>
              <a:t>Written in 8 groups of 4 hexadecimal digits</a:t>
            </a:r>
          </a:p>
          <a:p>
            <a:pPr lvl="2">
              <a:defRPr/>
            </a:pPr>
            <a:r>
              <a:rPr lang="en-US" dirty="0" smtClean="0"/>
              <a:t>Each group represents 16 bits</a:t>
            </a:r>
          </a:p>
          <a:p>
            <a:pPr lvl="2">
              <a:defRPr/>
            </a:pPr>
            <a:r>
              <a:rPr lang="en-US" dirty="0" smtClean="0"/>
              <a:t>Separator is “:”</a:t>
            </a:r>
          </a:p>
          <a:p>
            <a:pPr>
              <a:defRPr/>
            </a:pPr>
            <a:endParaRPr lang="en-US" dirty="0" smtClean="0"/>
          </a:p>
        </p:txBody>
      </p:sp>
      <p:sp>
        <p:nvSpPr>
          <p:cNvPr id="5" name="Rectangle 12"/>
          <p:cNvSpPr>
            <a:spLocks noChangeArrowheads="1"/>
          </p:cNvSpPr>
          <p:nvPr/>
        </p:nvSpPr>
        <p:spPr bwMode="auto">
          <a:xfrm>
            <a:off x="1447800" y="1600200"/>
            <a:ext cx="6477000" cy="461963"/>
          </a:xfrm>
          <a:prstGeom prst="rect">
            <a:avLst/>
          </a:prstGeom>
          <a:solidFill>
            <a:schemeClr val="tx1"/>
          </a:solidFill>
          <a:ln w="38100">
            <a:solidFill>
              <a:schemeClr val="hlink"/>
            </a:solidFill>
            <a:miter lim="800000"/>
            <a:headEnd type="none" w="sm" len="sm"/>
            <a:tailEnd type="none" w="sm" len="sm"/>
          </a:ln>
        </p:spPr>
        <p:txBody>
          <a:bodyPr>
            <a:spAutoFit/>
          </a:bodyPr>
          <a:lstStyle/>
          <a:p>
            <a:pPr eaLnBrk="1" hangingPunct="1">
              <a:buClr>
                <a:srgbClr val="000000"/>
              </a:buClr>
              <a:buSzPct val="100000"/>
              <a:buFont typeface="Times New Roman" panose="02020603050405020304" pitchFamily="18" charset="0"/>
              <a:buNone/>
            </a:pPr>
            <a:r>
              <a:rPr lang="en-US" sz="2400">
                <a:solidFill>
                  <a:srgbClr val="FFFF00"/>
                </a:solidFill>
              </a:rPr>
              <a:t>2001:0DA8:E800:0000:0260:3EFF:FE47:0001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smtClean="0">
                <a:ea typeface="宋体" panose="02010600030101010101" pitchFamily="2" charset="-122"/>
              </a:rPr>
              <a:t>IPv6 Rule #3</a:t>
            </a:r>
          </a:p>
        </p:txBody>
      </p:sp>
      <p:sp>
        <p:nvSpPr>
          <p:cNvPr id="97283" name="Rectangle 3"/>
          <p:cNvSpPr>
            <a:spLocks noGrp="1" noChangeArrowheads="1"/>
          </p:cNvSpPr>
          <p:nvPr>
            <p:ph type="body" idx="1"/>
          </p:nvPr>
        </p:nvSpPr>
        <p:spPr>
          <a:xfrm>
            <a:off x="304800" y="1524000"/>
            <a:ext cx="8532813" cy="4800600"/>
          </a:xfrm>
        </p:spPr>
        <p:txBody>
          <a:bodyPr>
            <a:normAutofit fontScale="77500" lnSpcReduction="20000"/>
          </a:bodyPr>
          <a:lstStyle/>
          <a:p>
            <a:pPr>
              <a:lnSpc>
                <a:spcPct val="90000"/>
              </a:lnSpc>
              <a:defRPr/>
            </a:pPr>
            <a:r>
              <a:rPr lang="en-US" altLang="zh-CN" u="sng" dirty="0" smtClean="0">
                <a:ea typeface="宋体" pitchFamily="2" charset="-122"/>
              </a:rPr>
              <a:t>Two ways that an IPv6 address may be represented in a more abbreviated form.</a:t>
            </a:r>
            <a:r>
              <a:rPr lang="en-US" altLang="zh-CN" dirty="0" smtClean="0">
                <a:ea typeface="宋体" pitchFamily="2" charset="-122"/>
              </a:rPr>
              <a:t> </a:t>
            </a:r>
          </a:p>
          <a:p>
            <a:pPr lvl="1">
              <a:lnSpc>
                <a:spcPct val="90000"/>
              </a:lnSpc>
              <a:defRPr/>
            </a:pPr>
            <a:r>
              <a:rPr lang="en-US" altLang="zh-CN" dirty="0" smtClean="0">
                <a:ea typeface="宋体" pitchFamily="2" charset="-122"/>
              </a:rPr>
              <a:t>However, the rule of IPv6 abbreviation only applies to string of zeros</a:t>
            </a:r>
          </a:p>
          <a:p>
            <a:pPr>
              <a:lnSpc>
                <a:spcPct val="90000"/>
              </a:lnSpc>
              <a:defRPr/>
            </a:pPr>
            <a:endParaRPr lang="en-US" altLang="zh-CN" dirty="0" smtClean="0">
              <a:ea typeface="宋体" pitchFamily="2" charset="-122"/>
            </a:endParaRPr>
          </a:p>
          <a:p>
            <a:pPr>
              <a:lnSpc>
                <a:spcPct val="90000"/>
              </a:lnSpc>
              <a:defRPr/>
            </a:pPr>
            <a:r>
              <a:rPr lang="en-US" altLang="zh-CN" dirty="0" smtClean="0">
                <a:ea typeface="宋体" pitchFamily="2" charset="-122"/>
              </a:rPr>
              <a:t>First, leading zeros in each 16-bit field may be omitted.</a:t>
            </a:r>
          </a:p>
          <a:p>
            <a:pPr>
              <a:lnSpc>
                <a:spcPct val="90000"/>
              </a:lnSpc>
              <a:defRPr/>
            </a:pPr>
            <a:endParaRPr lang="en-US" altLang="zh-CN" dirty="0" smtClean="0">
              <a:ea typeface="宋体" pitchFamily="2" charset="-122"/>
            </a:endParaRPr>
          </a:p>
          <a:p>
            <a:pPr lvl="1">
              <a:lnSpc>
                <a:spcPct val="90000"/>
              </a:lnSpc>
              <a:defRPr/>
            </a:pPr>
            <a:r>
              <a:rPr lang="en-US" altLang="zh-CN" dirty="0" smtClean="0">
                <a:ea typeface="宋体" pitchFamily="2" charset="-122"/>
              </a:rPr>
              <a:t>2001:0000:0001:0002:0000:0000:0000:ABCD =&gt; 2001:0:1:2:0:0:0:ABCD</a:t>
            </a:r>
          </a:p>
          <a:p>
            <a:pPr lvl="1">
              <a:lnSpc>
                <a:spcPct val="90000"/>
              </a:lnSpc>
              <a:defRPr/>
            </a:pPr>
            <a:endParaRPr lang="en-US" altLang="zh-CN" dirty="0" smtClean="0">
              <a:ea typeface="宋体" pitchFamily="2" charset="-122"/>
            </a:endParaRPr>
          </a:p>
          <a:p>
            <a:pPr lvl="1">
              <a:lnSpc>
                <a:spcPct val="90000"/>
              </a:lnSpc>
              <a:defRPr/>
            </a:pPr>
            <a:r>
              <a:rPr lang="en-US" altLang="zh-CN" dirty="0" smtClean="0">
                <a:ea typeface="宋体" pitchFamily="2" charset="-122"/>
              </a:rPr>
              <a:t>Leading zeros in a field are optional, so 09C0 = 9C0 and 0000 = 0.</a:t>
            </a:r>
          </a:p>
          <a:p>
            <a:pPr lvl="1">
              <a:lnSpc>
                <a:spcPct val="90000"/>
              </a:lnSpc>
              <a:defRPr/>
            </a:pPr>
            <a:endParaRPr lang="en-US" altLang="zh-CN" dirty="0" smtClean="0">
              <a:ea typeface="宋体" pitchFamily="2" charset="-122"/>
            </a:endParaRPr>
          </a:p>
          <a:p>
            <a:pPr lvl="1">
              <a:lnSpc>
                <a:spcPct val="90000"/>
              </a:lnSpc>
              <a:defRPr/>
            </a:pPr>
            <a:r>
              <a:rPr lang="en-US" altLang="zh-CN" dirty="0" smtClean="0">
                <a:ea typeface="宋体" pitchFamily="2" charset="-122"/>
              </a:rPr>
              <a:t>One can NOT abbreviate the trailing zeros: 2001::</a:t>
            </a:r>
            <a:r>
              <a:rPr lang="en-US" altLang="zh-CN" u="sng" dirty="0" smtClean="0">
                <a:ea typeface="宋体" pitchFamily="2" charset="-122"/>
              </a:rPr>
              <a:t>1200</a:t>
            </a:r>
            <a:r>
              <a:rPr lang="en-US" altLang="zh-CN" dirty="0" smtClean="0">
                <a:ea typeface="宋体" pitchFamily="2" charset="-122"/>
              </a:rPr>
              <a:t>:0:1</a:t>
            </a:r>
          </a:p>
          <a:p>
            <a:pPr lvl="1">
              <a:lnSpc>
                <a:spcPct val="90000"/>
              </a:lnSpc>
              <a:defRPr/>
            </a:pPr>
            <a:endParaRPr lang="en-US" altLang="zh-CN" dirty="0" smtClean="0">
              <a:ea typeface="宋体" pitchFamily="2" charset="-122"/>
            </a:endParaRPr>
          </a:p>
          <a:p>
            <a:pPr lvl="1">
              <a:lnSpc>
                <a:spcPct val="90000"/>
              </a:lnSpc>
              <a:defRPr/>
            </a:pPr>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zh-CN" smtClean="0">
                <a:ea typeface="宋体" panose="02010600030101010101" pitchFamily="2" charset="-122"/>
              </a:rPr>
              <a:t>IPv6 Rule #3</a:t>
            </a:r>
            <a:endParaRPr lang="en-US" smtClean="0"/>
          </a:p>
        </p:txBody>
      </p:sp>
      <p:sp>
        <p:nvSpPr>
          <p:cNvPr id="3" name="Content Placeholder 2"/>
          <p:cNvSpPr>
            <a:spLocks noGrp="1"/>
          </p:cNvSpPr>
          <p:nvPr>
            <p:ph idx="1"/>
          </p:nvPr>
        </p:nvSpPr>
        <p:spPr>
          <a:xfrm>
            <a:off x="304800" y="1600200"/>
            <a:ext cx="8532813" cy="4800600"/>
          </a:xfrm>
        </p:spPr>
        <p:txBody>
          <a:bodyPr>
            <a:normAutofit fontScale="70000" lnSpcReduction="20000"/>
          </a:bodyPr>
          <a:lstStyle/>
          <a:p>
            <a:pPr>
              <a:lnSpc>
                <a:spcPct val="90000"/>
              </a:lnSpc>
              <a:defRPr/>
            </a:pPr>
            <a:r>
              <a:rPr lang="en-US" altLang="zh-CN" dirty="0" smtClean="0">
                <a:ea typeface="宋体" pitchFamily="2" charset="-122"/>
              </a:rPr>
              <a:t>Secondly, </a:t>
            </a:r>
            <a:r>
              <a:rPr lang="en-US" altLang="zh-CN" u="sng" dirty="0" smtClean="0">
                <a:ea typeface="宋体" pitchFamily="2" charset="-122"/>
              </a:rPr>
              <a:t>once and only once</a:t>
            </a:r>
            <a:r>
              <a:rPr lang="en-US" altLang="zh-CN" dirty="0" smtClean="0">
                <a:ea typeface="宋体" pitchFamily="2" charset="-122"/>
              </a:rPr>
              <a:t>, in an address, sequential zeros can be replaced with a pair of colons (::) </a:t>
            </a:r>
          </a:p>
          <a:p>
            <a:pPr>
              <a:lnSpc>
                <a:spcPct val="90000"/>
              </a:lnSpc>
              <a:defRPr/>
            </a:pPr>
            <a:endParaRPr lang="en-US" altLang="zh-CN" dirty="0" smtClean="0">
              <a:ea typeface="宋体" pitchFamily="2" charset="-122"/>
            </a:endParaRPr>
          </a:p>
          <a:p>
            <a:pPr lvl="1">
              <a:lnSpc>
                <a:spcPct val="90000"/>
              </a:lnSpc>
              <a:defRPr/>
            </a:pPr>
            <a:r>
              <a:rPr lang="en-US" altLang="zh-CN" dirty="0" smtClean="0">
                <a:ea typeface="宋体" pitchFamily="2" charset="-122"/>
              </a:rPr>
              <a:t>2001:0:0:2:0:0:0:ABCD =&gt; 2001:0:1:2::ABCD</a:t>
            </a:r>
          </a:p>
          <a:p>
            <a:pPr lvl="1">
              <a:lnSpc>
                <a:spcPct val="90000"/>
              </a:lnSpc>
              <a:defRPr/>
            </a:pPr>
            <a:endParaRPr lang="en-US" altLang="zh-CN" dirty="0" smtClean="0">
              <a:ea typeface="宋体" pitchFamily="2" charset="-122"/>
            </a:endParaRPr>
          </a:p>
          <a:p>
            <a:pPr lvl="1">
              <a:lnSpc>
                <a:spcPct val="90000"/>
              </a:lnSpc>
              <a:defRPr/>
            </a:pPr>
            <a:r>
              <a:rPr lang="en-US" altLang="zh-CN" dirty="0" smtClean="0">
                <a:ea typeface="宋体" pitchFamily="2" charset="-122"/>
              </a:rPr>
              <a:t>Successive fields of zeros can be represented as “::” only once in an address.</a:t>
            </a:r>
          </a:p>
          <a:p>
            <a:pPr lvl="1">
              <a:lnSpc>
                <a:spcPct val="90000"/>
              </a:lnSpc>
              <a:defRPr/>
            </a:pPr>
            <a:endParaRPr lang="en-US" altLang="zh-CN" dirty="0" smtClean="0">
              <a:ea typeface="宋体" pitchFamily="2" charset="-122"/>
            </a:endParaRPr>
          </a:p>
          <a:p>
            <a:pPr lvl="1">
              <a:lnSpc>
                <a:spcPct val="90000"/>
              </a:lnSpc>
              <a:defRPr/>
            </a:pPr>
            <a:r>
              <a:rPr lang="en-US" altLang="zh-CN" dirty="0" smtClean="0">
                <a:ea typeface="宋体" pitchFamily="2" charset="-122"/>
              </a:rPr>
              <a:t>Using the “::” notation greatly reduces the size of most addresses. For example, FF01:0:0:0:0:0:0:1 becomes FF01::1.</a:t>
            </a:r>
          </a:p>
          <a:p>
            <a:pPr lvl="1">
              <a:lnSpc>
                <a:spcPct val="90000"/>
              </a:lnSpc>
              <a:defRPr/>
            </a:pPr>
            <a:endParaRPr lang="en-US" altLang="zh-CN" dirty="0" smtClean="0">
              <a:ea typeface="宋体" pitchFamily="2" charset="-122"/>
            </a:endParaRPr>
          </a:p>
          <a:p>
            <a:pPr lvl="1">
              <a:lnSpc>
                <a:spcPct val="90000"/>
              </a:lnSpc>
              <a:defRPr/>
            </a:pPr>
            <a:r>
              <a:rPr lang="en-US" altLang="zh-CN" dirty="0" smtClean="0">
                <a:ea typeface="宋体" pitchFamily="2" charset="-122"/>
              </a:rPr>
              <a:t>Not valid!!  2001::123:A::2 (:: appear twice)</a:t>
            </a:r>
          </a:p>
          <a:p>
            <a:pPr lvl="1">
              <a:lnSpc>
                <a:spcPct val="90000"/>
              </a:lnSpc>
              <a:defRPr/>
            </a:pPr>
            <a:endParaRPr lang="en-US" altLang="zh-CN" dirty="0" smtClean="0">
              <a:ea typeface="宋体" pitchFamily="2" charset="-122"/>
            </a:endParaRPr>
          </a:p>
          <a:p>
            <a:pPr lvl="1">
              <a:lnSpc>
                <a:spcPct val="90000"/>
              </a:lnSpc>
              <a:defRPr/>
            </a:pPr>
            <a:r>
              <a:rPr lang="en-US" altLang="zh-CN" dirty="0" smtClean="0">
                <a:ea typeface="宋体" pitchFamily="2" charset="-122"/>
              </a:rPr>
              <a:t>::1 = loopback address	</a:t>
            </a:r>
          </a:p>
          <a:p>
            <a:pPr lvl="1">
              <a:lnSpc>
                <a:spcPct val="90000"/>
              </a:lnSpc>
              <a:defRPr/>
            </a:pPr>
            <a:endParaRPr lang="en-US" altLang="zh-CN" dirty="0" smtClean="0">
              <a:ea typeface="宋体" pitchFamily="2" charset="-122"/>
            </a:endParaRPr>
          </a:p>
          <a:p>
            <a:pPr lvl="1">
              <a:lnSpc>
                <a:spcPct val="90000"/>
              </a:lnSpc>
              <a:defRPr/>
            </a:pPr>
            <a:r>
              <a:rPr lang="en-US" altLang="zh-CN" dirty="0" smtClean="0">
                <a:ea typeface="宋体" pitchFamily="2" charset="-122"/>
              </a:rPr>
              <a:t>:: = unspecified address</a:t>
            </a:r>
          </a:p>
          <a:p>
            <a:pPr>
              <a:defRP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4294967295"/>
          </p:nvPr>
        </p:nvSpPr>
        <p:spPr bwMode="auto">
          <a:xfrm>
            <a:off x="0" y="6572250"/>
            <a:ext cx="565150" cy="285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fld id="{49B5DF48-4908-4185-BC3B-328C64BCBBE7}" type="slidenum">
              <a:rPr lang="en-US"/>
              <a:pPr eaLnBrk="1" hangingPunct="1">
                <a:buClr>
                  <a:srgbClr val="000000"/>
                </a:buClr>
                <a:buSzPct val="100000"/>
                <a:buFont typeface="Times New Roman" panose="02020603050405020304" pitchFamily="18" charset="0"/>
                <a:buNone/>
              </a:pPr>
              <a:t>13</a:t>
            </a:fld>
            <a:endParaRPr lang="en-US"/>
          </a:p>
        </p:txBody>
      </p:sp>
      <p:sp>
        <p:nvSpPr>
          <p:cNvPr id="559119" name="Rectangle 15"/>
          <p:cNvSpPr>
            <a:spLocks noChangeArrowheads="1"/>
          </p:cNvSpPr>
          <p:nvPr/>
        </p:nvSpPr>
        <p:spPr bwMode="auto">
          <a:xfrm>
            <a:off x="914400" y="4343400"/>
            <a:ext cx="7396163" cy="557213"/>
          </a:xfrm>
          <a:prstGeom prst="rect">
            <a:avLst/>
          </a:prstGeom>
          <a:solidFill>
            <a:srgbClr val="00CC99"/>
          </a:solidFill>
          <a:ln w="38100">
            <a:solidFill>
              <a:schemeClr val="hlink"/>
            </a:solidFill>
            <a:miter lim="800000"/>
            <a:headEnd type="none" w="sm" len="sm"/>
            <a:tailEnd type="none" w="sm" len="sm"/>
          </a:ln>
        </p:spPr>
        <p:txBody>
          <a:bodyPr wrap="none">
            <a:spAutoFit/>
          </a:bodyPr>
          <a:lstStyle/>
          <a:p>
            <a:pPr eaLnBrk="1" hangingPunct="1">
              <a:buClr>
                <a:srgbClr val="000000"/>
              </a:buClr>
              <a:buSzPct val="100000"/>
              <a:buFont typeface="Times New Roman" panose="02020603050405020304" pitchFamily="18" charset="0"/>
              <a:buNone/>
            </a:pPr>
            <a:r>
              <a:rPr lang="en-US" sz="2800">
                <a:solidFill>
                  <a:srgbClr val="FFFF00"/>
                </a:solidFill>
              </a:rPr>
              <a:t>2001:0DA8:E800:0000:0000:0000:0000:0001</a:t>
            </a:r>
          </a:p>
        </p:txBody>
      </p:sp>
      <p:sp>
        <p:nvSpPr>
          <p:cNvPr id="559120" name="Rectangle 16"/>
          <p:cNvSpPr>
            <a:spLocks noChangeArrowheads="1"/>
          </p:cNvSpPr>
          <p:nvPr/>
        </p:nvSpPr>
        <p:spPr bwMode="auto">
          <a:xfrm>
            <a:off x="914400" y="1677988"/>
            <a:ext cx="7529513" cy="557212"/>
          </a:xfrm>
          <a:prstGeom prst="rect">
            <a:avLst/>
          </a:prstGeom>
          <a:solidFill>
            <a:srgbClr val="00CC99"/>
          </a:solidFill>
          <a:ln w="38100">
            <a:solidFill>
              <a:schemeClr val="hlink"/>
            </a:solidFill>
            <a:miter lim="800000"/>
            <a:headEnd type="none" w="sm" len="sm"/>
            <a:tailEnd type="none" w="sm" len="sm"/>
          </a:ln>
        </p:spPr>
        <p:txBody>
          <a:bodyPr wrap="none">
            <a:spAutoFit/>
          </a:bodyPr>
          <a:lstStyle/>
          <a:p>
            <a:pPr eaLnBrk="1" hangingPunct="1">
              <a:buClr>
                <a:srgbClr val="000000"/>
              </a:buClr>
              <a:buSzPct val="100000"/>
              <a:buFont typeface="Times New Roman" panose="02020603050405020304" pitchFamily="18" charset="0"/>
              <a:buNone/>
            </a:pPr>
            <a:r>
              <a:rPr lang="en-US" sz="2800">
                <a:solidFill>
                  <a:srgbClr val="FFFF00"/>
                </a:solidFill>
              </a:rPr>
              <a:t>2001:0DA8:E800:0000:0260:3EFF:FE47:0001</a:t>
            </a:r>
          </a:p>
        </p:txBody>
      </p:sp>
      <p:sp>
        <p:nvSpPr>
          <p:cNvPr id="31749" name="Rectangle 2"/>
          <p:cNvSpPr>
            <a:spLocks noGrp="1" noChangeArrowheads="1"/>
          </p:cNvSpPr>
          <p:nvPr>
            <p:ph type="title"/>
          </p:nvPr>
        </p:nvSpPr>
        <p:spPr/>
        <p:txBody>
          <a:bodyPr/>
          <a:lstStyle/>
          <a:p>
            <a:r>
              <a:rPr lang="en-US" smtClean="0"/>
              <a:t>Example of IPv6 Abbreviation </a:t>
            </a:r>
          </a:p>
        </p:txBody>
      </p:sp>
      <p:grpSp>
        <p:nvGrpSpPr>
          <p:cNvPr id="2" name="Group 13"/>
          <p:cNvGrpSpPr>
            <a:grpSpLocks/>
          </p:cNvGrpSpPr>
          <p:nvPr/>
        </p:nvGrpSpPr>
        <p:grpSpPr bwMode="auto">
          <a:xfrm>
            <a:off x="914400" y="2254250"/>
            <a:ext cx="5942013" cy="1062038"/>
            <a:chOff x="612" y="1298"/>
            <a:chExt cx="3743" cy="669"/>
          </a:xfrm>
        </p:grpSpPr>
        <p:sp>
          <p:nvSpPr>
            <p:cNvPr id="31756" name="Rectangle 7"/>
            <p:cNvSpPr>
              <a:spLocks noChangeArrowheads="1"/>
            </p:cNvSpPr>
            <p:nvPr/>
          </p:nvSpPr>
          <p:spPr bwMode="auto">
            <a:xfrm>
              <a:off x="612" y="1616"/>
              <a:ext cx="3743" cy="351"/>
            </a:xfrm>
            <a:prstGeom prst="rect">
              <a:avLst/>
            </a:prstGeom>
            <a:solidFill>
              <a:schemeClr val="tx1"/>
            </a:solidFill>
            <a:ln w="38100">
              <a:solidFill>
                <a:schemeClr val="hlink"/>
              </a:solidFill>
              <a:miter lim="800000"/>
              <a:headEnd type="none" w="sm" len="sm"/>
              <a:tailEnd type="none" w="sm" len="sm"/>
            </a:ln>
          </p:spPr>
          <p:txBody>
            <a:bodyPr wrap="none">
              <a:spAutoFit/>
            </a:bodyPr>
            <a:lstStyle/>
            <a:p>
              <a:pPr eaLnBrk="1" hangingPunct="1">
                <a:buClr>
                  <a:srgbClr val="000000"/>
                </a:buClr>
                <a:buSzPct val="100000"/>
                <a:buFont typeface="Times New Roman" panose="02020603050405020304" pitchFamily="18" charset="0"/>
                <a:buNone/>
              </a:pPr>
              <a:r>
                <a:rPr lang="en-US" sz="2800">
                  <a:solidFill>
                    <a:srgbClr val="FFFF00"/>
                  </a:solidFill>
                </a:rPr>
                <a:t>2001:DA8:E800:0:260:3EFF:FE47:1</a:t>
              </a:r>
            </a:p>
          </p:txBody>
        </p:sp>
        <p:sp>
          <p:nvSpPr>
            <p:cNvPr id="31757" name="Line 8"/>
            <p:cNvSpPr>
              <a:spLocks noChangeShapeType="1"/>
            </p:cNvSpPr>
            <p:nvPr/>
          </p:nvSpPr>
          <p:spPr bwMode="auto">
            <a:xfrm>
              <a:off x="2472" y="1298"/>
              <a:ext cx="0" cy="318"/>
            </a:xfrm>
            <a:prstGeom prst="line">
              <a:avLst/>
            </a:prstGeom>
            <a:noFill/>
            <a:ln w="57150">
              <a:solidFill>
                <a:srgbClr val="FF00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559113" name="Rectangle 9"/>
          <p:cNvSpPr>
            <a:spLocks noChangeArrowheads="1"/>
          </p:cNvSpPr>
          <p:nvPr/>
        </p:nvSpPr>
        <p:spPr bwMode="auto">
          <a:xfrm>
            <a:off x="914400" y="4343400"/>
            <a:ext cx="7427913" cy="523875"/>
          </a:xfrm>
          <a:prstGeom prst="rect">
            <a:avLst/>
          </a:prstGeom>
          <a:solidFill>
            <a:schemeClr val="tx1"/>
          </a:solidFill>
          <a:ln w="38100">
            <a:solidFill>
              <a:schemeClr val="hlink"/>
            </a:solidFill>
            <a:miter lim="800000"/>
            <a:headEnd type="none" w="sm" len="sm"/>
            <a:tailEnd type="none" w="sm" len="sm"/>
          </a:ln>
        </p:spPr>
        <p:txBody>
          <a:bodyPr wrap="none">
            <a:spAutoFit/>
          </a:bodyPr>
          <a:lstStyle/>
          <a:p>
            <a:pPr eaLnBrk="1" hangingPunct="1">
              <a:buClr>
                <a:srgbClr val="000000"/>
              </a:buClr>
              <a:buSzPct val="100000"/>
              <a:buFont typeface="Times New Roman" panose="02020603050405020304" pitchFamily="18" charset="0"/>
              <a:buNone/>
              <a:defRPr/>
            </a:pPr>
            <a:r>
              <a:rPr lang="en-US" sz="2800" dirty="0">
                <a:solidFill>
                  <a:srgbClr val="FFFF00"/>
                </a:solidFill>
                <a:latin typeface="Arial" charset="0"/>
              </a:rPr>
              <a:t>2001:</a:t>
            </a:r>
            <a:r>
              <a:rPr lang="en-US" sz="2800" dirty="0">
                <a:solidFill>
                  <a:schemeClr val="accent1">
                    <a:lumMod val="40000"/>
                    <a:lumOff val="60000"/>
                  </a:schemeClr>
                </a:solidFill>
                <a:latin typeface="Arial" charset="0"/>
              </a:rPr>
              <a:t>0</a:t>
            </a:r>
            <a:r>
              <a:rPr lang="en-US" sz="2800" dirty="0">
                <a:solidFill>
                  <a:srgbClr val="FFFF00"/>
                </a:solidFill>
                <a:latin typeface="Arial" charset="0"/>
              </a:rPr>
              <a:t>DA8:E800:</a:t>
            </a:r>
            <a:r>
              <a:rPr lang="en-US" sz="2800" dirty="0">
                <a:solidFill>
                  <a:schemeClr val="accent1">
                    <a:lumMod val="40000"/>
                    <a:lumOff val="60000"/>
                  </a:schemeClr>
                </a:solidFill>
                <a:latin typeface="Arial" charset="0"/>
              </a:rPr>
              <a:t>0000:0000:0000:0000:000</a:t>
            </a:r>
            <a:r>
              <a:rPr lang="en-US" sz="2800" dirty="0">
                <a:solidFill>
                  <a:srgbClr val="FFFF00"/>
                </a:solidFill>
                <a:latin typeface="Arial" charset="0"/>
              </a:rPr>
              <a:t>1</a:t>
            </a:r>
          </a:p>
        </p:txBody>
      </p:sp>
      <p:sp>
        <p:nvSpPr>
          <p:cNvPr id="559110" name="Rectangle 6"/>
          <p:cNvSpPr>
            <a:spLocks noChangeArrowheads="1"/>
          </p:cNvSpPr>
          <p:nvPr/>
        </p:nvSpPr>
        <p:spPr bwMode="auto">
          <a:xfrm>
            <a:off x="914400" y="1677988"/>
            <a:ext cx="7562850" cy="523875"/>
          </a:xfrm>
          <a:prstGeom prst="rect">
            <a:avLst/>
          </a:prstGeom>
          <a:solidFill>
            <a:schemeClr val="tx1"/>
          </a:solidFill>
          <a:ln w="38100">
            <a:solidFill>
              <a:schemeClr val="hlink"/>
            </a:solidFill>
            <a:miter lim="800000"/>
            <a:headEnd type="none" w="sm" len="sm"/>
            <a:tailEnd type="none" w="sm" len="sm"/>
          </a:ln>
        </p:spPr>
        <p:txBody>
          <a:bodyPr wrap="none">
            <a:spAutoFit/>
          </a:bodyPr>
          <a:lstStyle/>
          <a:p>
            <a:pPr eaLnBrk="1" hangingPunct="1">
              <a:buClr>
                <a:srgbClr val="000000"/>
              </a:buClr>
              <a:buSzPct val="100000"/>
              <a:buFont typeface="Times New Roman" panose="02020603050405020304" pitchFamily="18" charset="0"/>
              <a:buNone/>
              <a:defRPr/>
            </a:pPr>
            <a:r>
              <a:rPr lang="en-US" sz="2800" dirty="0">
                <a:solidFill>
                  <a:srgbClr val="FFFF00"/>
                </a:solidFill>
                <a:latin typeface="Arial" charset="0"/>
              </a:rPr>
              <a:t>2001:</a:t>
            </a:r>
            <a:r>
              <a:rPr lang="en-US" sz="2800" dirty="0">
                <a:solidFill>
                  <a:schemeClr val="accent1">
                    <a:lumMod val="40000"/>
                    <a:lumOff val="60000"/>
                  </a:schemeClr>
                </a:solidFill>
                <a:latin typeface="Arial" charset="0"/>
              </a:rPr>
              <a:t>0</a:t>
            </a:r>
            <a:r>
              <a:rPr lang="en-US" sz="2800" dirty="0">
                <a:solidFill>
                  <a:srgbClr val="FFFF00"/>
                </a:solidFill>
                <a:latin typeface="Arial" charset="0"/>
              </a:rPr>
              <a:t>DA8:E800:</a:t>
            </a:r>
            <a:r>
              <a:rPr lang="en-US" sz="2800" dirty="0">
                <a:solidFill>
                  <a:schemeClr val="accent1">
                    <a:lumMod val="40000"/>
                    <a:lumOff val="60000"/>
                  </a:schemeClr>
                </a:solidFill>
                <a:latin typeface="Arial" charset="0"/>
              </a:rPr>
              <a:t>000</a:t>
            </a:r>
            <a:r>
              <a:rPr lang="en-US" sz="2800" dirty="0">
                <a:solidFill>
                  <a:srgbClr val="FFFF00"/>
                </a:solidFill>
                <a:latin typeface="Arial" charset="0"/>
              </a:rPr>
              <a:t>0:</a:t>
            </a:r>
            <a:r>
              <a:rPr lang="en-US" sz="2800" dirty="0">
                <a:solidFill>
                  <a:schemeClr val="accent1">
                    <a:lumMod val="40000"/>
                    <a:lumOff val="60000"/>
                  </a:schemeClr>
                </a:solidFill>
                <a:latin typeface="Arial" charset="0"/>
              </a:rPr>
              <a:t>0</a:t>
            </a:r>
            <a:r>
              <a:rPr lang="en-US" sz="2800" dirty="0">
                <a:solidFill>
                  <a:srgbClr val="FFFF00"/>
                </a:solidFill>
                <a:latin typeface="Arial" charset="0"/>
              </a:rPr>
              <a:t>260:3EFF:FE47:</a:t>
            </a:r>
            <a:r>
              <a:rPr lang="en-US" sz="2800" dirty="0">
                <a:solidFill>
                  <a:schemeClr val="accent1">
                    <a:lumMod val="40000"/>
                    <a:lumOff val="60000"/>
                  </a:schemeClr>
                </a:solidFill>
                <a:latin typeface="Arial" charset="0"/>
              </a:rPr>
              <a:t>000</a:t>
            </a:r>
            <a:r>
              <a:rPr lang="en-US" sz="2800" dirty="0">
                <a:solidFill>
                  <a:srgbClr val="FFFF00"/>
                </a:solidFill>
                <a:latin typeface="Arial" charset="0"/>
              </a:rPr>
              <a:t>1</a:t>
            </a:r>
          </a:p>
        </p:txBody>
      </p:sp>
      <p:grpSp>
        <p:nvGrpSpPr>
          <p:cNvPr id="3" name="Group 14"/>
          <p:cNvGrpSpPr>
            <a:grpSpLocks/>
          </p:cNvGrpSpPr>
          <p:nvPr/>
        </p:nvGrpSpPr>
        <p:grpSpPr bwMode="auto">
          <a:xfrm>
            <a:off x="914400" y="4918075"/>
            <a:ext cx="3132138" cy="1063625"/>
            <a:chOff x="612" y="2976"/>
            <a:chExt cx="1973" cy="670"/>
          </a:xfrm>
        </p:grpSpPr>
        <p:sp>
          <p:nvSpPr>
            <p:cNvPr id="31754" name="Rectangle 10"/>
            <p:cNvSpPr>
              <a:spLocks noChangeArrowheads="1"/>
            </p:cNvSpPr>
            <p:nvPr/>
          </p:nvSpPr>
          <p:spPr bwMode="auto">
            <a:xfrm>
              <a:off x="612" y="3295"/>
              <a:ext cx="1973" cy="351"/>
            </a:xfrm>
            <a:prstGeom prst="rect">
              <a:avLst/>
            </a:prstGeom>
            <a:solidFill>
              <a:schemeClr val="tx1"/>
            </a:solidFill>
            <a:ln w="38100">
              <a:solidFill>
                <a:schemeClr val="hlink"/>
              </a:solidFill>
              <a:miter lim="800000"/>
              <a:headEnd type="none" w="sm" len="sm"/>
              <a:tailEnd type="none" w="sm" len="sm"/>
            </a:ln>
          </p:spPr>
          <p:txBody>
            <a:bodyPr wrap="none">
              <a:spAutoFit/>
            </a:bodyPr>
            <a:lstStyle/>
            <a:p>
              <a:pPr eaLnBrk="1" hangingPunct="1">
                <a:buClr>
                  <a:srgbClr val="000000"/>
                </a:buClr>
                <a:buSzPct val="100000"/>
                <a:buFont typeface="Times New Roman" panose="02020603050405020304" pitchFamily="18" charset="0"/>
                <a:buNone/>
              </a:pPr>
              <a:r>
                <a:rPr lang="en-US" sz="2800">
                  <a:solidFill>
                    <a:srgbClr val="FFFF00"/>
                  </a:solidFill>
                </a:rPr>
                <a:t>2001:DA8:E800::1</a:t>
              </a:r>
            </a:p>
          </p:txBody>
        </p:sp>
        <p:sp>
          <p:nvSpPr>
            <p:cNvPr id="31755" name="Line 11"/>
            <p:cNvSpPr>
              <a:spLocks noChangeShapeType="1"/>
            </p:cNvSpPr>
            <p:nvPr/>
          </p:nvSpPr>
          <p:spPr bwMode="auto">
            <a:xfrm>
              <a:off x="1519" y="2976"/>
              <a:ext cx="0" cy="318"/>
            </a:xfrm>
            <a:prstGeom prst="line">
              <a:avLst/>
            </a:prstGeom>
            <a:noFill/>
            <a:ln w="57150">
              <a:solidFill>
                <a:srgbClr val="FF00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91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91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ppt_x</p:attrName>
                                        </p:attrNameLst>
                                      </p:cBhvr>
                                      <p:tavLst>
                                        <p:tav tm="0">
                                          <p:val>
                                            <p:strVal val="#ppt_x"/>
                                          </p:val>
                                        </p:tav>
                                        <p:tav tm="100000">
                                          <p:val>
                                            <p:strVal val="#ppt_x"/>
                                          </p:val>
                                        </p:tav>
                                      </p:tavLst>
                                    </p:anim>
                                    <p:anim calcmode="lin" valueType="num">
                                      <p:cBhvr>
                                        <p:cTn id="16" dur="500" fill="hold"/>
                                        <p:tgtEl>
                                          <p:spTgt spid="2"/>
                                        </p:tgtEl>
                                        <p:attrNameLst>
                                          <p:attrName>ppt_y</p:attrName>
                                        </p:attrNameLst>
                                      </p:cBhvr>
                                      <p:tavLst>
                                        <p:tav tm="0">
                                          <p:val>
                                            <p:strVal val="#ppt_y-#ppt_h/2"/>
                                          </p:val>
                                        </p:tav>
                                        <p:tav tm="100000">
                                          <p:val>
                                            <p:strVal val="#ppt_y"/>
                                          </p:val>
                                        </p:tav>
                                      </p:tavLst>
                                    </p:anim>
                                    <p:anim calcmode="lin" valueType="num">
                                      <p:cBhvr>
                                        <p:cTn id="17" dur="500" fill="hold"/>
                                        <p:tgtEl>
                                          <p:spTgt spid="2"/>
                                        </p:tgtEl>
                                        <p:attrNameLst>
                                          <p:attrName>ppt_w</p:attrName>
                                        </p:attrNameLst>
                                      </p:cBhvr>
                                      <p:tavLst>
                                        <p:tav tm="0">
                                          <p:val>
                                            <p:strVal val="#ppt_w"/>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91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91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ppt_x</p:attrName>
                                        </p:attrNameLst>
                                      </p:cBhvr>
                                      <p:tavLst>
                                        <p:tav tm="0">
                                          <p:val>
                                            <p:strVal val="#ppt_x"/>
                                          </p:val>
                                        </p:tav>
                                        <p:tav tm="100000">
                                          <p:val>
                                            <p:strVal val="#ppt_x"/>
                                          </p:val>
                                        </p:tav>
                                      </p:tavLst>
                                    </p:anim>
                                    <p:anim calcmode="lin" valueType="num">
                                      <p:cBhvr>
                                        <p:cTn id="32" dur="500" fill="hold"/>
                                        <p:tgtEl>
                                          <p:spTgt spid="3"/>
                                        </p:tgtEl>
                                        <p:attrNameLst>
                                          <p:attrName>ppt_y</p:attrName>
                                        </p:attrNameLst>
                                      </p:cBhvr>
                                      <p:tavLst>
                                        <p:tav tm="0">
                                          <p:val>
                                            <p:strVal val="#ppt_y-#ppt_h/2"/>
                                          </p:val>
                                        </p:tav>
                                        <p:tav tm="100000">
                                          <p:val>
                                            <p:strVal val="#ppt_y"/>
                                          </p:val>
                                        </p:tav>
                                      </p:tavLst>
                                    </p:anim>
                                    <p:anim calcmode="lin" valueType="num">
                                      <p:cBhvr>
                                        <p:cTn id="33" dur="500" fill="hold"/>
                                        <p:tgtEl>
                                          <p:spTgt spid="3"/>
                                        </p:tgtEl>
                                        <p:attrNameLst>
                                          <p:attrName>ppt_w</p:attrName>
                                        </p:attrNameLst>
                                      </p:cBhvr>
                                      <p:tavLst>
                                        <p:tav tm="0">
                                          <p:val>
                                            <p:strVal val="#ppt_w"/>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19" grpId="0" animBg="1"/>
      <p:bldP spid="559120" grpId="0" animBg="1"/>
      <p:bldP spid="559113" grpId="0" animBg="1"/>
      <p:bldP spid="5591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mtClean="0">
                <a:ea typeface="宋体" panose="02010600030101010101" pitchFamily="2" charset="-122"/>
              </a:rPr>
              <a:t>IPv6 Rule #4</a:t>
            </a:r>
            <a:endParaRPr lang="zh-CN" altLang="en-US" smtClean="0">
              <a:ea typeface="宋体" panose="02010600030101010101" pitchFamily="2" charset="-122"/>
            </a:endParaRPr>
          </a:p>
        </p:txBody>
      </p:sp>
      <p:sp>
        <p:nvSpPr>
          <p:cNvPr id="38915" name="Rectangle 3"/>
          <p:cNvSpPr>
            <a:spLocks noGrp="1" noChangeArrowheads="1"/>
          </p:cNvSpPr>
          <p:nvPr>
            <p:ph type="body" idx="1"/>
          </p:nvPr>
        </p:nvSpPr>
        <p:spPr>
          <a:xfrm>
            <a:off x="304800" y="1447800"/>
            <a:ext cx="6858000" cy="4953000"/>
          </a:xfrm>
        </p:spPr>
        <p:txBody>
          <a:bodyPr>
            <a:normAutofit lnSpcReduction="10000"/>
          </a:bodyPr>
          <a:lstStyle/>
          <a:p>
            <a:pPr>
              <a:lnSpc>
                <a:spcPct val="90000"/>
              </a:lnSpc>
              <a:defRPr/>
            </a:pPr>
            <a:r>
              <a:rPr lang="en-US" altLang="zh-CN" sz="2800" u="sng" dirty="0" smtClean="0">
                <a:ea typeface="宋体" pitchFamily="2" charset="-122"/>
              </a:rPr>
              <a:t>IPv6 supports three types of addresses</a:t>
            </a:r>
            <a:r>
              <a:rPr lang="en-US" altLang="zh-CN" sz="2800" dirty="0" smtClean="0">
                <a:ea typeface="宋体" pitchFamily="2" charset="-122"/>
              </a:rPr>
              <a:t>:</a:t>
            </a:r>
          </a:p>
          <a:p>
            <a:pPr lvl="1">
              <a:lnSpc>
                <a:spcPct val="90000"/>
              </a:lnSpc>
              <a:defRPr/>
            </a:pPr>
            <a:endParaRPr lang="en-US" altLang="zh-CN" sz="2400" u="sng" dirty="0" smtClean="0">
              <a:ea typeface="宋体" pitchFamily="2" charset="-122"/>
            </a:endParaRPr>
          </a:p>
          <a:p>
            <a:pPr lvl="1">
              <a:lnSpc>
                <a:spcPct val="90000"/>
              </a:lnSpc>
              <a:defRPr/>
            </a:pPr>
            <a:r>
              <a:rPr lang="en-US" altLang="zh-CN" sz="2400" u="sng" dirty="0" err="1" smtClean="0">
                <a:ea typeface="宋体" pitchFamily="2" charset="-122"/>
              </a:rPr>
              <a:t>Unicast</a:t>
            </a:r>
            <a:r>
              <a:rPr lang="en-US" altLang="zh-CN" sz="2400" dirty="0" smtClean="0">
                <a:ea typeface="宋体" pitchFamily="2" charset="-122"/>
              </a:rPr>
              <a:t>—for sending to a single interface. </a:t>
            </a:r>
          </a:p>
          <a:p>
            <a:pPr lvl="1">
              <a:lnSpc>
                <a:spcPct val="90000"/>
              </a:lnSpc>
              <a:defRPr/>
            </a:pPr>
            <a:endParaRPr lang="en-US" altLang="zh-CN" sz="2400" u="sng" dirty="0" smtClean="0">
              <a:ea typeface="宋体" pitchFamily="2" charset="-122"/>
            </a:endParaRPr>
          </a:p>
          <a:p>
            <a:pPr lvl="1">
              <a:lnSpc>
                <a:spcPct val="90000"/>
              </a:lnSpc>
              <a:defRPr/>
            </a:pPr>
            <a:r>
              <a:rPr lang="en-US" altLang="zh-CN" sz="2400" u="sng" dirty="0" smtClean="0">
                <a:ea typeface="宋体" pitchFamily="2" charset="-122"/>
              </a:rPr>
              <a:t>Multicast</a:t>
            </a:r>
            <a:r>
              <a:rPr lang="en-US" altLang="zh-CN" sz="2400" dirty="0" smtClean="0">
                <a:ea typeface="宋体" pitchFamily="2" charset="-122"/>
              </a:rPr>
              <a:t>—for sending to all of the interfaces in a group or multiple interfaces. </a:t>
            </a:r>
          </a:p>
          <a:p>
            <a:pPr lvl="1">
              <a:lnSpc>
                <a:spcPct val="90000"/>
              </a:lnSpc>
              <a:defRPr/>
            </a:pPr>
            <a:endParaRPr lang="en-US" altLang="zh-CN" sz="2400" u="sng" dirty="0" smtClean="0">
              <a:ea typeface="宋体" pitchFamily="2" charset="-122"/>
            </a:endParaRPr>
          </a:p>
          <a:p>
            <a:pPr lvl="1">
              <a:lnSpc>
                <a:spcPct val="90000"/>
              </a:lnSpc>
              <a:defRPr/>
            </a:pPr>
            <a:r>
              <a:rPr lang="en-US" altLang="zh-CN" sz="2400" u="sng" dirty="0" err="1" smtClean="0">
                <a:ea typeface="宋体" pitchFamily="2" charset="-122"/>
              </a:rPr>
              <a:t>Anycast</a:t>
            </a:r>
            <a:r>
              <a:rPr lang="en-US" altLang="zh-CN" sz="2400" dirty="0" smtClean="0">
                <a:ea typeface="宋体" pitchFamily="2" charset="-122"/>
              </a:rPr>
              <a:t>—for sending to the nearest interface in a group. </a:t>
            </a:r>
          </a:p>
          <a:p>
            <a:pPr>
              <a:lnSpc>
                <a:spcPct val="90000"/>
              </a:lnSpc>
              <a:defRPr/>
            </a:pPr>
            <a:endParaRPr lang="en-US" altLang="zh-CN" sz="2800" dirty="0" smtClean="0">
              <a:ea typeface="宋体" pitchFamily="2" charset="-122"/>
            </a:endParaRPr>
          </a:p>
          <a:p>
            <a:pPr>
              <a:lnSpc>
                <a:spcPct val="90000"/>
              </a:lnSpc>
              <a:defRPr/>
            </a:pPr>
            <a:r>
              <a:rPr lang="en-US" altLang="zh-CN" sz="2800" dirty="0" smtClean="0">
                <a:ea typeface="宋体" pitchFamily="2" charset="-122"/>
              </a:rPr>
              <a:t>IPV6 does not support broadcast address.</a:t>
            </a:r>
          </a:p>
          <a:p>
            <a:pPr lvl="1">
              <a:lnSpc>
                <a:spcPct val="90000"/>
              </a:lnSpc>
              <a:buFont typeface="Times New Roman" panose="02020603050405020304" pitchFamily="18" charset="0"/>
              <a:buNone/>
              <a:defRPr/>
            </a:pPr>
            <a:endParaRPr lang="en-US" altLang="zh-CN" sz="2400" dirty="0" smtClean="0">
              <a:ea typeface="宋体" pitchFamily="2" charset="-122"/>
            </a:endParaRP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1447800"/>
            <a:ext cx="129540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fr-CA" smtClean="0"/>
              <a:t>IPv6 </a:t>
            </a:r>
            <a:r>
              <a:rPr lang="en-US" smtClean="0"/>
              <a:t>Address Types</a:t>
            </a:r>
            <a:r>
              <a:rPr lang="fr-CA" smtClean="0"/>
              <a:t> </a:t>
            </a:r>
            <a:endParaRPr lang="en-US" smtClean="0"/>
          </a:p>
        </p:txBody>
      </p:sp>
      <p:sp>
        <p:nvSpPr>
          <p:cNvPr id="3" name="Content Placeholder 2"/>
          <p:cNvSpPr>
            <a:spLocks noGrp="1"/>
          </p:cNvSpPr>
          <p:nvPr>
            <p:ph idx="1"/>
          </p:nvPr>
        </p:nvSpPr>
        <p:spPr>
          <a:xfrm>
            <a:off x="304800" y="1371600"/>
            <a:ext cx="8532813" cy="5181600"/>
          </a:xfrm>
        </p:spPr>
        <p:txBody>
          <a:bodyPr>
            <a:normAutofit fontScale="62500" lnSpcReduction="20000"/>
          </a:bodyPr>
          <a:lstStyle/>
          <a:p>
            <a:pPr>
              <a:defRPr/>
            </a:pPr>
            <a:r>
              <a:rPr lang="en-US" dirty="0" err="1" smtClean="0"/>
              <a:t>Unicast</a:t>
            </a:r>
            <a:endParaRPr lang="en-US" dirty="0" smtClean="0"/>
          </a:p>
          <a:p>
            <a:pPr lvl="1">
              <a:defRPr/>
            </a:pPr>
            <a:r>
              <a:rPr lang="en-US" dirty="0" smtClean="0"/>
              <a:t>Address is for a single interface.</a:t>
            </a:r>
          </a:p>
          <a:p>
            <a:pPr lvl="1">
              <a:defRPr/>
            </a:pPr>
            <a:r>
              <a:rPr lang="en-US" dirty="0" smtClean="0"/>
              <a:t>One-to-one delivery to single interface.</a:t>
            </a:r>
          </a:p>
          <a:p>
            <a:pPr lvl="1">
              <a:defRPr/>
            </a:pPr>
            <a:r>
              <a:rPr lang="en-US" dirty="0" smtClean="0"/>
              <a:t>IPv6 has several types (for example, global, reserved, and link-local).</a:t>
            </a:r>
          </a:p>
          <a:p>
            <a:pPr>
              <a:defRPr/>
            </a:pPr>
            <a:endParaRPr lang="en-US" dirty="0" smtClean="0"/>
          </a:p>
          <a:p>
            <a:pPr>
              <a:defRPr/>
            </a:pPr>
            <a:r>
              <a:rPr lang="en-US" dirty="0" smtClean="0"/>
              <a:t>Multicast</a:t>
            </a:r>
          </a:p>
          <a:p>
            <a:pPr lvl="1">
              <a:defRPr/>
            </a:pPr>
            <a:r>
              <a:rPr lang="en-US" dirty="0" smtClean="0"/>
              <a:t>One-to-many.</a:t>
            </a:r>
          </a:p>
          <a:p>
            <a:pPr lvl="1">
              <a:defRPr/>
            </a:pPr>
            <a:r>
              <a:rPr lang="en-US" dirty="0" smtClean="0"/>
              <a:t>Enables more efficient use of the network.</a:t>
            </a:r>
          </a:p>
          <a:p>
            <a:pPr lvl="1">
              <a:defRPr/>
            </a:pPr>
            <a:r>
              <a:rPr lang="en-US" dirty="0" smtClean="0"/>
              <a:t>Uses a larger address range.</a:t>
            </a:r>
          </a:p>
          <a:p>
            <a:pPr>
              <a:defRPr/>
            </a:pPr>
            <a:endParaRPr lang="en-US" dirty="0" smtClean="0"/>
          </a:p>
          <a:p>
            <a:pPr>
              <a:defRPr/>
            </a:pPr>
            <a:r>
              <a:rPr lang="en-US" dirty="0" err="1" smtClean="0"/>
              <a:t>Anycast</a:t>
            </a:r>
            <a:endParaRPr lang="en-US" dirty="0" smtClean="0"/>
          </a:p>
          <a:p>
            <a:pPr lvl="1">
              <a:defRPr/>
            </a:pPr>
            <a:r>
              <a:rPr lang="en-US" dirty="0" smtClean="0"/>
              <a:t>One-to-nearest (allocated from </a:t>
            </a:r>
            <a:r>
              <a:rPr lang="en-US" dirty="0" err="1" smtClean="0"/>
              <a:t>unicast</a:t>
            </a:r>
            <a:r>
              <a:rPr lang="en-US" dirty="0" smtClean="0"/>
              <a:t> address space).</a:t>
            </a:r>
          </a:p>
          <a:p>
            <a:pPr lvl="1">
              <a:defRPr/>
            </a:pPr>
            <a:r>
              <a:rPr lang="en-US" dirty="0" smtClean="0"/>
              <a:t>Multiple devices share the same address.</a:t>
            </a:r>
          </a:p>
          <a:p>
            <a:pPr lvl="1">
              <a:defRPr/>
            </a:pPr>
            <a:r>
              <a:rPr lang="en-US" dirty="0" smtClean="0"/>
              <a:t>All </a:t>
            </a:r>
            <a:r>
              <a:rPr lang="en-US" dirty="0" err="1" smtClean="0"/>
              <a:t>anycast</a:t>
            </a:r>
            <a:r>
              <a:rPr lang="en-US" dirty="0" smtClean="0"/>
              <a:t> nodes should provide uniform service (</a:t>
            </a:r>
            <a:r>
              <a:rPr lang="en-US" dirty="0" err="1" smtClean="0"/>
              <a:t>e.g</a:t>
            </a:r>
            <a:r>
              <a:rPr lang="en-US" dirty="0" smtClean="0"/>
              <a:t> DNS).</a:t>
            </a:r>
          </a:p>
          <a:p>
            <a:pPr lvl="1">
              <a:defRPr/>
            </a:pPr>
            <a:r>
              <a:rPr lang="en-US" dirty="0" smtClean="0"/>
              <a:t>Source devices send packets to </a:t>
            </a:r>
            <a:r>
              <a:rPr lang="en-US" dirty="0" err="1" smtClean="0"/>
              <a:t>anycast</a:t>
            </a:r>
            <a:r>
              <a:rPr lang="en-US" dirty="0" smtClean="0"/>
              <a:t> address.</a:t>
            </a:r>
          </a:p>
          <a:p>
            <a:pPr lvl="1">
              <a:defRPr/>
            </a:pPr>
            <a:r>
              <a:rPr lang="en-US" dirty="0" smtClean="0"/>
              <a:t>Routers decide on closest device to reach that destination.</a:t>
            </a:r>
          </a:p>
          <a:p>
            <a:pPr>
              <a:defRPr/>
            </a:pP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IPv6 Unicast Address</a:t>
            </a:r>
          </a:p>
        </p:txBody>
      </p:sp>
      <p:sp>
        <p:nvSpPr>
          <p:cNvPr id="36867" name="Rectangle 3"/>
          <p:cNvSpPr>
            <a:spLocks noGrp="1" noChangeArrowheads="1"/>
          </p:cNvSpPr>
          <p:nvPr>
            <p:ph type="body" idx="1"/>
          </p:nvPr>
        </p:nvSpPr>
        <p:spPr>
          <a:xfrm>
            <a:off x="304800" y="1600200"/>
            <a:ext cx="8532813" cy="4646613"/>
          </a:xfrm>
        </p:spPr>
        <p:txBody>
          <a:bodyPr/>
          <a:lstStyle/>
          <a:p>
            <a:pPr eaLnBrk="1" hangingPunct="1">
              <a:lnSpc>
                <a:spcPct val="80000"/>
              </a:lnSpc>
            </a:pPr>
            <a:r>
              <a:rPr lang="en-US" sz="2400" dirty="0" smtClean="0"/>
              <a:t>A unicast address identifies a single device. </a:t>
            </a:r>
          </a:p>
          <a:p>
            <a:pPr lvl="1" eaLnBrk="1" hangingPunct="1">
              <a:lnSpc>
                <a:spcPct val="80000"/>
              </a:lnSpc>
            </a:pPr>
            <a:r>
              <a:rPr lang="en-US" sz="2000" dirty="0" smtClean="0"/>
              <a:t>Work similarly as IPv4 class A, B, C addresses</a:t>
            </a:r>
          </a:p>
          <a:p>
            <a:pPr lvl="1" eaLnBrk="1" hangingPunct="1">
              <a:lnSpc>
                <a:spcPct val="80000"/>
              </a:lnSpc>
            </a:pPr>
            <a:r>
              <a:rPr lang="en-US" sz="2000" dirty="0" smtClean="0"/>
              <a:t>A packet sent to a unicast address is delivered to the interface identified by that address.</a:t>
            </a:r>
          </a:p>
          <a:p>
            <a:pPr eaLnBrk="1" hangingPunct="1">
              <a:lnSpc>
                <a:spcPct val="80000"/>
              </a:lnSpc>
            </a:pPr>
            <a:endParaRPr lang="en-US" sz="2400" dirty="0" smtClean="0"/>
          </a:p>
          <a:p>
            <a:pPr eaLnBrk="1" hangingPunct="1">
              <a:lnSpc>
                <a:spcPct val="80000"/>
              </a:lnSpc>
            </a:pPr>
            <a:r>
              <a:rPr lang="en-US" sz="2400" dirty="0" smtClean="0"/>
              <a:t>All interfaces are required to have at least one link-local unicast address. </a:t>
            </a:r>
          </a:p>
          <a:p>
            <a:pPr eaLnBrk="1" hangingPunct="1">
              <a:lnSpc>
                <a:spcPct val="80000"/>
              </a:lnSpc>
            </a:pPr>
            <a:endParaRPr lang="en-US" sz="2400" dirty="0" smtClean="0"/>
          </a:p>
          <a:p>
            <a:pPr eaLnBrk="1" hangingPunct="1">
              <a:lnSpc>
                <a:spcPct val="80000"/>
              </a:lnSpc>
            </a:pPr>
            <a:r>
              <a:rPr lang="en-US" sz="2400" dirty="0" smtClean="0"/>
              <a:t>There are a few types of IPv6 unicast addresses</a:t>
            </a:r>
          </a:p>
          <a:p>
            <a:pPr eaLnBrk="1" hangingPunct="1">
              <a:lnSpc>
                <a:spcPct val="80000"/>
              </a:lnSpc>
            </a:pPr>
            <a:endParaRPr lang="en-US" sz="24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IPv6 Multicast Address</a:t>
            </a:r>
          </a:p>
        </p:txBody>
      </p:sp>
      <p:sp>
        <p:nvSpPr>
          <p:cNvPr id="37891" name="Rectangle 3"/>
          <p:cNvSpPr>
            <a:spLocks noGrp="1" noChangeArrowheads="1"/>
          </p:cNvSpPr>
          <p:nvPr>
            <p:ph type="body" idx="1"/>
          </p:nvPr>
        </p:nvSpPr>
        <p:spPr>
          <a:xfrm>
            <a:off x="304800" y="1447800"/>
            <a:ext cx="8532813" cy="5105400"/>
          </a:xfrm>
        </p:spPr>
        <p:txBody>
          <a:bodyPr/>
          <a:lstStyle/>
          <a:p>
            <a:pPr eaLnBrk="1" hangingPunct="1">
              <a:lnSpc>
                <a:spcPct val="80000"/>
              </a:lnSpc>
            </a:pPr>
            <a:r>
              <a:rPr lang="en-US" sz="2400" smtClean="0"/>
              <a:t>IPv6 broadcasts are replaced by multicast addresses. </a:t>
            </a:r>
          </a:p>
          <a:p>
            <a:pPr eaLnBrk="1" hangingPunct="1">
              <a:lnSpc>
                <a:spcPct val="80000"/>
              </a:lnSpc>
            </a:pPr>
            <a:endParaRPr lang="en-US" sz="2400" smtClean="0"/>
          </a:p>
          <a:p>
            <a:pPr eaLnBrk="1" hangingPunct="1">
              <a:lnSpc>
                <a:spcPct val="80000"/>
              </a:lnSpc>
            </a:pPr>
            <a:r>
              <a:rPr lang="en-MY" sz="2400" smtClean="0"/>
              <a:t>A packet sent to a multicast address is delivered to all interfaces identified by the multicast address.</a:t>
            </a:r>
            <a:endParaRPr lang="en-US" sz="2400" smtClean="0"/>
          </a:p>
          <a:p>
            <a:pPr eaLnBrk="1" hangingPunct="1">
              <a:lnSpc>
                <a:spcPct val="80000"/>
              </a:lnSpc>
            </a:pPr>
            <a:endParaRPr lang="en-US" sz="2400" smtClean="0"/>
          </a:p>
          <a:p>
            <a:pPr eaLnBrk="1" hangingPunct="1">
              <a:lnSpc>
                <a:spcPct val="80000"/>
              </a:lnSpc>
            </a:pPr>
            <a:r>
              <a:rPr lang="en-US" sz="2400" smtClean="0"/>
              <a:t>Multicast enables efficient network operation by using functionally specific multicast groups to send requests to a limited number of computers on the network. </a:t>
            </a:r>
          </a:p>
          <a:p>
            <a:pPr eaLnBrk="1" hangingPunct="1">
              <a:lnSpc>
                <a:spcPct val="80000"/>
              </a:lnSpc>
            </a:pPr>
            <a:endParaRPr lang="en-US" sz="2400" smtClean="0"/>
          </a:p>
          <a:p>
            <a:pPr eaLnBrk="1" hangingPunct="1">
              <a:lnSpc>
                <a:spcPct val="80000"/>
              </a:lnSpc>
            </a:pPr>
            <a:r>
              <a:rPr lang="en-US" sz="2400" smtClean="0"/>
              <a:t>IPv6 multicast address work similarly as IPv4 multicast address.</a:t>
            </a:r>
          </a:p>
          <a:p>
            <a:pPr eaLnBrk="1" hangingPunct="1">
              <a:lnSpc>
                <a:spcPct val="80000"/>
              </a:lnSpc>
            </a:pPr>
            <a:endParaRPr lang="en-US" sz="2400" smtClean="0"/>
          </a:p>
          <a:p>
            <a:pPr eaLnBrk="1" hangingPunct="1">
              <a:lnSpc>
                <a:spcPct val="80000"/>
              </a:lnSpc>
            </a:pPr>
            <a:r>
              <a:rPr lang="en-US" sz="2400" smtClean="0"/>
              <a:t>The range of multicast addresses in IPv6 is larger than in IPv4. </a:t>
            </a:r>
          </a:p>
          <a:p>
            <a:pPr eaLnBrk="1" hangingPunct="1">
              <a:lnSpc>
                <a:spcPct val="80000"/>
              </a:lnSpc>
            </a:pPr>
            <a:endParaRPr lang="en-US" sz="24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IPv6 Multicast Address</a:t>
            </a:r>
            <a:endParaRPr lang="en-MY" smtClean="0"/>
          </a:p>
        </p:txBody>
      </p:sp>
      <p:sp>
        <p:nvSpPr>
          <p:cNvPr id="3" name="Content Placeholder 2"/>
          <p:cNvSpPr>
            <a:spLocks noGrp="1"/>
          </p:cNvSpPr>
          <p:nvPr>
            <p:ph idx="1"/>
          </p:nvPr>
        </p:nvSpPr>
        <p:spPr>
          <a:xfrm>
            <a:off x="228600" y="1447800"/>
            <a:ext cx="8763000" cy="2286000"/>
          </a:xfrm>
        </p:spPr>
        <p:txBody>
          <a:bodyPr>
            <a:normAutofit fontScale="62500" lnSpcReduction="20000"/>
          </a:bodyPr>
          <a:lstStyle/>
          <a:p>
            <a:pPr>
              <a:defRPr/>
            </a:pPr>
            <a:r>
              <a:rPr lang="en-MY" dirty="0" smtClean="0"/>
              <a:t>A permanent multicast address has a lifetime parameter equal to 0; a temporary multicast address has a lifetime parameter equal to 1. </a:t>
            </a:r>
          </a:p>
          <a:p>
            <a:pPr>
              <a:defRPr/>
            </a:pPr>
            <a:r>
              <a:rPr lang="en-MY" dirty="0" smtClean="0"/>
              <a:t>A multicast address that has the scope of a node, link, site, or organization, or a global scope has a scope parameter of 1, 2, 5, 8, or E, respectively. </a:t>
            </a:r>
          </a:p>
          <a:p>
            <a:pPr>
              <a:defRPr/>
            </a:pPr>
            <a:r>
              <a:rPr lang="en-MY" dirty="0" smtClean="0"/>
              <a:t>For example, a multicast address with the prefix FF02::/16 is a permanent multicast address with a link scope.</a:t>
            </a:r>
            <a:endParaRPr lang="en-MY" dirty="0"/>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581400"/>
            <a:ext cx="5791200"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Anycast Address</a:t>
            </a:r>
            <a:endParaRPr lang="en-MY" smtClean="0"/>
          </a:p>
        </p:txBody>
      </p:sp>
      <p:sp>
        <p:nvSpPr>
          <p:cNvPr id="3" name="Content Placeholder 2"/>
          <p:cNvSpPr>
            <a:spLocks noGrp="1"/>
          </p:cNvSpPr>
          <p:nvPr>
            <p:ph idx="1"/>
          </p:nvPr>
        </p:nvSpPr>
        <p:spPr>
          <a:xfrm>
            <a:off x="228600" y="1524000"/>
            <a:ext cx="8686800" cy="4572000"/>
          </a:xfrm>
        </p:spPr>
        <p:txBody>
          <a:bodyPr>
            <a:normAutofit fontScale="62500" lnSpcReduction="20000"/>
          </a:bodyPr>
          <a:lstStyle/>
          <a:p>
            <a:pPr>
              <a:defRPr/>
            </a:pPr>
            <a:r>
              <a:rPr lang="en-MY" dirty="0" smtClean="0"/>
              <a:t>An </a:t>
            </a:r>
            <a:r>
              <a:rPr lang="en-MY" dirty="0" err="1" smtClean="0"/>
              <a:t>anycast</a:t>
            </a:r>
            <a:r>
              <a:rPr lang="en-MY" dirty="0" smtClean="0"/>
              <a:t> address identifies a list of devices or nodes; therefore, an </a:t>
            </a:r>
            <a:r>
              <a:rPr lang="en-MY" dirty="0" err="1" smtClean="0"/>
              <a:t>anycast</a:t>
            </a:r>
            <a:r>
              <a:rPr lang="en-MY" dirty="0" smtClean="0"/>
              <a:t> address identifies multiple interfaces.</a:t>
            </a:r>
          </a:p>
          <a:p>
            <a:pPr lvl="1">
              <a:defRPr/>
            </a:pPr>
            <a:r>
              <a:rPr lang="en-US" dirty="0" smtClean="0"/>
              <a:t>An IPv6 address that will be used more than once (or used on 2 or more devices).</a:t>
            </a:r>
            <a:endParaRPr lang="en-MY" dirty="0" smtClean="0"/>
          </a:p>
          <a:p>
            <a:pPr>
              <a:defRPr/>
            </a:pPr>
            <a:endParaRPr lang="en-MY" dirty="0" smtClean="0"/>
          </a:p>
          <a:p>
            <a:pPr>
              <a:defRPr/>
            </a:pPr>
            <a:r>
              <a:rPr lang="en-MY" dirty="0" smtClean="0"/>
              <a:t>A packet sent to an </a:t>
            </a:r>
            <a:r>
              <a:rPr lang="en-MY" dirty="0" err="1" smtClean="0"/>
              <a:t>anycast</a:t>
            </a:r>
            <a:r>
              <a:rPr lang="en-MY" dirty="0" smtClean="0"/>
              <a:t> address is delivered to the closest interface, as defined by the routing protocols in use.</a:t>
            </a:r>
          </a:p>
          <a:p>
            <a:pPr lvl="1">
              <a:defRPr/>
            </a:pPr>
            <a:r>
              <a:rPr lang="en-US" dirty="0" smtClean="0"/>
              <a:t>Route to the closest network, depending on the routing metric.</a:t>
            </a:r>
          </a:p>
          <a:p>
            <a:pPr>
              <a:defRPr/>
            </a:pPr>
            <a:endParaRPr lang="en-MY" dirty="0" smtClean="0"/>
          </a:p>
          <a:p>
            <a:pPr>
              <a:defRPr/>
            </a:pPr>
            <a:r>
              <a:rPr lang="en-MY" dirty="0" err="1" smtClean="0"/>
              <a:t>Anycast</a:t>
            </a:r>
            <a:r>
              <a:rPr lang="en-MY" dirty="0" smtClean="0"/>
              <a:t> addresses are syntactically indistinguishable from global </a:t>
            </a:r>
            <a:r>
              <a:rPr lang="en-MY" dirty="0" err="1" smtClean="0"/>
              <a:t>unicast</a:t>
            </a:r>
            <a:r>
              <a:rPr lang="en-MY" dirty="0" smtClean="0"/>
              <a:t> addresses, because </a:t>
            </a:r>
            <a:r>
              <a:rPr lang="en-MY" dirty="0" err="1" smtClean="0"/>
              <a:t>anycast</a:t>
            </a:r>
            <a:r>
              <a:rPr lang="en-MY" dirty="0" smtClean="0"/>
              <a:t> addresses are allocated from the global </a:t>
            </a:r>
            <a:r>
              <a:rPr lang="en-MY" dirty="0" err="1" smtClean="0"/>
              <a:t>unicast</a:t>
            </a:r>
            <a:r>
              <a:rPr lang="en-MY" dirty="0" smtClean="0"/>
              <a:t> address space.</a:t>
            </a:r>
          </a:p>
          <a:p>
            <a:pPr>
              <a:defRPr/>
            </a:pPr>
            <a:endParaRPr lang="en-MY" dirty="0" smtClean="0"/>
          </a:p>
          <a:p>
            <a:pPr>
              <a:defRPr/>
            </a:pPr>
            <a:r>
              <a:rPr lang="en-MY" dirty="0" err="1" smtClean="0"/>
              <a:t>Anycast</a:t>
            </a:r>
            <a:r>
              <a:rPr lang="en-MY" dirty="0" smtClean="0"/>
              <a:t> addresses cannot be used as the source address of an IPv6 packet.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IPv6 motivation </a:t>
            </a:r>
            <a:endParaRPr lang="en-MY" smtClean="0"/>
          </a:p>
        </p:txBody>
      </p:sp>
      <p:sp>
        <p:nvSpPr>
          <p:cNvPr id="3" name="Content Placeholder 2"/>
          <p:cNvSpPr>
            <a:spLocks noGrp="1"/>
          </p:cNvSpPr>
          <p:nvPr>
            <p:ph idx="1"/>
          </p:nvPr>
        </p:nvSpPr>
        <p:spPr/>
        <p:txBody>
          <a:bodyPr>
            <a:normAutofit lnSpcReduction="10000"/>
          </a:bodyPr>
          <a:lstStyle/>
          <a:p>
            <a:pPr>
              <a:defRPr/>
            </a:pPr>
            <a:r>
              <a:rPr lang="en-MY" dirty="0" smtClean="0"/>
              <a:t>The architecture of IPv6 has been designed to allow existing IPv4 users to transition easily to IPv6 while</a:t>
            </a:r>
          </a:p>
          <a:p>
            <a:pPr lvl="1">
              <a:defRPr/>
            </a:pPr>
            <a:r>
              <a:rPr lang="en-MY" dirty="0" smtClean="0"/>
              <a:t>providing services such as end-to-end security, quality of service (</a:t>
            </a:r>
            <a:r>
              <a:rPr lang="en-MY" dirty="0" err="1" smtClean="0"/>
              <a:t>QoS</a:t>
            </a:r>
            <a:r>
              <a:rPr lang="en-MY" dirty="0" smtClean="0"/>
              <a:t>), </a:t>
            </a:r>
          </a:p>
          <a:p>
            <a:pPr lvl="1">
              <a:defRPr/>
            </a:pPr>
            <a:r>
              <a:rPr lang="en-MY" dirty="0" smtClean="0"/>
              <a:t>providing globally unique addresses.</a:t>
            </a:r>
          </a:p>
          <a:p>
            <a:pPr lvl="1">
              <a:defRPr/>
            </a:pPr>
            <a:r>
              <a:rPr lang="en-MY" dirty="0" smtClean="0"/>
              <a:t>providing larger IPv6 address space allows networks to scale and provide global </a:t>
            </a:r>
            <a:r>
              <a:rPr lang="en-MY" dirty="0" err="1" smtClean="0"/>
              <a:t>reachability</a:t>
            </a:r>
            <a:r>
              <a:rPr lang="en-MY" dirty="0" smtClean="0"/>
              <a:t>. </a:t>
            </a:r>
          </a:p>
          <a:p>
            <a:pPr lvl="1">
              <a:defRPr/>
            </a:pPr>
            <a:r>
              <a:rPr lang="en-MY" dirty="0" smtClean="0"/>
              <a:t>simplified IPv6 packet header format handles packets more efficiently.</a:t>
            </a:r>
            <a:endParaRPr lang="en-MY"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Example of Anycast Usage</a:t>
            </a:r>
            <a:endParaRPr lang="en-MY" smtClean="0"/>
          </a:p>
        </p:txBody>
      </p:sp>
      <p:sp>
        <p:nvSpPr>
          <p:cNvPr id="3" name="Content Placeholder 2"/>
          <p:cNvSpPr>
            <a:spLocks noGrp="1"/>
          </p:cNvSpPr>
          <p:nvPr>
            <p:ph idx="1"/>
          </p:nvPr>
        </p:nvSpPr>
        <p:spPr>
          <a:xfrm>
            <a:off x="3657600" y="1371600"/>
            <a:ext cx="5180013" cy="4875213"/>
          </a:xfrm>
        </p:spPr>
        <p:txBody>
          <a:bodyPr>
            <a:normAutofit fontScale="85000" lnSpcReduction="10000"/>
          </a:bodyPr>
          <a:lstStyle/>
          <a:p>
            <a:pPr>
              <a:defRPr/>
            </a:pPr>
            <a:r>
              <a:rPr lang="en-US" dirty="0" smtClean="0"/>
              <a:t>Two DNS server having the same IPv6 “</a:t>
            </a:r>
            <a:r>
              <a:rPr lang="en-US" dirty="0" err="1" smtClean="0"/>
              <a:t>anycast</a:t>
            </a:r>
            <a:r>
              <a:rPr lang="en-US" dirty="0" smtClean="0"/>
              <a:t>” address.</a:t>
            </a:r>
          </a:p>
          <a:p>
            <a:pPr lvl="1">
              <a:defRPr/>
            </a:pPr>
            <a:r>
              <a:rPr lang="en-US" dirty="0" smtClean="0"/>
              <a:t>DNS-2 and DNS-3</a:t>
            </a:r>
          </a:p>
          <a:p>
            <a:pPr lvl="1">
              <a:defRPr/>
            </a:pPr>
            <a:r>
              <a:rPr lang="en-US" dirty="0" smtClean="0"/>
              <a:t>2345::9</a:t>
            </a:r>
          </a:p>
          <a:p>
            <a:pPr>
              <a:defRPr/>
            </a:pPr>
            <a:endParaRPr lang="en-US" dirty="0" smtClean="0"/>
          </a:p>
          <a:p>
            <a:pPr>
              <a:defRPr/>
            </a:pPr>
            <a:r>
              <a:rPr lang="en-US" dirty="0" smtClean="0"/>
              <a:t>If R1 wants to access the DNS, it just type 2345::9.</a:t>
            </a:r>
          </a:p>
          <a:p>
            <a:pPr>
              <a:defRPr/>
            </a:pPr>
            <a:endParaRPr lang="en-US" dirty="0" smtClean="0"/>
          </a:p>
          <a:p>
            <a:pPr>
              <a:defRPr/>
            </a:pPr>
            <a:r>
              <a:rPr lang="en-US" dirty="0" smtClean="0"/>
              <a:t>Depending on the “nearest” route, R1 will access either 1 of the DNS server.</a:t>
            </a:r>
            <a:endParaRPr lang="en-MY" dirty="0"/>
          </a:p>
        </p:txBody>
      </p:sp>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27432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smtClean="0"/>
              <a:t>IPv6 Subnet Rule #5</a:t>
            </a:r>
            <a:endParaRPr lang="en-MY" dirty="0" smtClean="0"/>
          </a:p>
        </p:txBody>
      </p:sp>
      <p:sp>
        <p:nvSpPr>
          <p:cNvPr id="3" name="Content Placeholder 2"/>
          <p:cNvSpPr>
            <a:spLocks noGrp="1"/>
          </p:cNvSpPr>
          <p:nvPr>
            <p:ph idx="1"/>
          </p:nvPr>
        </p:nvSpPr>
        <p:spPr>
          <a:xfrm>
            <a:off x="304800" y="1524000"/>
            <a:ext cx="8532813" cy="4267200"/>
          </a:xfrm>
        </p:spPr>
        <p:txBody>
          <a:bodyPr>
            <a:normAutofit fontScale="77500" lnSpcReduction="20000"/>
          </a:bodyPr>
          <a:lstStyle/>
          <a:p>
            <a:pPr>
              <a:defRPr/>
            </a:pPr>
            <a:r>
              <a:rPr lang="en-MY" dirty="0" smtClean="0"/>
              <a:t>An IPv6 </a:t>
            </a:r>
            <a:r>
              <a:rPr lang="en-MY" dirty="0" err="1" smtClean="0"/>
              <a:t>unicast</a:t>
            </a:r>
            <a:r>
              <a:rPr lang="en-MY" dirty="0" smtClean="0"/>
              <a:t> address is an identifier for a single interface, on a single node. </a:t>
            </a:r>
          </a:p>
          <a:p>
            <a:pPr>
              <a:defRPr/>
            </a:pPr>
            <a:endParaRPr lang="en-MY" dirty="0" smtClean="0"/>
          </a:p>
          <a:p>
            <a:pPr>
              <a:defRPr/>
            </a:pPr>
            <a:r>
              <a:rPr lang="en-MY" dirty="0" smtClean="0"/>
              <a:t>A packet that is sent to a </a:t>
            </a:r>
            <a:r>
              <a:rPr lang="en-MY" dirty="0" err="1" smtClean="0"/>
              <a:t>unicast</a:t>
            </a:r>
            <a:r>
              <a:rPr lang="en-MY" dirty="0" smtClean="0"/>
              <a:t> address is delivered to the interface identified by that address. </a:t>
            </a:r>
          </a:p>
          <a:p>
            <a:pPr>
              <a:defRPr/>
            </a:pPr>
            <a:endParaRPr lang="en-MY" dirty="0" smtClean="0"/>
          </a:p>
          <a:p>
            <a:pPr>
              <a:defRPr/>
            </a:pPr>
            <a:r>
              <a:rPr lang="en-MY" dirty="0" smtClean="0"/>
              <a:t>The Cisco IOS software supports the following IPv6 </a:t>
            </a:r>
            <a:r>
              <a:rPr lang="en-MY" dirty="0" err="1" smtClean="0"/>
              <a:t>unicast</a:t>
            </a:r>
            <a:r>
              <a:rPr lang="en-MY" dirty="0" smtClean="0"/>
              <a:t> address types:</a:t>
            </a:r>
          </a:p>
          <a:p>
            <a:pPr lvl="1">
              <a:defRPr/>
            </a:pPr>
            <a:r>
              <a:rPr lang="en-MY" dirty="0" smtClean="0"/>
              <a:t>Link-Local Address</a:t>
            </a:r>
          </a:p>
          <a:p>
            <a:pPr lvl="1">
              <a:defRPr/>
            </a:pPr>
            <a:r>
              <a:rPr lang="en-MY" dirty="0" smtClean="0"/>
              <a:t>Unique Local Address</a:t>
            </a:r>
          </a:p>
          <a:p>
            <a:pPr lvl="1">
              <a:defRPr/>
            </a:pPr>
            <a:r>
              <a:rPr lang="en-MY" dirty="0"/>
              <a:t>Aggregatable Global Address</a:t>
            </a:r>
            <a:endParaRPr lang="en-MY" dirty="0" smtClean="0"/>
          </a:p>
          <a:p>
            <a:pPr lvl="1">
              <a:defRPr/>
            </a:pPr>
            <a:endParaRPr lang="en-MY" dirty="0"/>
          </a:p>
        </p:txBody>
      </p:sp>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648200"/>
            <a:ext cx="411480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Link-Local Addresses</a:t>
            </a:r>
          </a:p>
        </p:txBody>
      </p:sp>
      <p:sp>
        <p:nvSpPr>
          <p:cNvPr id="3" name="Content Placeholder 2"/>
          <p:cNvSpPr>
            <a:spLocks noGrp="1"/>
          </p:cNvSpPr>
          <p:nvPr>
            <p:ph idx="1"/>
          </p:nvPr>
        </p:nvSpPr>
        <p:spPr>
          <a:xfrm>
            <a:off x="304800" y="3657600"/>
            <a:ext cx="8532813" cy="2895600"/>
          </a:xfrm>
        </p:spPr>
        <p:txBody>
          <a:bodyPr>
            <a:normAutofit fontScale="55000" lnSpcReduction="20000"/>
          </a:bodyPr>
          <a:lstStyle/>
          <a:p>
            <a:pPr>
              <a:defRPr/>
            </a:pPr>
            <a:r>
              <a:rPr lang="en-MY" dirty="0" smtClean="0"/>
              <a:t>A link-local address is an IPv6 </a:t>
            </a:r>
            <a:r>
              <a:rPr lang="en-MY" dirty="0" err="1" smtClean="0"/>
              <a:t>unicast</a:t>
            </a:r>
            <a:r>
              <a:rPr lang="en-MY" dirty="0" smtClean="0"/>
              <a:t> address that can be automatically configured on any interface using the link-local prefix FE80::/10 (1111 1110 10) and the interface identifier in the modified EUI-64 format.</a:t>
            </a:r>
          </a:p>
          <a:p>
            <a:pPr>
              <a:defRPr/>
            </a:pPr>
            <a:endParaRPr lang="en-US" dirty="0" smtClean="0"/>
          </a:p>
          <a:p>
            <a:pPr>
              <a:defRPr/>
            </a:pPr>
            <a:r>
              <a:rPr lang="en-US" dirty="0" smtClean="0"/>
              <a:t>Link-Local Addresses Used for:</a:t>
            </a:r>
          </a:p>
          <a:p>
            <a:pPr lvl="1">
              <a:defRPr/>
            </a:pPr>
            <a:r>
              <a:rPr lang="en-US" dirty="0" smtClean="0"/>
              <a:t>Mandatory address for communication between two IPv6 device</a:t>
            </a:r>
          </a:p>
          <a:p>
            <a:pPr lvl="1">
              <a:defRPr/>
            </a:pPr>
            <a:r>
              <a:rPr lang="en-US" dirty="0" smtClean="0"/>
              <a:t>Automatically assigned by router as soon as IPv6 is enabled</a:t>
            </a:r>
          </a:p>
          <a:p>
            <a:pPr lvl="1">
              <a:defRPr/>
            </a:pPr>
            <a:r>
              <a:rPr lang="en-US" dirty="0" smtClean="0"/>
              <a:t>Also used for next-hop calculation in routing protocols</a:t>
            </a:r>
          </a:p>
          <a:p>
            <a:pPr lvl="1">
              <a:defRPr/>
            </a:pPr>
            <a:r>
              <a:rPr lang="en-US" dirty="0" smtClean="0"/>
              <a:t>Only link-specific scope</a:t>
            </a:r>
          </a:p>
          <a:p>
            <a:pPr lvl="1">
              <a:defRPr/>
            </a:pPr>
            <a:r>
              <a:rPr lang="en-US" dirty="0" smtClean="0"/>
              <a:t>Remaining 54 bits could be zero or any manual configured value</a:t>
            </a:r>
            <a:endParaRPr lang="en-US" dirty="0"/>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7556500"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Link-Local Addresses</a:t>
            </a:r>
            <a:endParaRPr lang="en-MY" smtClean="0"/>
          </a:p>
        </p:txBody>
      </p:sp>
      <p:sp>
        <p:nvSpPr>
          <p:cNvPr id="3" name="Content Placeholder 2"/>
          <p:cNvSpPr>
            <a:spLocks noGrp="1"/>
          </p:cNvSpPr>
          <p:nvPr>
            <p:ph idx="1"/>
          </p:nvPr>
        </p:nvSpPr>
        <p:spPr/>
        <p:txBody>
          <a:bodyPr>
            <a:normAutofit fontScale="77500" lnSpcReduction="20000"/>
          </a:bodyPr>
          <a:lstStyle/>
          <a:p>
            <a:pPr>
              <a:defRPr/>
            </a:pPr>
            <a:r>
              <a:rPr lang="en-MY" dirty="0" smtClean="0"/>
              <a:t>Link-local addresses have a scope limited to the link and are dynamically created on all IPv6 interfaces by using a specific link-local prefix FE80::/10 and a 64-bit interface identifier.</a:t>
            </a:r>
          </a:p>
          <a:p>
            <a:pPr>
              <a:defRPr/>
            </a:pPr>
            <a:r>
              <a:rPr lang="en-MY" dirty="0" smtClean="0"/>
              <a:t>Link-local addresses are used for automatic address configuration, </a:t>
            </a:r>
            <a:r>
              <a:rPr lang="en-MY" dirty="0" err="1" smtClean="0"/>
              <a:t>neighbor</a:t>
            </a:r>
            <a:r>
              <a:rPr lang="en-MY" dirty="0" smtClean="0"/>
              <a:t> discovery, and router discovery. </a:t>
            </a:r>
          </a:p>
          <a:p>
            <a:pPr>
              <a:defRPr/>
            </a:pPr>
            <a:r>
              <a:rPr lang="en-MY" dirty="0" smtClean="0"/>
              <a:t>IPv6 routers must not forward packets that have link-local source or destination addresses to other links. </a:t>
            </a:r>
          </a:p>
          <a:p>
            <a:pPr>
              <a:defRPr/>
            </a:pPr>
            <a:r>
              <a:rPr lang="en-MY" dirty="0" smtClean="0"/>
              <a:t>Link-local addresses can serve as a way to connect devices on the same local network without needing global addresses.</a:t>
            </a:r>
          </a:p>
          <a:p>
            <a:pPr>
              <a:defRPr/>
            </a:pPr>
            <a:r>
              <a:rPr lang="en-MY" dirty="0" smtClean="0"/>
              <a:t>When communicating with a link-local address, you must specify the outgoing interface because every interface is connected to FE80::/10.</a:t>
            </a:r>
          </a:p>
          <a:p>
            <a:pPr>
              <a:defRPr/>
            </a:pPr>
            <a:endParaRPr lang="en-MY"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Unique-Local Addresses</a:t>
            </a:r>
          </a:p>
        </p:txBody>
      </p:sp>
      <p:sp>
        <p:nvSpPr>
          <p:cNvPr id="50179" name="Content Placeholder 2"/>
          <p:cNvSpPr>
            <a:spLocks noGrp="1"/>
          </p:cNvSpPr>
          <p:nvPr>
            <p:ph idx="1"/>
          </p:nvPr>
        </p:nvSpPr>
        <p:spPr>
          <a:xfrm>
            <a:off x="304800" y="4191000"/>
            <a:ext cx="8532813" cy="2055813"/>
          </a:xfrm>
        </p:spPr>
        <p:txBody>
          <a:bodyPr/>
          <a:lstStyle/>
          <a:p>
            <a:r>
              <a:rPr lang="en-US" smtClean="0"/>
              <a:t>Unique-Local Addresses Used for:</a:t>
            </a:r>
          </a:p>
          <a:p>
            <a:pPr lvl="1"/>
            <a:r>
              <a:rPr lang="en-US" smtClean="0"/>
              <a:t>Local communications</a:t>
            </a:r>
          </a:p>
          <a:p>
            <a:pPr lvl="1"/>
            <a:r>
              <a:rPr lang="en-US" smtClean="0"/>
              <a:t>Inter-site VPNs</a:t>
            </a:r>
          </a:p>
          <a:p>
            <a:pPr lvl="1"/>
            <a:r>
              <a:rPr lang="en-US" smtClean="0"/>
              <a:t>Not routable on the Internet</a:t>
            </a:r>
          </a:p>
        </p:txBody>
      </p:sp>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762875"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6814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Unique-Local Addresses</a:t>
            </a:r>
            <a:endParaRPr lang="en-MY" smtClean="0"/>
          </a:p>
        </p:txBody>
      </p:sp>
      <p:sp>
        <p:nvSpPr>
          <p:cNvPr id="3" name="Content Placeholder 2"/>
          <p:cNvSpPr>
            <a:spLocks noGrp="1"/>
          </p:cNvSpPr>
          <p:nvPr>
            <p:ph idx="1"/>
          </p:nvPr>
        </p:nvSpPr>
        <p:spPr>
          <a:xfrm>
            <a:off x="304800" y="1371600"/>
            <a:ext cx="8532813" cy="5181600"/>
          </a:xfrm>
        </p:spPr>
        <p:txBody>
          <a:bodyPr>
            <a:normAutofit fontScale="62500" lnSpcReduction="20000"/>
          </a:bodyPr>
          <a:lstStyle/>
          <a:p>
            <a:pPr>
              <a:defRPr/>
            </a:pPr>
            <a:r>
              <a:rPr lang="en-MY" dirty="0" smtClean="0"/>
              <a:t>A unique local address is an IPv6 </a:t>
            </a:r>
            <a:r>
              <a:rPr lang="en-MY" dirty="0" err="1" smtClean="0"/>
              <a:t>unicast</a:t>
            </a:r>
            <a:r>
              <a:rPr lang="en-MY" dirty="0" smtClean="0"/>
              <a:t> address that is globally unique and is intended for local communications. </a:t>
            </a:r>
          </a:p>
          <a:p>
            <a:pPr>
              <a:defRPr/>
            </a:pPr>
            <a:r>
              <a:rPr lang="en-MY" dirty="0" smtClean="0"/>
              <a:t>They are not expected to be routable on the global Internet and are routable inside of a limited area, such as a site. They may also be routed between a limited set of sites. </a:t>
            </a:r>
          </a:p>
          <a:p>
            <a:pPr>
              <a:defRPr/>
            </a:pPr>
            <a:r>
              <a:rPr lang="en-MY" dirty="0" smtClean="0"/>
              <a:t>A unique local address has the following characteristics: </a:t>
            </a:r>
          </a:p>
          <a:p>
            <a:pPr lvl="1">
              <a:defRPr/>
            </a:pPr>
            <a:r>
              <a:rPr lang="en-MY" dirty="0" smtClean="0"/>
              <a:t>It has a globally unique prefix (that is, it has a high probability of uniqueness). </a:t>
            </a:r>
          </a:p>
          <a:p>
            <a:pPr lvl="1">
              <a:defRPr/>
            </a:pPr>
            <a:r>
              <a:rPr lang="en-MY" dirty="0" smtClean="0"/>
              <a:t>It has a well-known prefix to allow for easy filtering at site boundaries. </a:t>
            </a:r>
          </a:p>
          <a:p>
            <a:pPr lvl="1">
              <a:defRPr/>
            </a:pPr>
            <a:r>
              <a:rPr lang="en-MY" dirty="0" smtClean="0"/>
              <a:t>It allows sites to be combined or privately interconnected without creating any address conflicts or requiring renumbering of interfaces that use these prefixes. </a:t>
            </a:r>
          </a:p>
          <a:p>
            <a:pPr lvl="1">
              <a:defRPr/>
            </a:pPr>
            <a:r>
              <a:rPr lang="en-MY" dirty="0" smtClean="0"/>
              <a:t>It is ISP-independent and can be used for communications inside of a site without having any permanent or intermittent Internet connectivity. </a:t>
            </a:r>
          </a:p>
          <a:p>
            <a:pPr lvl="1">
              <a:defRPr/>
            </a:pPr>
            <a:r>
              <a:rPr lang="en-MY" dirty="0" smtClean="0"/>
              <a:t>If it is accidentally leaked outside of a site via routing or DNS, there is no conflict with any other addresses. </a:t>
            </a:r>
          </a:p>
          <a:p>
            <a:pPr lvl="1">
              <a:defRPr/>
            </a:pPr>
            <a:r>
              <a:rPr lang="en-MY" dirty="0" smtClean="0"/>
              <a:t>Applications may treat unique local addresses like global scoped addresses.</a:t>
            </a:r>
            <a:endParaRPr lang="en-MY" dirty="0"/>
          </a:p>
        </p:txBody>
      </p:sp>
    </p:spTree>
    <p:extLst>
      <p:ext uri="{BB962C8B-B14F-4D97-AF65-F5344CB8AC3E}">
        <p14:creationId xmlns:p14="http://schemas.microsoft.com/office/powerpoint/2010/main" val="2399011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81000" y="304800"/>
            <a:ext cx="8763000" cy="836613"/>
          </a:xfrm>
        </p:spPr>
        <p:txBody>
          <a:bodyPr/>
          <a:lstStyle/>
          <a:p>
            <a:r>
              <a:rPr lang="en-US" sz="3600" smtClean="0"/>
              <a:t>Aggregatable Global Unicast Addresses</a:t>
            </a:r>
          </a:p>
        </p:txBody>
      </p:sp>
      <p:sp>
        <p:nvSpPr>
          <p:cNvPr id="3" name="Content Placeholder 2"/>
          <p:cNvSpPr>
            <a:spLocks noGrp="1"/>
          </p:cNvSpPr>
          <p:nvPr>
            <p:ph idx="1"/>
          </p:nvPr>
        </p:nvSpPr>
        <p:spPr>
          <a:xfrm>
            <a:off x="304800" y="3886200"/>
            <a:ext cx="8610600" cy="1827213"/>
          </a:xfrm>
        </p:spPr>
        <p:txBody>
          <a:bodyPr>
            <a:normAutofit fontScale="92500"/>
          </a:bodyPr>
          <a:lstStyle/>
          <a:p>
            <a:pPr>
              <a:defRPr/>
            </a:pPr>
            <a:r>
              <a:rPr lang="en-US" dirty="0" err="1" smtClean="0"/>
              <a:t>Aggregatable</a:t>
            </a:r>
            <a:r>
              <a:rPr lang="en-US" dirty="0" smtClean="0"/>
              <a:t> Global </a:t>
            </a:r>
            <a:r>
              <a:rPr lang="en-US" dirty="0" err="1" smtClean="0"/>
              <a:t>Unicast</a:t>
            </a:r>
            <a:r>
              <a:rPr lang="en-US" dirty="0" smtClean="0"/>
              <a:t> Addresses Are:</a:t>
            </a:r>
          </a:p>
          <a:p>
            <a:pPr lvl="1">
              <a:defRPr/>
            </a:pPr>
            <a:r>
              <a:rPr lang="en-US" dirty="0" smtClean="0"/>
              <a:t>Addresses for generic use of IPv6</a:t>
            </a:r>
          </a:p>
          <a:p>
            <a:pPr lvl="1">
              <a:defRPr/>
            </a:pPr>
            <a:r>
              <a:rPr lang="en-US" dirty="0" smtClean="0"/>
              <a:t>Structured as a hierarchy to keep the aggregation</a:t>
            </a:r>
            <a:endParaRPr lang="en-US" dirty="0"/>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7019925"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018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610600" cy="836613"/>
          </a:xfrm>
        </p:spPr>
        <p:txBody>
          <a:bodyPr>
            <a:normAutofit fontScale="90000"/>
          </a:bodyPr>
          <a:lstStyle/>
          <a:p>
            <a:pPr>
              <a:defRPr/>
            </a:pPr>
            <a:r>
              <a:rPr lang="en-US" sz="4000" dirty="0" err="1" smtClean="0"/>
              <a:t>Aggregatable</a:t>
            </a:r>
            <a:r>
              <a:rPr lang="en-US" sz="4000" dirty="0" smtClean="0"/>
              <a:t> Global </a:t>
            </a:r>
            <a:r>
              <a:rPr lang="en-US" sz="4000" dirty="0" err="1" smtClean="0"/>
              <a:t>Unicast</a:t>
            </a:r>
            <a:r>
              <a:rPr lang="en-US" sz="4000" dirty="0" smtClean="0"/>
              <a:t> Addresses</a:t>
            </a:r>
            <a:endParaRPr lang="en-MY" dirty="0"/>
          </a:p>
        </p:txBody>
      </p:sp>
      <p:sp>
        <p:nvSpPr>
          <p:cNvPr id="3" name="Content Placeholder 2"/>
          <p:cNvSpPr>
            <a:spLocks noGrp="1"/>
          </p:cNvSpPr>
          <p:nvPr>
            <p:ph idx="1"/>
          </p:nvPr>
        </p:nvSpPr>
        <p:spPr>
          <a:xfrm>
            <a:off x="0" y="1447800"/>
            <a:ext cx="9144000" cy="5105400"/>
          </a:xfrm>
        </p:spPr>
        <p:txBody>
          <a:bodyPr>
            <a:normAutofit fontScale="62500" lnSpcReduction="20000"/>
          </a:bodyPr>
          <a:lstStyle/>
          <a:p>
            <a:pPr>
              <a:defRPr/>
            </a:pPr>
            <a:r>
              <a:rPr lang="en-MY" dirty="0" err="1" smtClean="0"/>
              <a:t>Aggregatable</a:t>
            </a:r>
            <a:r>
              <a:rPr lang="en-MY" dirty="0" smtClean="0"/>
              <a:t> global IPv6 addresses are defined by a global routing prefix, a subnet ID, and an interface ID. </a:t>
            </a:r>
          </a:p>
          <a:p>
            <a:pPr>
              <a:defRPr/>
            </a:pPr>
            <a:endParaRPr lang="en-MY" dirty="0" smtClean="0"/>
          </a:p>
          <a:p>
            <a:pPr>
              <a:defRPr/>
            </a:pPr>
            <a:r>
              <a:rPr lang="en-MY" dirty="0" smtClean="0"/>
              <a:t>Except for addresses that start with binary 000, all global </a:t>
            </a:r>
            <a:r>
              <a:rPr lang="en-MY" dirty="0" err="1" smtClean="0"/>
              <a:t>unicast</a:t>
            </a:r>
            <a:r>
              <a:rPr lang="en-MY" dirty="0" smtClean="0"/>
              <a:t> addresses have a 64-bit interface ID. The IPv6 global </a:t>
            </a:r>
            <a:r>
              <a:rPr lang="en-MY" dirty="0" err="1" smtClean="0"/>
              <a:t>unicast</a:t>
            </a:r>
            <a:r>
              <a:rPr lang="en-MY" dirty="0" smtClean="0"/>
              <a:t> address allocation uses the range of addresses that start with binary value 001 (2000::/3).</a:t>
            </a:r>
          </a:p>
          <a:p>
            <a:pPr>
              <a:defRPr/>
            </a:pPr>
            <a:endParaRPr lang="en-MY" dirty="0" smtClean="0"/>
          </a:p>
          <a:p>
            <a:pPr>
              <a:defRPr/>
            </a:pPr>
            <a:r>
              <a:rPr lang="en-MY" dirty="0" smtClean="0"/>
              <a:t>The Internet Assigned Numbers Authority (IANA) allocates the IPv6 address space in the range of 2000::/16 to regional registries. </a:t>
            </a:r>
          </a:p>
          <a:p>
            <a:pPr>
              <a:defRPr/>
            </a:pPr>
            <a:endParaRPr lang="en-MY" dirty="0" smtClean="0"/>
          </a:p>
          <a:p>
            <a:pPr>
              <a:defRPr/>
            </a:pPr>
            <a:r>
              <a:rPr lang="en-MY" dirty="0" smtClean="0"/>
              <a:t>A 16-bit subnet field called the subnet ID could be used by individual organizations to create their own local addressing hierarchy and to identify subnets. </a:t>
            </a:r>
          </a:p>
          <a:p>
            <a:pPr>
              <a:defRPr/>
            </a:pPr>
            <a:endParaRPr lang="en-MY" dirty="0" smtClean="0"/>
          </a:p>
          <a:p>
            <a:pPr>
              <a:defRPr/>
            </a:pPr>
            <a:r>
              <a:rPr lang="en-MY" dirty="0" smtClean="0"/>
              <a:t>A subnet ID is similar to a subnet in IPv4, except that an organization with an IPv6 subnet ID can support up to 65,535 individual subnets.</a:t>
            </a:r>
            <a:endParaRPr lang="en-MY" dirty="0"/>
          </a:p>
        </p:txBody>
      </p:sp>
    </p:spTree>
    <p:extLst>
      <p:ext uri="{BB962C8B-B14F-4D97-AF65-F5344CB8AC3E}">
        <p14:creationId xmlns:p14="http://schemas.microsoft.com/office/powerpoint/2010/main" val="3817697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Example &amp; Comments</a:t>
            </a:r>
            <a:endParaRPr lang="en-MY" smtClean="0"/>
          </a:p>
        </p:txBody>
      </p:sp>
      <p:sp>
        <p:nvSpPr>
          <p:cNvPr id="3" name="Content Placeholder 2"/>
          <p:cNvSpPr>
            <a:spLocks noGrp="1"/>
          </p:cNvSpPr>
          <p:nvPr>
            <p:ph idx="1"/>
          </p:nvPr>
        </p:nvSpPr>
        <p:spPr>
          <a:xfrm>
            <a:off x="304800" y="4267200"/>
            <a:ext cx="8532813" cy="1979613"/>
          </a:xfrm>
        </p:spPr>
        <p:txBody>
          <a:bodyPr>
            <a:normAutofit fontScale="92500" lnSpcReduction="10000"/>
          </a:bodyPr>
          <a:lstStyle/>
          <a:p>
            <a:pPr>
              <a:defRPr/>
            </a:pPr>
            <a:r>
              <a:rPr lang="en-US" dirty="0" err="1" smtClean="0"/>
              <a:t>Aggregatable</a:t>
            </a:r>
            <a:r>
              <a:rPr lang="en-US" dirty="0" smtClean="0"/>
              <a:t> global </a:t>
            </a:r>
            <a:r>
              <a:rPr lang="en-US" dirty="0" err="1" smtClean="0"/>
              <a:t>unicast</a:t>
            </a:r>
            <a:r>
              <a:rPr lang="en-US" dirty="0" smtClean="0"/>
              <a:t> addresses</a:t>
            </a:r>
          </a:p>
          <a:p>
            <a:pPr lvl="1">
              <a:defRPr/>
            </a:pPr>
            <a:r>
              <a:rPr lang="en-US" dirty="0" smtClean="0"/>
              <a:t>You have to configure it.</a:t>
            </a:r>
          </a:p>
          <a:p>
            <a:pPr>
              <a:defRPr/>
            </a:pPr>
            <a:r>
              <a:rPr lang="en-US" dirty="0" smtClean="0"/>
              <a:t>Local link addresses</a:t>
            </a:r>
          </a:p>
          <a:p>
            <a:pPr lvl="1">
              <a:defRPr/>
            </a:pPr>
            <a:r>
              <a:rPr lang="en-US" dirty="0" smtClean="0"/>
              <a:t>Automatically formed by the OS</a:t>
            </a:r>
            <a:endParaRPr lang="en-MY" dirty="0"/>
          </a:p>
        </p:txBody>
      </p:sp>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534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2364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2"/>
          <p:cNvSpPr>
            <a:spLocks noGrp="1"/>
          </p:cNvSpPr>
          <p:nvPr>
            <p:ph type="title"/>
          </p:nvPr>
        </p:nvSpPr>
        <p:spPr/>
        <p:txBody>
          <a:bodyPr/>
          <a:lstStyle/>
          <a:p>
            <a:r>
              <a:rPr lang="en-US" smtClean="0"/>
              <a:t>IPv4-Compatible IPv6 Address</a:t>
            </a:r>
            <a:endParaRPr lang="en-MY" smtClean="0"/>
          </a:p>
        </p:txBody>
      </p:sp>
      <p:sp>
        <p:nvSpPr>
          <p:cNvPr id="4" name="Content Placeholder 3"/>
          <p:cNvSpPr>
            <a:spLocks noGrp="1"/>
          </p:cNvSpPr>
          <p:nvPr>
            <p:ph idx="1"/>
          </p:nvPr>
        </p:nvSpPr>
        <p:spPr>
          <a:xfrm>
            <a:off x="304800" y="3352800"/>
            <a:ext cx="8532813" cy="3124200"/>
          </a:xfrm>
        </p:spPr>
        <p:txBody>
          <a:bodyPr>
            <a:normAutofit fontScale="62500" lnSpcReduction="20000"/>
          </a:bodyPr>
          <a:lstStyle/>
          <a:p>
            <a:pPr>
              <a:defRPr/>
            </a:pPr>
            <a:r>
              <a:rPr lang="en-MY" dirty="0" smtClean="0"/>
              <a:t>An IPv4-compatible IPv6 address is an IPv6 </a:t>
            </a:r>
            <a:r>
              <a:rPr lang="en-MY" dirty="0" err="1" smtClean="0"/>
              <a:t>unicast</a:t>
            </a:r>
            <a:r>
              <a:rPr lang="en-MY" dirty="0" smtClean="0"/>
              <a:t> address that has zeros in the high-order 96 bits of the address and an IPv4 address in the low-order 32 bits of the address. </a:t>
            </a:r>
          </a:p>
          <a:p>
            <a:pPr>
              <a:defRPr/>
            </a:pPr>
            <a:r>
              <a:rPr lang="en-MY" dirty="0" smtClean="0"/>
              <a:t>The format of an IPv4-compatible IPv6 address is 0:0:0:0:0:0:A.B.C.D or ::A.B.C.D. </a:t>
            </a:r>
          </a:p>
          <a:p>
            <a:pPr>
              <a:defRPr/>
            </a:pPr>
            <a:r>
              <a:rPr lang="en-MY" dirty="0" smtClean="0"/>
              <a:t>The entire 128-bit IPv4-compatible IPv6 address is used as the IPv6 address of a node and the IPv4 address embedded in the low-order 32 bits is used as the IPv4 address of the node. </a:t>
            </a:r>
          </a:p>
          <a:p>
            <a:pPr>
              <a:defRPr/>
            </a:pPr>
            <a:r>
              <a:rPr lang="en-MY" dirty="0" smtClean="0"/>
              <a:t>IPv4-compatible IPv6 addresses are assigned to nodes that support both the IPv4 and IPv6 protocol stacks and are used in automatic tunnels. </a:t>
            </a:r>
            <a:endParaRPr lang="en-MY" dirty="0"/>
          </a:p>
        </p:txBody>
      </p:sp>
      <p:pic>
        <p:nvPicPr>
          <p:cNvPr id="491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47800"/>
            <a:ext cx="57054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IPv6 Strengths</a:t>
            </a:r>
          </a:p>
        </p:txBody>
      </p:sp>
      <p:sp>
        <p:nvSpPr>
          <p:cNvPr id="17411" name="Rectangle 3"/>
          <p:cNvSpPr>
            <a:spLocks noGrp="1" noChangeArrowheads="1"/>
          </p:cNvSpPr>
          <p:nvPr>
            <p:ph type="body" idx="1"/>
          </p:nvPr>
        </p:nvSpPr>
        <p:spPr/>
        <p:txBody>
          <a:bodyPr/>
          <a:lstStyle/>
          <a:p>
            <a:r>
              <a:rPr lang="en-US" dirty="0" smtClean="0"/>
              <a:t>Larger Addresses</a:t>
            </a:r>
          </a:p>
          <a:p>
            <a:pPr lvl="1"/>
            <a:r>
              <a:rPr lang="en-US" dirty="0" smtClean="0"/>
              <a:t>Allows billions of devices to be interconnected</a:t>
            </a:r>
          </a:p>
          <a:p>
            <a:pPr lvl="2"/>
            <a:r>
              <a:rPr lang="en-US" sz="2000" i="1" dirty="0" smtClean="0"/>
              <a:t>Especially mobile devices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dirty="0" smtClean="0">
                <a:ea typeface="宋体" panose="02010600030101010101" pitchFamily="2" charset="-122"/>
              </a:rPr>
              <a:t>IPv6 Subnet Rule #6</a:t>
            </a:r>
            <a:endParaRPr lang="zh-CN" altLang="en-US" dirty="0" smtClean="0">
              <a:ea typeface="宋体" panose="02010600030101010101" pitchFamily="2" charset="-122"/>
            </a:endParaRPr>
          </a:p>
        </p:txBody>
      </p:sp>
      <p:sp>
        <p:nvSpPr>
          <p:cNvPr id="61443" name="Rectangle 3"/>
          <p:cNvSpPr>
            <a:spLocks noGrp="1" noChangeArrowheads="1"/>
          </p:cNvSpPr>
          <p:nvPr>
            <p:ph type="body" idx="1"/>
          </p:nvPr>
        </p:nvSpPr>
        <p:spPr/>
        <p:txBody>
          <a:bodyPr>
            <a:normAutofit fontScale="92500" lnSpcReduction="10000"/>
          </a:bodyPr>
          <a:lstStyle/>
          <a:p>
            <a:pPr>
              <a:defRPr/>
            </a:pPr>
            <a:r>
              <a:rPr lang="en-US" altLang="zh-CN" dirty="0" smtClean="0">
                <a:ea typeface="宋体" pitchFamily="2" charset="-122"/>
              </a:rPr>
              <a:t>Address type identification</a:t>
            </a:r>
          </a:p>
          <a:p>
            <a:pPr lvl="1">
              <a:defRPr/>
            </a:pPr>
            <a:r>
              <a:rPr lang="en-US" altLang="zh-CN" dirty="0" smtClean="0">
                <a:ea typeface="宋体" pitchFamily="2" charset="-122"/>
              </a:rPr>
              <a:t>Unspecified 00..0 (128 bits) ::/128</a:t>
            </a:r>
          </a:p>
          <a:p>
            <a:pPr lvl="1">
              <a:defRPr/>
            </a:pPr>
            <a:r>
              <a:rPr lang="en-US" altLang="zh-CN" dirty="0" smtClean="0">
                <a:ea typeface="宋体" pitchFamily="2" charset="-122"/>
              </a:rPr>
              <a:t>Loopback 00..1 (128 bits) ::1/128</a:t>
            </a:r>
          </a:p>
          <a:p>
            <a:pPr lvl="1">
              <a:defRPr/>
            </a:pPr>
            <a:r>
              <a:rPr lang="en-US" altLang="zh-CN" dirty="0" smtClean="0">
                <a:ea typeface="宋体" pitchFamily="2" charset="-122"/>
              </a:rPr>
              <a:t>Link Local 1111 1110 10 FE80::/10</a:t>
            </a:r>
          </a:p>
          <a:p>
            <a:pPr lvl="1">
              <a:defRPr/>
            </a:pPr>
            <a:r>
              <a:rPr lang="en-US" altLang="zh-CN" dirty="0" smtClean="0">
                <a:ea typeface="宋体" pitchFamily="2" charset="-122"/>
              </a:rPr>
              <a:t>Multicast 1111 1111 FF00::/8</a:t>
            </a:r>
          </a:p>
          <a:p>
            <a:pPr lvl="1">
              <a:defRPr/>
            </a:pPr>
            <a:r>
              <a:rPr lang="en-US" altLang="zh-CN" dirty="0" smtClean="0">
                <a:ea typeface="宋体" pitchFamily="2" charset="-122"/>
              </a:rPr>
              <a:t>Global </a:t>
            </a:r>
            <a:r>
              <a:rPr lang="en-US" altLang="zh-CN" dirty="0" err="1" smtClean="0">
                <a:ea typeface="宋体" pitchFamily="2" charset="-122"/>
              </a:rPr>
              <a:t>Unicast</a:t>
            </a:r>
            <a:r>
              <a:rPr lang="en-US" altLang="zh-CN" dirty="0" smtClean="0">
                <a:ea typeface="宋体" pitchFamily="2" charset="-122"/>
              </a:rPr>
              <a:t> everything else</a:t>
            </a:r>
          </a:p>
          <a:p>
            <a:pPr>
              <a:defRPr/>
            </a:pPr>
            <a:endParaRPr lang="en-US" altLang="zh-CN" dirty="0" smtClean="0">
              <a:ea typeface="宋体" pitchFamily="2" charset="-122"/>
            </a:endParaRPr>
          </a:p>
          <a:p>
            <a:pPr>
              <a:defRPr/>
            </a:pPr>
            <a:r>
              <a:rPr lang="en-US" altLang="zh-CN" dirty="0" smtClean="0">
                <a:ea typeface="宋体" pitchFamily="2" charset="-122"/>
              </a:rPr>
              <a:t>All address types have to support EUI-64 bits Interface ID setting</a:t>
            </a:r>
          </a:p>
          <a:p>
            <a:pPr lvl="1">
              <a:defRPr/>
            </a:pPr>
            <a:r>
              <a:rPr lang="en-US" altLang="zh-CN" dirty="0" smtClean="0">
                <a:ea typeface="宋体" pitchFamily="2" charset="-122"/>
              </a:rPr>
              <a:t>Except for multicast</a:t>
            </a:r>
            <a:endParaRPr lang="zh-CN" altLang="en-US" dirty="0" smtClean="0">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normAutofit fontScale="90000"/>
          </a:bodyPr>
          <a:lstStyle/>
          <a:p>
            <a:pPr>
              <a:defRPr/>
            </a:pPr>
            <a:r>
              <a:rPr lang="en-US" dirty="0" smtClean="0"/>
              <a:t>IPv6 Loopback &amp; Unspecified Address</a:t>
            </a:r>
          </a:p>
        </p:txBody>
      </p:sp>
      <p:sp>
        <p:nvSpPr>
          <p:cNvPr id="3" name="Content Placeholder 2"/>
          <p:cNvSpPr>
            <a:spLocks noGrp="1"/>
          </p:cNvSpPr>
          <p:nvPr>
            <p:ph idx="1"/>
          </p:nvPr>
        </p:nvSpPr>
        <p:spPr>
          <a:xfrm>
            <a:off x="304800" y="1524000"/>
            <a:ext cx="8532813" cy="4722813"/>
          </a:xfrm>
        </p:spPr>
        <p:txBody>
          <a:bodyPr>
            <a:normAutofit fontScale="92500" lnSpcReduction="10000"/>
          </a:bodyPr>
          <a:lstStyle/>
          <a:p>
            <a:pPr>
              <a:defRPr/>
            </a:pPr>
            <a:r>
              <a:rPr lang="en-US" dirty="0" smtClean="0"/>
              <a:t>Loopback address representation</a:t>
            </a:r>
          </a:p>
          <a:p>
            <a:pPr lvl="1">
              <a:defRPr/>
            </a:pPr>
            <a:r>
              <a:rPr lang="en-US" dirty="0" smtClean="0"/>
              <a:t>0:0:0:0:0:0:0:1=&gt; ::1</a:t>
            </a:r>
          </a:p>
          <a:p>
            <a:pPr lvl="1">
              <a:defRPr/>
            </a:pPr>
            <a:r>
              <a:rPr lang="en-US" dirty="0" smtClean="0"/>
              <a:t>Same as 127.0.0.1 in IPv4</a:t>
            </a:r>
          </a:p>
          <a:p>
            <a:pPr lvl="1">
              <a:defRPr/>
            </a:pPr>
            <a:r>
              <a:rPr lang="en-US" dirty="0" smtClean="0"/>
              <a:t>Identifies self</a:t>
            </a:r>
          </a:p>
          <a:p>
            <a:pPr>
              <a:defRPr/>
            </a:pPr>
            <a:endParaRPr lang="en-US" dirty="0" smtClean="0"/>
          </a:p>
          <a:p>
            <a:pPr>
              <a:defRPr/>
            </a:pPr>
            <a:r>
              <a:rPr lang="en-US" dirty="0" smtClean="0"/>
              <a:t>Unspecified address representation</a:t>
            </a:r>
          </a:p>
          <a:p>
            <a:pPr lvl="1">
              <a:defRPr/>
            </a:pPr>
            <a:r>
              <a:rPr lang="en-US" dirty="0" smtClean="0"/>
              <a:t>0:0:0:0:0:0:0:0=&gt; ::</a:t>
            </a:r>
          </a:p>
          <a:p>
            <a:pPr lvl="1">
              <a:defRPr/>
            </a:pPr>
            <a:r>
              <a:rPr lang="en-US" dirty="0" smtClean="0"/>
              <a:t>Used as a placeholder when no address available</a:t>
            </a:r>
          </a:p>
          <a:p>
            <a:pPr lvl="1">
              <a:defRPr/>
            </a:pPr>
            <a:r>
              <a:rPr lang="en-US" dirty="0" smtClean="0"/>
              <a:t>(Initial DHCP request, Duplicate Address Detection, DAD)</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a:t>IPv6 Subnet Rule </a:t>
            </a:r>
            <a:r>
              <a:rPr lang="en-US" dirty="0" smtClean="0"/>
              <a:t>#</a:t>
            </a:r>
            <a:r>
              <a:rPr lang="en-US" dirty="0"/>
              <a:t>7</a:t>
            </a:r>
            <a:r>
              <a:rPr lang="en-US" dirty="0" smtClean="0"/>
              <a:t/>
            </a:r>
            <a:br>
              <a:rPr lang="en-US" dirty="0" smtClean="0"/>
            </a:br>
            <a:r>
              <a:rPr lang="en-US" dirty="0" smtClean="0"/>
              <a:t>IPv6 </a:t>
            </a:r>
            <a:r>
              <a:rPr lang="en-US" dirty="0" smtClean="0"/>
              <a:t>Prefixes and Subnet Mask</a:t>
            </a:r>
          </a:p>
        </p:txBody>
      </p:sp>
      <p:sp>
        <p:nvSpPr>
          <p:cNvPr id="3" name="Content Placeholder 2"/>
          <p:cNvSpPr>
            <a:spLocks noGrp="1"/>
          </p:cNvSpPr>
          <p:nvPr>
            <p:ph idx="1"/>
          </p:nvPr>
        </p:nvSpPr>
        <p:spPr>
          <a:xfrm>
            <a:off x="304800" y="1447800"/>
            <a:ext cx="8532813" cy="4799013"/>
          </a:xfrm>
        </p:spPr>
        <p:txBody>
          <a:bodyPr>
            <a:normAutofit lnSpcReduction="10000"/>
          </a:bodyPr>
          <a:lstStyle/>
          <a:p>
            <a:pPr>
              <a:defRPr/>
            </a:pPr>
            <a:r>
              <a:rPr lang="en-US" dirty="0" smtClean="0"/>
              <a:t>IPv6 “subnet mask” works the same as IPv4</a:t>
            </a:r>
          </a:p>
          <a:p>
            <a:pPr lvl="1">
              <a:defRPr/>
            </a:pPr>
            <a:r>
              <a:rPr lang="en-US" dirty="0" smtClean="0"/>
              <a:t>But only slash notation ‘/’, </a:t>
            </a:r>
          </a:p>
          <a:p>
            <a:pPr lvl="1">
              <a:defRPr/>
            </a:pPr>
            <a:r>
              <a:rPr lang="en-US" dirty="0" smtClean="0"/>
              <a:t>No 255.255.255……..</a:t>
            </a:r>
          </a:p>
          <a:p>
            <a:pPr>
              <a:defRPr/>
            </a:pPr>
            <a:r>
              <a:rPr lang="en-US" dirty="0" smtClean="0"/>
              <a:t>Like v4 address:</a:t>
            </a:r>
          </a:p>
          <a:p>
            <a:pPr lvl="1">
              <a:defRPr/>
            </a:pPr>
            <a:r>
              <a:rPr lang="en-US" dirty="0" smtClean="0"/>
              <a:t>198.10.0.0/16</a:t>
            </a:r>
          </a:p>
          <a:p>
            <a:pPr>
              <a:defRPr/>
            </a:pPr>
            <a:r>
              <a:rPr lang="en-US" dirty="0" smtClean="0"/>
              <a:t>IPv6 address is represented the same way:</a:t>
            </a:r>
          </a:p>
          <a:p>
            <a:pPr lvl="1">
              <a:defRPr/>
            </a:pPr>
            <a:r>
              <a:rPr lang="en-US" dirty="0" smtClean="0"/>
              <a:t>2001:db8:12::/48</a:t>
            </a:r>
          </a:p>
          <a:p>
            <a:pPr>
              <a:defRPr/>
            </a:pPr>
            <a:r>
              <a:rPr lang="en-US" dirty="0" smtClean="0"/>
              <a:t>Prefixes = network ID.</a:t>
            </a:r>
          </a:p>
          <a:p>
            <a:pPr>
              <a:defRPr/>
            </a:pPr>
            <a:r>
              <a:rPr lang="en-US" dirty="0" smtClean="0"/>
              <a:t>“Host ID” is always 64 bits.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title"/>
          </p:nvPr>
        </p:nvSpPr>
        <p:spPr/>
        <p:txBody>
          <a:bodyPr/>
          <a:lstStyle/>
          <a:p>
            <a:r>
              <a:rPr lang="en-US" dirty="0"/>
              <a:t>IPv6 Subnet Rule </a:t>
            </a:r>
            <a:r>
              <a:rPr lang="en-US" dirty="0" smtClean="0"/>
              <a:t>#8</a:t>
            </a:r>
            <a:r>
              <a:rPr lang="en-US" dirty="0"/>
              <a:t/>
            </a:r>
            <a:br>
              <a:rPr lang="en-US" dirty="0"/>
            </a:br>
            <a:r>
              <a:rPr lang="en-US" dirty="0"/>
              <a:t>IPv6 </a:t>
            </a:r>
            <a:r>
              <a:rPr lang="en-US" dirty="0" smtClean="0"/>
              <a:t>EUI-64 Interface Identifier</a:t>
            </a:r>
          </a:p>
        </p:txBody>
      </p:sp>
      <p:sp>
        <p:nvSpPr>
          <p:cNvPr id="58371" name="Rectangle 9"/>
          <p:cNvSpPr>
            <a:spLocks noChangeArrowheads="1"/>
          </p:cNvSpPr>
          <p:nvPr/>
        </p:nvSpPr>
        <p:spPr bwMode="auto">
          <a:xfrm>
            <a:off x="990600" y="3886200"/>
            <a:ext cx="6545263"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marL="228600" indent="-228600" defTabSz="814388">
              <a:defRPr>
                <a:solidFill>
                  <a:schemeClr val="bg1"/>
                </a:solidFill>
                <a:latin typeface="Arial" panose="020B0604020202020204" pitchFamily="34" charset="0"/>
                <a:ea typeface="MS Gothic" panose="020B0609070205080204" pitchFamily="49" charset="-128"/>
              </a:defRPr>
            </a:lvl1pPr>
            <a:lvl2pPr defTabSz="814388">
              <a:defRPr>
                <a:solidFill>
                  <a:schemeClr val="bg1"/>
                </a:solidFill>
                <a:latin typeface="Arial" panose="020B0604020202020204" pitchFamily="34" charset="0"/>
                <a:ea typeface="MS Gothic" panose="020B0609070205080204" pitchFamily="49" charset="-128"/>
              </a:defRPr>
            </a:lvl2pPr>
            <a:lvl3pPr defTabSz="814388">
              <a:defRPr>
                <a:solidFill>
                  <a:schemeClr val="bg1"/>
                </a:solidFill>
                <a:latin typeface="Arial" panose="020B0604020202020204" pitchFamily="34" charset="0"/>
                <a:ea typeface="MS Gothic" panose="020B0609070205080204" pitchFamily="49" charset="-128"/>
              </a:defRPr>
            </a:lvl3pPr>
            <a:lvl4pPr defTabSz="814388">
              <a:defRPr>
                <a:solidFill>
                  <a:schemeClr val="bg1"/>
                </a:solidFill>
                <a:latin typeface="Arial" panose="020B0604020202020204" pitchFamily="34" charset="0"/>
                <a:ea typeface="MS Gothic" panose="020B0609070205080204" pitchFamily="49" charset="-128"/>
              </a:defRPr>
            </a:lvl4pPr>
            <a:lvl5pPr defTabSz="814388">
              <a:defRPr>
                <a:solidFill>
                  <a:schemeClr val="bg1"/>
                </a:solidFill>
                <a:latin typeface="Arial" panose="020B0604020202020204" pitchFamily="34" charset="0"/>
                <a:ea typeface="MS Gothic" panose="020B0609070205080204" pitchFamily="49" charset="-128"/>
              </a:defRPr>
            </a:lvl5pPr>
            <a:lvl6pPr marL="2514600" indent="-228600" defTabSz="814388" eaLnBrk="0" fontAlgn="base" hangingPunct="0">
              <a:spcBef>
                <a:spcPct val="0"/>
              </a:spcBef>
              <a:spcAft>
                <a:spcPct val="0"/>
              </a:spcAft>
              <a:defRPr>
                <a:solidFill>
                  <a:schemeClr val="bg1"/>
                </a:solidFill>
                <a:latin typeface="Arial" panose="020B0604020202020204" pitchFamily="34" charset="0"/>
                <a:ea typeface="MS Gothic" panose="020B0609070205080204" pitchFamily="49" charset="-128"/>
              </a:defRPr>
            </a:lvl6pPr>
            <a:lvl7pPr marL="2971800" indent="-228600" defTabSz="814388" eaLnBrk="0" fontAlgn="base" hangingPunct="0">
              <a:spcBef>
                <a:spcPct val="0"/>
              </a:spcBef>
              <a:spcAft>
                <a:spcPct val="0"/>
              </a:spcAft>
              <a:defRPr>
                <a:solidFill>
                  <a:schemeClr val="bg1"/>
                </a:solidFill>
                <a:latin typeface="Arial" panose="020B0604020202020204" pitchFamily="34" charset="0"/>
                <a:ea typeface="MS Gothic" panose="020B0609070205080204" pitchFamily="49" charset="-128"/>
              </a:defRPr>
            </a:lvl7pPr>
            <a:lvl8pPr marL="3429000" indent="-228600" defTabSz="814388" eaLnBrk="0" fontAlgn="base" hangingPunct="0">
              <a:spcBef>
                <a:spcPct val="0"/>
              </a:spcBef>
              <a:spcAft>
                <a:spcPct val="0"/>
              </a:spcAft>
              <a:defRPr>
                <a:solidFill>
                  <a:schemeClr val="bg1"/>
                </a:solidFill>
                <a:latin typeface="Arial" panose="020B0604020202020204" pitchFamily="34" charset="0"/>
                <a:ea typeface="MS Gothic" panose="020B0609070205080204" pitchFamily="49" charset="-128"/>
              </a:defRPr>
            </a:lvl8pPr>
            <a:lvl9pPr marL="3886200" indent="-228600" defTabSz="814388" eaLnBrk="0" fontAlgn="base" hangingPunct="0">
              <a:spcBef>
                <a:spcPct val="0"/>
              </a:spcBef>
              <a:spcAft>
                <a:spcPct val="0"/>
              </a:spcAft>
              <a:defRPr>
                <a:solidFill>
                  <a:schemeClr val="bg1"/>
                </a:solidFill>
                <a:latin typeface="Arial" panose="020B0604020202020204" pitchFamily="34" charset="0"/>
                <a:ea typeface="MS Gothic" panose="020B0609070205080204" pitchFamily="49" charset="-128"/>
              </a:defRPr>
            </a:lvl9pPr>
          </a:lstStyle>
          <a:p>
            <a:pPr eaLnBrk="1" hangingPunct="1">
              <a:lnSpc>
                <a:spcPct val="95000"/>
              </a:lnSpc>
              <a:spcBef>
                <a:spcPct val="35000"/>
              </a:spcBef>
              <a:buClr>
                <a:schemeClr val="accent1"/>
              </a:buClr>
              <a:buSzPct val="100000"/>
              <a:buFont typeface="Wingdings" panose="05000000000000000000" pitchFamily="2" charset="2"/>
              <a:buChar char="§"/>
            </a:pPr>
            <a:r>
              <a:rPr lang="en-US">
                <a:solidFill>
                  <a:srgbClr val="000000"/>
                </a:solidFill>
              </a:rPr>
              <a:t>This format expands the 48-bit MAC address to 64 bits by </a:t>
            </a:r>
            <a:br>
              <a:rPr lang="en-US">
                <a:solidFill>
                  <a:srgbClr val="000000"/>
                </a:solidFill>
              </a:rPr>
            </a:br>
            <a:r>
              <a:rPr lang="en-US">
                <a:solidFill>
                  <a:srgbClr val="000000"/>
                </a:solidFill>
              </a:rPr>
              <a:t>inserting “FFFE” into the middle 16 bits.</a:t>
            </a:r>
          </a:p>
          <a:p>
            <a:pPr eaLnBrk="1" hangingPunct="1">
              <a:lnSpc>
                <a:spcPct val="95000"/>
              </a:lnSpc>
              <a:spcBef>
                <a:spcPct val="35000"/>
              </a:spcBef>
              <a:buClr>
                <a:schemeClr val="accent1"/>
              </a:buClr>
              <a:buSzPct val="100000"/>
              <a:buFont typeface="Wingdings" panose="05000000000000000000" pitchFamily="2" charset="2"/>
              <a:buChar char="§"/>
            </a:pPr>
            <a:r>
              <a:rPr lang="en-US">
                <a:solidFill>
                  <a:srgbClr val="000000"/>
                </a:solidFill>
              </a:rPr>
              <a:t>To indicate that the chosen address is from a unique </a:t>
            </a:r>
            <a:br>
              <a:rPr lang="en-US">
                <a:solidFill>
                  <a:srgbClr val="000000"/>
                </a:solidFill>
              </a:rPr>
            </a:br>
            <a:r>
              <a:rPr lang="en-US">
                <a:solidFill>
                  <a:srgbClr val="000000"/>
                </a:solidFill>
              </a:rPr>
              <a:t>Ethernet MAC address, the U/L bit is set to 1 for global scope </a:t>
            </a:r>
            <a:br>
              <a:rPr lang="en-US">
                <a:solidFill>
                  <a:srgbClr val="000000"/>
                </a:solidFill>
              </a:rPr>
            </a:br>
            <a:r>
              <a:rPr lang="en-US">
                <a:solidFill>
                  <a:srgbClr val="000000"/>
                </a:solidFill>
              </a:rPr>
              <a:t>(0 for local scope).</a:t>
            </a:r>
          </a:p>
        </p:txBody>
      </p:sp>
      <p:pic>
        <p:nvPicPr>
          <p:cNvPr id="375818" name="Picture 10" descr="314P_1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1692275"/>
            <a:ext cx="779780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5820" name="Rectangle 12"/>
          <p:cNvSpPr>
            <a:spLocks noChangeArrowheads="1"/>
          </p:cNvSpPr>
          <p:nvPr/>
        </p:nvSpPr>
        <p:spPr bwMode="auto">
          <a:xfrm>
            <a:off x="5033963" y="1541463"/>
            <a:ext cx="3314700" cy="1206500"/>
          </a:xfrm>
          <a:prstGeom prst="rect">
            <a:avLst/>
          </a:prstGeom>
          <a:solidFill>
            <a:schemeClr val="bg1"/>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73019" tIns="36509" rIns="73019" bIns="36509" anchor="ctr">
            <a:spAutoFit/>
          </a:bodyPr>
          <a:lstStyle/>
          <a:p>
            <a:pPr eaLnBrk="1" hangingPunct="1">
              <a:buClr>
                <a:srgbClr val="000000"/>
              </a:buClr>
              <a:buSzPct val="100000"/>
              <a:buFont typeface="Times New Roman" panose="02020603050405020304" pitchFamily="18" charset="0"/>
              <a:buNone/>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5818"/>
                                        </p:tgtEl>
                                        <p:attrNameLst>
                                          <p:attrName>style.visibility</p:attrName>
                                        </p:attrNameLst>
                                      </p:cBhvr>
                                      <p:to>
                                        <p:strVal val="visible"/>
                                      </p:to>
                                    </p:set>
                                    <p:animEffect transition="in" filter="wipe(left)">
                                      <p:cBhvr>
                                        <p:cTn id="7" dur="500"/>
                                        <p:tgtEl>
                                          <p:spTgt spid="375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3758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Interface ID</a:t>
            </a:r>
          </a:p>
        </p:txBody>
      </p:sp>
      <p:sp>
        <p:nvSpPr>
          <p:cNvPr id="60419" name="Rectangle 6"/>
          <p:cNvSpPr>
            <a:spLocks noGrp="1" noChangeArrowheads="1"/>
          </p:cNvSpPr>
          <p:nvPr>
            <p:ph type="body" sz="half" idx="1"/>
          </p:nvPr>
        </p:nvSpPr>
        <p:spPr>
          <a:xfrm>
            <a:off x="0" y="1295400"/>
            <a:ext cx="9144000" cy="2819400"/>
          </a:xfrm>
        </p:spPr>
        <p:txBody>
          <a:bodyPr/>
          <a:lstStyle/>
          <a:p>
            <a:pPr eaLnBrk="1" hangingPunct="1">
              <a:lnSpc>
                <a:spcPct val="90000"/>
              </a:lnSpc>
            </a:pPr>
            <a:r>
              <a:rPr lang="en-US" sz="2000" smtClean="0"/>
              <a:t>The interface ID is based on the media access control (MAC) address of the interface, in a format called the extended universal identifier 64-bit (EUI-64) format. </a:t>
            </a:r>
          </a:p>
          <a:p>
            <a:pPr eaLnBrk="1" hangingPunct="1">
              <a:lnSpc>
                <a:spcPct val="90000"/>
              </a:lnSpc>
            </a:pPr>
            <a:r>
              <a:rPr lang="en-US" sz="2000" smtClean="0"/>
              <a:t>The EUI-64 format interface ID is derived from the 48-bit MAC address by inserting the hexadecimal number FFFE between the organizationally unique identifier (OUI) field (the upper three bytes) and the vendor code (the lower three bytes) of the MAC address. </a:t>
            </a:r>
          </a:p>
          <a:p>
            <a:pPr eaLnBrk="1" hangingPunct="1">
              <a:lnSpc>
                <a:spcPct val="90000"/>
              </a:lnSpc>
            </a:pPr>
            <a:r>
              <a:rPr lang="en-US" sz="2000" smtClean="0"/>
              <a:t>The seventh bit in the first byte of the resulting interface ID, corresponding to the Universal/Local (U/L) bit, is set to binary 1.</a:t>
            </a:r>
          </a:p>
        </p:txBody>
      </p:sp>
      <p:pic>
        <p:nvPicPr>
          <p:cNvPr id="6042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86000" y="4191000"/>
            <a:ext cx="4876800" cy="2551113"/>
          </a:xfr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Example</a:t>
            </a:r>
          </a:p>
        </p:txBody>
      </p:sp>
      <p:sp>
        <p:nvSpPr>
          <p:cNvPr id="69635" name="Rectangle 3"/>
          <p:cNvSpPr>
            <a:spLocks noGrp="1" noChangeArrowheads="1"/>
          </p:cNvSpPr>
          <p:nvPr>
            <p:ph type="body" idx="1"/>
          </p:nvPr>
        </p:nvSpPr>
        <p:spPr>
          <a:xfrm>
            <a:off x="152400" y="1524000"/>
            <a:ext cx="8839200" cy="4724400"/>
          </a:xfrm>
        </p:spPr>
        <p:txBody>
          <a:bodyPr>
            <a:normAutofit fontScale="85000" lnSpcReduction="20000"/>
          </a:bodyPr>
          <a:lstStyle/>
          <a:p>
            <a:pPr eaLnBrk="1" hangingPunct="1">
              <a:lnSpc>
                <a:spcPct val="90000"/>
              </a:lnSpc>
              <a:defRPr/>
            </a:pPr>
            <a:r>
              <a:rPr lang="en-US" sz="2800" dirty="0" smtClean="0"/>
              <a:t>The IANA is currently allocating address allocate /32 ranges to ISPs.</a:t>
            </a:r>
          </a:p>
          <a:p>
            <a:pPr eaLnBrk="1" hangingPunct="1">
              <a:lnSpc>
                <a:spcPct val="90000"/>
              </a:lnSpc>
              <a:defRPr/>
            </a:pPr>
            <a:endParaRPr lang="en-US" sz="2800" dirty="0" smtClean="0"/>
          </a:p>
          <a:p>
            <a:pPr eaLnBrk="1" hangingPunct="1">
              <a:lnSpc>
                <a:spcPct val="90000"/>
              </a:lnSpc>
              <a:defRPr/>
            </a:pPr>
            <a:r>
              <a:rPr lang="en-US" sz="2800" dirty="0" smtClean="0"/>
              <a:t>For example, an ISP might assign 2001:0:1AB::/48 to an organization. </a:t>
            </a:r>
          </a:p>
          <a:p>
            <a:pPr eaLnBrk="1" hangingPunct="1">
              <a:lnSpc>
                <a:spcPct val="90000"/>
              </a:lnSpc>
              <a:defRPr/>
            </a:pPr>
            <a:endParaRPr lang="en-US" sz="2800" dirty="0" smtClean="0"/>
          </a:p>
          <a:p>
            <a:pPr eaLnBrk="1" hangingPunct="1">
              <a:lnSpc>
                <a:spcPct val="90000"/>
              </a:lnSpc>
              <a:defRPr/>
            </a:pPr>
            <a:r>
              <a:rPr lang="en-US" sz="2800" dirty="0" smtClean="0"/>
              <a:t>In a network assigned subnet 5, the prefix would be 2001:0:1AB:5::/64. </a:t>
            </a:r>
          </a:p>
          <a:p>
            <a:pPr eaLnBrk="1" hangingPunct="1">
              <a:lnSpc>
                <a:spcPct val="90000"/>
              </a:lnSpc>
              <a:defRPr/>
            </a:pPr>
            <a:endParaRPr lang="en-US" sz="2800" dirty="0" smtClean="0"/>
          </a:p>
          <a:p>
            <a:pPr eaLnBrk="1" hangingPunct="1">
              <a:lnSpc>
                <a:spcPct val="90000"/>
              </a:lnSpc>
              <a:defRPr/>
            </a:pPr>
            <a:r>
              <a:rPr lang="en-US" sz="2800" dirty="0" smtClean="0"/>
              <a:t>On a device with a MAC address 00-0F-66-81-19-A3, the EUI-64 format interface ID would be 020F:66FF:FE81:19A3. </a:t>
            </a:r>
          </a:p>
          <a:p>
            <a:pPr eaLnBrk="1" hangingPunct="1">
              <a:lnSpc>
                <a:spcPct val="90000"/>
              </a:lnSpc>
              <a:defRPr/>
            </a:pPr>
            <a:endParaRPr lang="en-US" sz="2800" dirty="0" smtClean="0"/>
          </a:p>
          <a:p>
            <a:pPr eaLnBrk="1" hangingPunct="1">
              <a:lnSpc>
                <a:spcPct val="90000"/>
              </a:lnSpc>
              <a:defRPr/>
            </a:pPr>
            <a:r>
              <a:rPr lang="en-US" sz="2800" dirty="0" smtClean="0"/>
              <a:t>The complete IPv6 global </a:t>
            </a:r>
            <a:r>
              <a:rPr lang="en-US" sz="2800" dirty="0" err="1" smtClean="0"/>
              <a:t>unicast</a:t>
            </a:r>
            <a:r>
              <a:rPr lang="en-US" sz="2800" dirty="0" smtClean="0"/>
              <a:t> address of the device would therefore be 2001:0:1AB:5:20F: 66FF:FE81:19A3.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4294967295"/>
          </p:nvPr>
        </p:nvSpPr>
        <p:spPr bwMode="auto">
          <a:xfrm>
            <a:off x="0" y="6572250"/>
            <a:ext cx="565150" cy="285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fld id="{48C23147-C05A-42AE-8F50-989405D0DE91}" type="slidenum">
              <a:rPr lang="en-US"/>
              <a:pPr eaLnBrk="1" hangingPunct="1">
                <a:buClr>
                  <a:srgbClr val="000000"/>
                </a:buClr>
                <a:buSzPct val="100000"/>
                <a:buFont typeface="Times New Roman" panose="02020603050405020304" pitchFamily="18" charset="0"/>
                <a:buNone/>
              </a:pPr>
              <a:t>36</a:t>
            </a:fld>
            <a:endParaRPr lang="en-US"/>
          </a:p>
        </p:txBody>
      </p:sp>
      <p:sp>
        <p:nvSpPr>
          <p:cNvPr id="63491" name="Text Box 2"/>
          <p:cNvSpPr txBox="1">
            <a:spLocks noChangeArrowheads="1"/>
          </p:cNvSpPr>
          <p:nvPr/>
        </p:nvSpPr>
        <p:spPr bwMode="auto">
          <a:xfrm>
            <a:off x="1066800" y="1676400"/>
            <a:ext cx="7315200" cy="457200"/>
          </a:xfrm>
          <a:prstGeom prst="rect">
            <a:avLst/>
          </a:prstGeom>
          <a:solidFill>
            <a:srgbClr val="00CC99"/>
          </a:solidFill>
          <a:ln w="38100">
            <a:solidFill>
              <a:schemeClr val="hlink"/>
            </a:solidFill>
            <a:miter lim="800000"/>
            <a:headEnd type="none" w="sm" len="sm"/>
            <a:tailEnd type="none" w="sm" len="sm"/>
          </a:ln>
        </p:spPr>
        <p:txBody>
          <a:bodyPr wrap="none" anchor="ctr" anchorCtr="1"/>
          <a:lstStyle/>
          <a:p>
            <a:pPr algn="ctr" eaLnBrk="1" hangingPunct="1">
              <a:buClr>
                <a:srgbClr val="000000"/>
              </a:buClr>
              <a:buSzPct val="100000"/>
              <a:buFont typeface="Times New Roman" panose="02020603050405020304" pitchFamily="18" charset="0"/>
              <a:buNone/>
            </a:pPr>
            <a:r>
              <a:rPr lang="en-US" b="1">
                <a:solidFill>
                  <a:srgbClr val="FFFF00"/>
                </a:solidFill>
              </a:rPr>
              <a:t>128 bits</a:t>
            </a:r>
            <a:endParaRPr lang="en-AU" b="1">
              <a:solidFill>
                <a:srgbClr val="FFFF00"/>
              </a:solidFill>
            </a:endParaRPr>
          </a:p>
        </p:txBody>
      </p:sp>
      <p:sp>
        <p:nvSpPr>
          <p:cNvPr id="63492" name="Rectangle 3"/>
          <p:cNvSpPr>
            <a:spLocks noGrp="1" noChangeArrowheads="1"/>
          </p:cNvSpPr>
          <p:nvPr>
            <p:ph type="title"/>
          </p:nvPr>
        </p:nvSpPr>
        <p:spPr/>
        <p:txBody>
          <a:bodyPr/>
          <a:lstStyle/>
          <a:p>
            <a:r>
              <a:rPr lang="en-US" dirty="0"/>
              <a:t>IPv6 Subnet Rule </a:t>
            </a:r>
            <a:r>
              <a:rPr lang="en-US" dirty="0" smtClean="0"/>
              <a:t>#9</a:t>
            </a:r>
            <a:r>
              <a:rPr lang="en-US" dirty="0"/>
              <a:t/>
            </a:r>
            <a:br>
              <a:rPr lang="en-US" dirty="0"/>
            </a:br>
            <a:r>
              <a:rPr lang="en-US" dirty="0"/>
              <a:t>How </a:t>
            </a:r>
            <a:r>
              <a:rPr lang="en-US" dirty="0" smtClean="0"/>
              <a:t>much IPv6?</a:t>
            </a:r>
          </a:p>
        </p:txBody>
      </p:sp>
      <p:grpSp>
        <p:nvGrpSpPr>
          <p:cNvPr id="2" name="Group 4"/>
          <p:cNvGrpSpPr>
            <a:grpSpLocks/>
          </p:cNvGrpSpPr>
          <p:nvPr/>
        </p:nvGrpSpPr>
        <p:grpSpPr bwMode="auto">
          <a:xfrm>
            <a:off x="1066800" y="1447800"/>
            <a:ext cx="7602538" cy="685800"/>
            <a:chOff x="768" y="768"/>
            <a:chExt cx="4789" cy="432"/>
          </a:xfrm>
        </p:grpSpPr>
        <p:sp>
          <p:nvSpPr>
            <p:cNvPr id="47124" name="Text Box 5"/>
            <p:cNvSpPr txBox="1">
              <a:spLocks noChangeArrowheads="1"/>
            </p:cNvSpPr>
            <p:nvPr/>
          </p:nvSpPr>
          <p:spPr bwMode="auto">
            <a:xfrm>
              <a:off x="768" y="912"/>
              <a:ext cx="2304" cy="288"/>
            </a:xfrm>
            <a:prstGeom prst="rect">
              <a:avLst/>
            </a:prstGeom>
            <a:solidFill>
              <a:schemeClr val="accent6"/>
            </a:solidFill>
            <a:ln w="38100">
              <a:solidFill>
                <a:schemeClr val="hlink"/>
              </a:solidFill>
              <a:miter lim="800000"/>
              <a:headEnd type="none" w="sm" len="sm"/>
              <a:tailEnd type="none" w="sm" len="sm"/>
            </a:ln>
          </p:spPr>
          <p:txBody>
            <a:bodyPr wrap="none" anchor="ctr" anchorCtr="1"/>
            <a:lstStyle/>
            <a:p>
              <a:pPr algn="ctr" eaLnBrk="1" hangingPunct="1">
                <a:buClr>
                  <a:srgbClr val="000000"/>
                </a:buClr>
                <a:buSzPct val="100000"/>
                <a:buFont typeface="Times New Roman" panose="02020603050405020304" pitchFamily="18" charset="0"/>
                <a:buNone/>
                <a:defRPr/>
              </a:pPr>
              <a:r>
                <a:rPr lang="en-US" b="1" dirty="0">
                  <a:solidFill>
                    <a:srgbClr val="FFFF00"/>
                  </a:solidFill>
                  <a:latin typeface="Arial" charset="0"/>
                </a:rPr>
                <a:t>Topological</a:t>
              </a:r>
              <a:endParaRPr lang="en-AU" b="1" dirty="0">
                <a:solidFill>
                  <a:srgbClr val="FFFF00"/>
                </a:solidFill>
                <a:latin typeface="Arial" charset="0"/>
              </a:endParaRPr>
            </a:p>
          </p:txBody>
        </p:sp>
        <p:sp>
          <p:nvSpPr>
            <p:cNvPr id="63509" name="Text Box 6"/>
            <p:cNvSpPr txBox="1">
              <a:spLocks noChangeArrowheads="1"/>
            </p:cNvSpPr>
            <p:nvPr/>
          </p:nvSpPr>
          <p:spPr bwMode="auto">
            <a:xfrm>
              <a:off x="3072" y="912"/>
              <a:ext cx="2304" cy="288"/>
            </a:xfrm>
            <a:prstGeom prst="rect">
              <a:avLst/>
            </a:prstGeom>
            <a:solidFill>
              <a:srgbClr val="00CC99"/>
            </a:solidFill>
            <a:ln w="38100">
              <a:solidFill>
                <a:schemeClr val="hlink"/>
              </a:solidFill>
              <a:miter lim="800000"/>
              <a:headEnd type="none" w="sm" len="sm"/>
              <a:tailEnd type="none" w="sm" len="sm"/>
            </a:ln>
          </p:spPr>
          <p:txBody>
            <a:bodyPr wrap="none" anchor="ctr" anchorCtr="1"/>
            <a:lstStyle/>
            <a:p>
              <a:pPr algn="ctr" eaLnBrk="1" hangingPunct="1">
                <a:buClr>
                  <a:srgbClr val="000000"/>
                </a:buClr>
                <a:buSzPct val="100000"/>
                <a:buFont typeface="Times New Roman" panose="02020603050405020304" pitchFamily="18" charset="0"/>
                <a:buNone/>
              </a:pPr>
              <a:r>
                <a:rPr lang="en-US" b="1">
                  <a:solidFill>
                    <a:srgbClr val="FFFF00"/>
                  </a:solidFill>
                </a:rPr>
                <a:t>Interface</a:t>
              </a:r>
              <a:endParaRPr lang="en-AU" b="1">
                <a:solidFill>
                  <a:srgbClr val="FFFF00"/>
                </a:solidFill>
              </a:endParaRPr>
            </a:p>
          </p:txBody>
        </p:sp>
        <p:sp>
          <p:nvSpPr>
            <p:cNvPr id="63510" name="Text Box 7"/>
            <p:cNvSpPr txBox="1">
              <a:spLocks noChangeArrowheads="1"/>
            </p:cNvSpPr>
            <p:nvPr/>
          </p:nvSpPr>
          <p:spPr bwMode="auto">
            <a:xfrm>
              <a:off x="768" y="768"/>
              <a:ext cx="14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lstStyle/>
            <a:p>
              <a:pPr eaLnBrk="1" hangingPunct="1">
                <a:buClr>
                  <a:srgbClr val="000000"/>
                </a:buClr>
                <a:buSzPct val="100000"/>
                <a:buFont typeface="Times New Roman" panose="02020603050405020304" pitchFamily="18" charset="0"/>
                <a:buNone/>
              </a:pPr>
              <a:r>
                <a:rPr lang="en-US" sz="1200" b="1">
                  <a:solidFill>
                    <a:schemeClr val="accent1"/>
                  </a:solidFill>
                </a:rPr>
                <a:t>/0</a:t>
              </a:r>
              <a:endParaRPr lang="en-AU" sz="1200" b="1">
                <a:solidFill>
                  <a:schemeClr val="accent1"/>
                </a:solidFill>
              </a:endParaRPr>
            </a:p>
          </p:txBody>
        </p:sp>
        <p:sp>
          <p:nvSpPr>
            <p:cNvPr id="63511" name="Text Box 8"/>
            <p:cNvSpPr txBox="1">
              <a:spLocks noChangeArrowheads="1"/>
            </p:cNvSpPr>
            <p:nvPr/>
          </p:nvSpPr>
          <p:spPr bwMode="auto">
            <a:xfrm>
              <a:off x="3072" y="768"/>
              <a:ext cx="100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lstStyle/>
            <a:p>
              <a:pPr eaLnBrk="1" hangingPunct="1">
                <a:buClr>
                  <a:srgbClr val="000000"/>
                </a:buClr>
                <a:buSzPct val="100000"/>
                <a:buFont typeface="Times New Roman" panose="02020603050405020304" pitchFamily="18" charset="0"/>
                <a:buNone/>
              </a:pPr>
              <a:r>
                <a:rPr lang="en-US" sz="1200" b="1">
                  <a:solidFill>
                    <a:schemeClr val="accent1"/>
                  </a:solidFill>
                </a:rPr>
                <a:t>/64</a:t>
              </a:r>
              <a:endParaRPr lang="en-AU" sz="1200" b="1">
                <a:solidFill>
                  <a:schemeClr val="accent1"/>
                </a:solidFill>
              </a:endParaRPr>
            </a:p>
          </p:txBody>
        </p:sp>
        <p:sp>
          <p:nvSpPr>
            <p:cNvPr id="63512" name="Text Box 9"/>
            <p:cNvSpPr txBox="1">
              <a:spLocks noChangeArrowheads="1"/>
            </p:cNvSpPr>
            <p:nvPr/>
          </p:nvSpPr>
          <p:spPr bwMode="auto">
            <a:xfrm>
              <a:off x="5376" y="768"/>
              <a:ext cx="18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lstStyle/>
            <a:p>
              <a:pPr eaLnBrk="1" hangingPunct="1">
                <a:buClr>
                  <a:srgbClr val="000000"/>
                </a:buClr>
                <a:buSzPct val="100000"/>
                <a:buFont typeface="Times New Roman" panose="02020603050405020304" pitchFamily="18" charset="0"/>
                <a:buNone/>
              </a:pPr>
              <a:r>
                <a:rPr lang="en-US" sz="1200" b="1">
                  <a:solidFill>
                    <a:schemeClr val="accent1"/>
                  </a:solidFill>
                </a:rPr>
                <a:t>/128</a:t>
              </a:r>
              <a:endParaRPr lang="en-AU" sz="1200" b="1">
                <a:solidFill>
                  <a:schemeClr val="accent1"/>
                </a:solidFill>
              </a:endParaRPr>
            </a:p>
          </p:txBody>
        </p:sp>
      </p:grpSp>
      <p:grpSp>
        <p:nvGrpSpPr>
          <p:cNvPr id="3" name="Group 10"/>
          <p:cNvGrpSpPr>
            <a:grpSpLocks/>
          </p:cNvGrpSpPr>
          <p:nvPr/>
        </p:nvGrpSpPr>
        <p:grpSpPr bwMode="auto">
          <a:xfrm>
            <a:off x="1066800" y="2133600"/>
            <a:ext cx="7696200" cy="1371600"/>
            <a:chOff x="768" y="1200"/>
            <a:chExt cx="4848" cy="864"/>
          </a:xfrm>
        </p:grpSpPr>
        <p:grpSp>
          <p:nvGrpSpPr>
            <p:cNvPr id="63499" name="Group 11"/>
            <p:cNvGrpSpPr>
              <a:grpSpLocks/>
            </p:cNvGrpSpPr>
            <p:nvPr/>
          </p:nvGrpSpPr>
          <p:grpSpPr bwMode="auto">
            <a:xfrm>
              <a:off x="768" y="1584"/>
              <a:ext cx="4848" cy="480"/>
              <a:chOff x="768" y="1584"/>
              <a:chExt cx="4848" cy="480"/>
            </a:xfrm>
          </p:grpSpPr>
          <p:sp>
            <p:nvSpPr>
              <p:cNvPr id="63502" name="Text Box 12"/>
              <p:cNvSpPr txBox="1">
                <a:spLocks noChangeArrowheads="1"/>
              </p:cNvSpPr>
              <p:nvPr/>
            </p:nvSpPr>
            <p:spPr bwMode="auto">
              <a:xfrm>
                <a:off x="768" y="1584"/>
                <a:ext cx="384" cy="312"/>
              </a:xfrm>
              <a:prstGeom prst="rect">
                <a:avLst/>
              </a:prstGeom>
              <a:solidFill>
                <a:srgbClr val="00CC99"/>
              </a:solidFill>
              <a:ln w="38100">
                <a:solidFill>
                  <a:schemeClr val="hlink"/>
                </a:solidFill>
                <a:miter lim="800000"/>
                <a:headEnd type="none" w="sm" len="sm"/>
                <a:tailEnd type="none" w="sm" len="sm"/>
              </a:ln>
            </p:spPr>
            <p:txBody>
              <a:bodyPr wrap="none" anchor="ctr" anchorCtr="1"/>
              <a:lstStyle/>
              <a:p>
                <a:pPr algn="ctr" eaLnBrk="1" hangingPunct="1">
                  <a:buClr>
                    <a:srgbClr val="000000"/>
                  </a:buClr>
                  <a:buSzPct val="100000"/>
                  <a:buFont typeface="Times New Roman" panose="02020603050405020304" pitchFamily="18" charset="0"/>
                  <a:buNone/>
                </a:pPr>
                <a:endParaRPr lang="en-AU" b="1">
                  <a:solidFill>
                    <a:srgbClr val="FFFF00"/>
                  </a:solidFill>
                </a:endParaRPr>
              </a:p>
            </p:txBody>
          </p:sp>
          <p:sp>
            <p:nvSpPr>
              <p:cNvPr id="47119" name="Text Box 13"/>
              <p:cNvSpPr txBox="1">
                <a:spLocks noChangeArrowheads="1"/>
              </p:cNvSpPr>
              <p:nvPr/>
            </p:nvSpPr>
            <p:spPr bwMode="auto">
              <a:xfrm>
                <a:off x="768" y="1584"/>
                <a:ext cx="3552" cy="312"/>
              </a:xfrm>
              <a:prstGeom prst="rect">
                <a:avLst/>
              </a:prstGeom>
              <a:solidFill>
                <a:schemeClr val="accent6"/>
              </a:solidFill>
              <a:ln w="38100">
                <a:solidFill>
                  <a:schemeClr val="hlink"/>
                </a:solidFill>
                <a:miter lim="800000"/>
                <a:headEnd type="none" w="sm" len="sm"/>
                <a:tailEnd type="none" w="sm" len="sm"/>
              </a:ln>
            </p:spPr>
            <p:txBody>
              <a:bodyPr wrap="none" anchor="ctr" anchorCtr="1"/>
              <a:lstStyle/>
              <a:p>
                <a:pPr algn="ctr" eaLnBrk="1" hangingPunct="1">
                  <a:buClr>
                    <a:srgbClr val="000000"/>
                  </a:buClr>
                  <a:buSzPct val="100000"/>
                  <a:buFont typeface="Times New Roman" panose="02020603050405020304" pitchFamily="18" charset="0"/>
                  <a:buNone/>
                  <a:defRPr/>
                </a:pPr>
                <a:r>
                  <a:rPr lang="en-US" b="1">
                    <a:solidFill>
                      <a:srgbClr val="FFFF00"/>
                    </a:solidFill>
                    <a:latin typeface="Arial" charset="0"/>
                  </a:rPr>
                  <a:t>Infrastructure</a:t>
                </a:r>
                <a:endParaRPr lang="en-AU" b="1">
                  <a:solidFill>
                    <a:srgbClr val="FFFF00"/>
                  </a:solidFill>
                  <a:latin typeface="Arial" charset="0"/>
                </a:endParaRPr>
              </a:p>
            </p:txBody>
          </p:sp>
          <p:sp>
            <p:nvSpPr>
              <p:cNvPr id="63504" name="Text Box 14"/>
              <p:cNvSpPr txBox="1">
                <a:spLocks noChangeArrowheads="1"/>
              </p:cNvSpPr>
              <p:nvPr/>
            </p:nvSpPr>
            <p:spPr bwMode="auto">
              <a:xfrm>
                <a:off x="4320" y="1584"/>
                <a:ext cx="1056" cy="312"/>
              </a:xfrm>
              <a:prstGeom prst="rect">
                <a:avLst/>
              </a:prstGeom>
              <a:solidFill>
                <a:srgbClr val="00CC99"/>
              </a:solidFill>
              <a:ln w="38100">
                <a:solidFill>
                  <a:schemeClr val="hlink"/>
                </a:solidFill>
                <a:miter lim="800000"/>
                <a:headEnd type="none" w="sm" len="sm"/>
                <a:tailEnd type="none" w="sm" len="sm"/>
              </a:ln>
            </p:spPr>
            <p:txBody>
              <a:bodyPr wrap="none" anchor="ctr" anchorCtr="1"/>
              <a:lstStyle/>
              <a:p>
                <a:pPr algn="ctr" eaLnBrk="1" hangingPunct="1">
                  <a:buClr>
                    <a:srgbClr val="000000"/>
                  </a:buClr>
                  <a:buSzPct val="100000"/>
                  <a:buFont typeface="Times New Roman" panose="02020603050405020304" pitchFamily="18" charset="0"/>
                  <a:buNone/>
                </a:pPr>
                <a:r>
                  <a:rPr lang="en-US" b="1">
                    <a:solidFill>
                      <a:srgbClr val="FFFF00"/>
                    </a:solidFill>
                  </a:rPr>
                  <a:t>Site</a:t>
                </a:r>
                <a:endParaRPr lang="en-AU" b="1">
                  <a:solidFill>
                    <a:srgbClr val="FFFF00"/>
                  </a:solidFill>
                </a:endParaRPr>
              </a:p>
            </p:txBody>
          </p:sp>
          <p:sp>
            <p:nvSpPr>
              <p:cNvPr id="63505" name="Text Box 15"/>
              <p:cNvSpPr txBox="1">
                <a:spLocks noChangeArrowheads="1"/>
              </p:cNvSpPr>
              <p:nvPr/>
            </p:nvSpPr>
            <p:spPr bwMode="auto">
              <a:xfrm>
                <a:off x="768" y="1920"/>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lstStyle/>
              <a:p>
                <a:pPr eaLnBrk="1" hangingPunct="1">
                  <a:buClr>
                    <a:srgbClr val="000000"/>
                  </a:buClr>
                  <a:buSzPct val="100000"/>
                  <a:buFont typeface="Times New Roman" panose="02020603050405020304" pitchFamily="18" charset="0"/>
                  <a:buNone/>
                </a:pPr>
                <a:r>
                  <a:rPr lang="en-US" sz="1200" b="1">
                    <a:solidFill>
                      <a:schemeClr val="accent1"/>
                    </a:solidFill>
                  </a:rPr>
                  <a:t>/0</a:t>
                </a:r>
                <a:endParaRPr lang="en-AU" sz="1200" b="1">
                  <a:solidFill>
                    <a:schemeClr val="accent1"/>
                  </a:solidFill>
                </a:endParaRPr>
              </a:p>
            </p:txBody>
          </p:sp>
          <p:sp>
            <p:nvSpPr>
              <p:cNvPr id="63506" name="Text Box 16"/>
              <p:cNvSpPr txBox="1">
                <a:spLocks noChangeArrowheads="1"/>
              </p:cNvSpPr>
              <p:nvPr/>
            </p:nvSpPr>
            <p:spPr bwMode="auto">
              <a:xfrm>
                <a:off x="5376" y="1920"/>
                <a:ext cx="2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lstStyle/>
              <a:p>
                <a:pPr eaLnBrk="1" hangingPunct="1">
                  <a:buClr>
                    <a:srgbClr val="000000"/>
                  </a:buClr>
                  <a:buSzPct val="100000"/>
                  <a:buFont typeface="Times New Roman" panose="02020603050405020304" pitchFamily="18" charset="0"/>
                  <a:buNone/>
                </a:pPr>
                <a:r>
                  <a:rPr lang="en-US" sz="1200" b="1">
                    <a:solidFill>
                      <a:schemeClr val="accent1"/>
                    </a:solidFill>
                  </a:rPr>
                  <a:t>/64</a:t>
                </a:r>
                <a:endParaRPr lang="en-AU" sz="1200" b="1">
                  <a:solidFill>
                    <a:schemeClr val="accent1"/>
                  </a:solidFill>
                </a:endParaRPr>
              </a:p>
            </p:txBody>
          </p:sp>
          <p:sp>
            <p:nvSpPr>
              <p:cNvPr id="63507" name="Text Box 17"/>
              <p:cNvSpPr txBox="1">
                <a:spLocks noChangeArrowheads="1"/>
              </p:cNvSpPr>
              <p:nvPr/>
            </p:nvSpPr>
            <p:spPr bwMode="auto">
              <a:xfrm>
                <a:off x="4320" y="1920"/>
                <a:ext cx="4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lstStyle/>
              <a:p>
                <a:pPr eaLnBrk="1" hangingPunct="1">
                  <a:buClr>
                    <a:srgbClr val="000000"/>
                  </a:buClr>
                  <a:buSzPct val="100000"/>
                  <a:buFont typeface="Times New Roman" panose="02020603050405020304" pitchFamily="18" charset="0"/>
                  <a:buNone/>
                </a:pPr>
                <a:r>
                  <a:rPr lang="en-US" sz="1200" b="1">
                    <a:solidFill>
                      <a:schemeClr val="accent1"/>
                    </a:solidFill>
                  </a:rPr>
                  <a:t>/48</a:t>
                </a:r>
                <a:endParaRPr lang="en-AU" sz="1200" b="1">
                  <a:solidFill>
                    <a:schemeClr val="accent1"/>
                  </a:solidFill>
                </a:endParaRPr>
              </a:p>
            </p:txBody>
          </p:sp>
        </p:grpSp>
        <p:sp>
          <p:nvSpPr>
            <p:cNvPr id="63500" name="Line 18"/>
            <p:cNvSpPr>
              <a:spLocks noChangeShapeType="1"/>
            </p:cNvSpPr>
            <p:nvPr/>
          </p:nvSpPr>
          <p:spPr bwMode="auto">
            <a:xfrm>
              <a:off x="768" y="1200"/>
              <a:ext cx="0" cy="384"/>
            </a:xfrm>
            <a:prstGeom prst="line">
              <a:avLst/>
            </a:prstGeom>
            <a:noFill/>
            <a:ln w="38100">
              <a:solidFill>
                <a:srgbClr val="FF9900"/>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63501" name="Line 19"/>
            <p:cNvSpPr>
              <a:spLocks noChangeShapeType="1"/>
            </p:cNvSpPr>
            <p:nvPr/>
          </p:nvSpPr>
          <p:spPr bwMode="auto">
            <a:xfrm>
              <a:off x="3072" y="1200"/>
              <a:ext cx="2304" cy="384"/>
            </a:xfrm>
            <a:prstGeom prst="line">
              <a:avLst/>
            </a:prstGeom>
            <a:noFill/>
            <a:ln w="38100">
              <a:solidFill>
                <a:srgbClr val="FF9900"/>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sp>
        <p:nvSpPr>
          <p:cNvPr id="494612" name="Rectangle 20"/>
          <p:cNvSpPr>
            <a:spLocks noChangeArrowheads="1"/>
          </p:cNvSpPr>
          <p:nvPr/>
        </p:nvSpPr>
        <p:spPr bwMode="auto">
          <a:xfrm>
            <a:off x="4724400" y="1676400"/>
            <a:ext cx="3657600" cy="457200"/>
          </a:xfrm>
          <a:prstGeom prst="rect">
            <a:avLst/>
          </a:prstGeom>
          <a:gradFill rotWithShape="1">
            <a:gsLst>
              <a:gs pos="0">
                <a:schemeClr val="tx2">
                  <a:alpha val="44000"/>
                </a:schemeClr>
              </a:gs>
              <a:gs pos="100000">
                <a:schemeClr val="tx2">
                  <a:gamma/>
                  <a:shade val="57647"/>
                  <a:invGamma/>
                  <a:alpha val="44000"/>
                </a:schemeClr>
              </a:gs>
            </a:gsLst>
            <a:lin ang="5400000" scaled="1"/>
          </a:gradFill>
          <a:ln w="12700">
            <a:solidFill>
              <a:schemeClr val="tx1"/>
            </a:solidFill>
            <a:miter lim="800000"/>
            <a:headEnd type="none" w="sm" len="sm"/>
            <a:tailEnd type="none" w="sm" len="sm"/>
          </a:ln>
          <a:effectLst/>
        </p:spPr>
        <p:txBody>
          <a:bodyPr wrap="none" anchor="ctr"/>
          <a:lstStyle/>
          <a:p>
            <a:pPr eaLnBrk="1" hangingPunct="1">
              <a:buClr>
                <a:srgbClr val="000000"/>
              </a:buClr>
              <a:buSzPct val="100000"/>
              <a:buFont typeface="Times New Roman" charset="0"/>
              <a:buNone/>
              <a:defRPr/>
            </a:pPr>
            <a:endParaRPr lang="en-US">
              <a:latin typeface="Arial" charset="0"/>
            </a:endParaRPr>
          </a:p>
        </p:txBody>
      </p:sp>
      <p:sp>
        <p:nvSpPr>
          <p:cNvPr id="494613" name="Rectangle 21"/>
          <p:cNvSpPr>
            <a:spLocks noChangeArrowheads="1"/>
          </p:cNvSpPr>
          <p:nvPr/>
        </p:nvSpPr>
        <p:spPr bwMode="auto">
          <a:xfrm>
            <a:off x="6705600" y="2743200"/>
            <a:ext cx="1676400" cy="469900"/>
          </a:xfrm>
          <a:prstGeom prst="rect">
            <a:avLst/>
          </a:prstGeom>
          <a:gradFill rotWithShape="1">
            <a:gsLst>
              <a:gs pos="0">
                <a:schemeClr val="tx2">
                  <a:alpha val="44000"/>
                </a:schemeClr>
              </a:gs>
              <a:gs pos="100000">
                <a:schemeClr val="tx2">
                  <a:gamma/>
                  <a:shade val="57647"/>
                  <a:invGamma/>
                  <a:alpha val="44000"/>
                </a:schemeClr>
              </a:gs>
            </a:gsLst>
            <a:lin ang="5400000" scaled="1"/>
          </a:gradFill>
          <a:ln w="12700">
            <a:solidFill>
              <a:schemeClr val="tx1"/>
            </a:solidFill>
            <a:miter lim="800000"/>
            <a:headEnd type="none" w="sm" len="sm"/>
            <a:tailEnd type="none" w="sm" len="sm"/>
          </a:ln>
          <a:effectLst/>
        </p:spPr>
        <p:txBody>
          <a:bodyPr wrap="none" anchor="ctr"/>
          <a:lstStyle/>
          <a:p>
            <a:pPr eaLnBrk="1" hangingPunct="1">
              <a:buClr>
                <a:srgbClr val="000000"/>
              </a:buClr>
              <a:buSzPct val="100000"/>
              <a:buFont typeface="Times New Roman" charset="0"/>
              <a:buNone/>
              <a:defRPr/>
            </a:pPr>
            <a:endParaRPr lang="en-US">
              <a:latin typeface="Arial" charset="0"/>
            </a:endParaRPr>
          </a:p>
        </p:txBody>
      </p:sp>
      <p:sp>
        <p:nvSpPr>
          <p:cNvPr id="494614" name="Rectangle 22"/>
          <p:cNvSpPr>
            <a:spLocks noChangeArrowheads="1"/>
          </p:cNvSpPr>
          <p:nvPr/>
        </p:nvSpPr>
        <p:spPr bwMode="auto">
          <a:xfrm>
            <a:off x="1219200" y="5029200"/>
            <a:ext cx="66294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1" hangingPunct="1">
              <a:lnSpc>
                <a:spcPct val="120000"/>
              </a:lnSpc>
              <a:buClr>
                <a:srgbClr val="000000"/>
              </a:buClr>
              <a:buSzPct val="100000"/>
              <a:buFontTx/>
              <a:buChar char="•"/>
            </a:pPr>
            <a:r>
              <a:rPr lang="en-US" sz="3200">
                <a:solidFill>
                  <a:schemeClr val="accent1"/>
                </a:solidFill>
              </a:rPr>
              <a:t> </a:t>
            </a:r>
            <a:r>
              <a:rPr lang="en-US" sz="3200">
                <a:solidFill>
                  <a:srgbClr val="002060"/>
                </a:solidFill>
              </a:rPr>
              <a:t>2</a:t>
            </a:r>
            <a:r>
              <a:rPr lang="en-US" sz="3200" baseline="30000">
                <a:solidFill>
                  <a:srgbClr val="002060"/>
                </a:solidFill>
              </a:rPr>
              <a:t>48</a:t>
            </a:r>
            <a:r>
              <a:rPr lang="en-US" sz="3200">
                <a:solidFill>
                  <a:srgbClr val="002060"/>
                </a:solidFill>
              </a:rPr>
              <a:t> site addresses</a:t>
            </a:r>
          </a:p>
          <a:p>
            <a:pPr lvl="1" eaLnBrk="1" hangingPunct="1">
              <a:lnSpc>
                <a:spcPct val="120000"/>
              </a:lnSpc>
              <a:buClr>
                <a:srgbClr val="000000"/>
              </a:buClr>
              <a:buSzPct val="100000"/>
              <a:buFont typeface="Times New Roman" panose="02020603050405020304" pitchFamily="18" charset="0"/>
              <a:buNone/>
            </a:pPr>
            <a:r>
              <a:rPr lang="en-US">
                <a:solidFill>
                  <a:srgbClr val="002060"/>
                </a:solidFill>
              </a:rPr>
              <a:t>     = 281,474,976,710,656</a:t>
            </a:r>
          </a:p>
          <a:p>
            <a:pPr lvl="1" eaLnBrk="1" hangingPunct="1">
              <a:lnSpc>
                <a:spcPct val="120000"/>
              </a:lnSpc>
              <a:buClr>
                <a:srgbClr val="000000"/>
              </a:buClr>
              <a:buSzPct val="100000"/>
              <a:buFont typeface="Times New Roman" panose="02020603050405020304" pitchFamily="18" charset="0"/>
              <a:buNone/>
            </a:pPr>
            <a:r>
              <a:rPr lang="en-US">
                <a:solidFill>
                  <a:srgbClr val="002060"/>
                </a:solidFill>
              </a:rPr>
              <a:t>     = 281 thousand billion site addresses</a:t>
            </a:r>
          </a:p>
        </p:txBody>
      </p:sp>
      <p:sp>
        <p:nvSpPr>
          <p:cNvPr id="494615" name="Rectangle 23"/>
          <p:cNvSpPr>
            <a:spLocks noChangeArrowheads="1"/>
          </p:cNvSpPr>
          <p:nvPr/>
        </p:nvSpPr>
        <p:spPr bwMode="auto">
          <a:xfrm>
            <a:off x="1219200" y="3505200"/>
            <a:ext cx="73152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1" hangingPunct="1">
              <a:lnSpc>
                <a:spcPct val="120000"/>
              </a:lnSpc>
              <a:buClr>
                <a:srgbClr val="000000"/>
              </a:buClr>
              <a:buSzPct val="100000"/>
              <a:buFontTx/>
              <a:buChar char="•"/>
            </a:pPr>
            <a:r>
              <a:rPr lang="en-US" sz="3200">
                <a:solidFill>
                  <a:schemeClr val="accent1"/>
                </a:solidFill>
              </a:rPr>
              <a:t> </a:t>
            </a:r>
            <a:r>
              <a:rPr lang="en-US" sz="3200">
                <a:solidFill>
                  <a:srgbClr val="002060"/>
                </a:solidFill>
              </a:rPr>
              <a:t>2</a:t>
            </a:r>
            <a:r>
              <a:rPr lang="en-US" sz="3200" baseline="30000">
                <a:solidFill>
                  <a:srgbClr val="002060"/>
                </a:solidFill>
              </a:rPr>
              <a:t>64</a:t>
            </a:r>
            <a:r>
              <a:rPr lang="en-US" sz="3200">
                <a:solidFill>
                  <a:srgbClr val="002060"/>
                </a:solidFill>
              </a:rPr>
              <a:t> “subnet” addresses</a:t>
            </a:r>
          </a:p>
          <a:p>
            <a:pPr lvl="1" eaLnBrk="1" hangingPunct="1">
              <a:lnSpc>
                <a:spcPct val="120000"/>
              </a:lnSpc>
              <a:buClr>
                <a:srgbClr val="000000"/>
              </a:buClr>
              <a:buSzPct val="100000"/>
              <a:buFont typeface="Times New Roman" panose="02020603050405020304" pitchFamily="18" charset="0"/>
              <a:buNone/>
            </a:pPr>
            <a:r>
              <a:rPr lang="en-US">
                <a:solidFill>
                  <a:srgbClr val="002060"/>
                </a:solidFill>
              </a:rPr>
              <a:t>     = 18,446,744,073,709,551,616</a:t>
            </a:r>
          </a:p>
          <a:p>
            <a:pPr lvl="1" eaLnBrk="1" hangingPunct="1">
              <a:lnSpc>
                <a:spcPct val="120000"/>
              </a:lnSpc>
              <a:buClr>
                <a:srgbClr val="000000"/>
              </a:buClr>
              <a:buSzPct val="100000"/>
              <a:buFont typeface="Times New Roman" panose="02020603050405020304" pitchFamily="18" charset="0"/>
              <a:buNone/>
            </a:pPr>
            <a:r>
              <a:rPr lang="en-US">
                <a:solidFill>
                  <a:srgbClr val="002060"/>
                </a:solidFill>
              </a:rPr>
              <a:t>     = 18 billion billion subnet addresses</a:t>
            </a:r>
          </a:p>
        </p:txBody>
      </p:sp>
    </p:spTree>
    <p:custDataLst>
      <p:tags r:id="rId1"/>
    </p:custDataLst>
  </p:cSld>
  <p:clrMapOvr>
    <a:masterClrMapping/>
  </p:clrMapOvr>
  <p:transition advTm="1104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46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461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To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9461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94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12" grpId="0" animBg="1"/>
      <p:bldP spid="494613" grpId="0" animBg="1"/>
      <p:bldP spid="494614" grpId="0"/>
      <p:bldP spid="4946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mtClean="0"/>
              <a:t>IPv6 Address Allocation Process</a:t>
            </a:r>
          </a:p>
        </p:txBody>
      </p:sp>
      <p:sp>
        <p:nvSpPr>
          <p:cNvPr id="3" name="Content Placeholder 2"/>
          <p:cNvSpPr>
            <a:spLocks noGrp="1"/>
          </p:cNvSpPr>
          <p:nvPr>
            <p:ph idx="1"/>
          </p:nvPr>
        </p:nvSpPr>
        <p:spPr>
          <a:xfrm>
            <a:off x="0" y="1447800"/>
            <a:ext cx="4419600" cy="5029200"/>
          </a:xfrm>
        </p:spPr>
        <p:txBody>
          <a:bodyPr>
            <a:normAutofit fontScale="62500" lnSpcReduction="20000"/>
          </a:bodyPr>
          <a:lstStyle/>
          <a:p>
            <a:pPr>
              <a:defRPr/>
            </a:pPr>
            <a:r>
              <a:rPr lang="en-US" dirty="0" smtClean="0"/>
              <a:t>Lowest-order 64-bit field of </a:t>
            </a:r>
            <a:r>
              <a:rPr lang="en-US" dirty="0" err="1" smtClean="0"/>
              <a:t>unicast</a:t>
            </a:r>
            <a:r>
              <a:rPr lang="en-US" dirty="0" smtClean="0"/>
              <a:t> address may be assigned in several different ways:</a:t>
            </a:r>
          </a:p>
          <a:p>
            <a:pPr lvl="1">
              <a:defRPr/>
            </a:pPr>
            <a:endParaRPr lang="en-US" dirty="0" smtClean="0"/>
          </a:p>
          <a:p>
            <a:pPr lvl="1">
              <a:defRPr/>
            </a:pPr>
            <a:r>
              <a:rPr lang="en-US" dirty="0" err="1" smtClean="0"/>
              <a:t>Autogenerated</a:t>
            </a:r>
            <a:r>
              <a:rPr lang="en-US" dirty="0" smtClean="0"/>
              <a:t> pseudo-random number (to address privacy concerns)</a:t>
            </a:r>
          </a:p>
          <a:p>
            <a:pPr lvl="1">
              <a:defRPr/>
            </a:pPr>
            <a:endParaRPr lang="en-US" dirty="0" smtClean="0"/>
          </a:p>
          <a:p>
            <a:pPr lvl="1">
              <a:defRPr/>
            </a:pPr>
            <a:r>
              <a:rPr lang="en-US" dirty="0" smtClean="0"/>
              <a:t>Assigned via DHCP</a:t>
            </a:r>
          </a:p>
          <a:p>
            <a:pPr lvl="1">
              <a:defRPr/>
            </a:pPr>
            <a:endParaRPr lang="en-US" dirty="0" smtClean="0"/>
          </a:p>
          <a:p>
            <a:pPr lvl="1">
              <a:defRPr/>
            </a:pPr>
            <a:r>
              <a:rPr lang="en-US" dirty="0" smtClean="0"/>
              <a:t>Manually configured</a:t>
            </a:r>
          </a:p>
          <a:p>
            <a:pPr lvl="1">
              <a:defRPr/>
            </a:pPr>
            <a:endParaRPr lang="en-US" dirty="0" smtClean="0"/>
          </a:p>
          <a:p>
            <a:pPr lvl="1">
              <a:defRPr/>
            </a:pPr>
            <a:r>
              <a:rPr lang="en-US" dirty="0" smtClean="0"/>
              <a:t>Auto-configured from a 64-Bit EUI-64, or expanded from a 48-bit MAC address (e.g., Ethernet address)</a:t>
            </a:r>
          </a:p>
        </p:txBody>
      </p:sp>
      <p:pic>
        <p:nvPicPr>
          <p:cNvPr id="665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8" y="1828800"/>
            <a:ext cx="4919662"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1"/>
          <p:cNvSpPr>
            <a:spLocks noGrp="1" noChangeArrowheads="1"/>
          </p:cNvSpPr>
          <p:nvPr>
            <p:ph type="title"/>
          </p:nvPr>
        </p:nvSpPr>
        <p:spPr>
          <a:xfrm>
            <a:off x="457200" y="320040"/>
            <a:ext cx="8456613" cy="836613"/>
          </a:xfrm>
          <a:noFill/>
        </p:spPr>
        <p:txBody>
          <a:bodyPr/>
          <a:lstStyle/>
          <a:p>
            <a:r>
              <a:rPr lang="en-US" dirty="0" smtClean="0"/>
              <a:t>Assigning IPv6 Global Unicast Addresses</a:t>
            </a:r>
          </a:p>
        </p:txBody>
      </p:sp>
      <p:sp>
        <p:nvSpPr>
          <p:cNvPr id="67587" name="Rectangle 13"/>
          <p:cNvSpPr>
            <a:spLocks noChangeArrowheads="1"/>
          </p:cNvSpPr>
          <p:nvPr/>
        </p:nvSpPr>
        <p:spPr bwMode="auto">
          <a:xfrm>
            <a:off x="655638" y="990600"/>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lstStyle>
            <a:lvl1pPr defTabSz="814388">
              <a:defRPr>
                <a:solidFill>
                  <a:schemeClr val="bg1"/>
                </a:solidFill>
                <a:latin typeface="Arial" panose="020B0604020202020204" pitchFamily="34" charset="0"/>
                <a:ea typeface="MS Gothic" panose="020B0609070205080204" pitchFamily="49" charset="-128"/>
              </a:defRPr>
            </a:lvl1pPr>
            <a:lvl2pPr marL="342900" indent="-228600" defTabSz="814388">
              <a:defRPr>
                <a:solidFill>
                  <a:schemeClr val="bg1"/>
                </a:solidFill>
                <a:latin typeface="Arial" panose="020B0604020202020204" pitchFamily="34" charset="0"/>
                <a:ea typeface="MS Gothic" panose="020B0609070205080204" pitchFamily="49" charset="-128"/>
              </a:defRPr>
            </a:lvl2pPr>
            <a:lvl3pPr defTabSz="814388">
              <a:defRPr>
                <a:solidFill>
                  <a:schemeClr val="bg1"/>
                </a:solidFill>
                <a:latin typeface="Arial" panose="020B0604020202020204" pitchFamily="34" charset="0"/>
                <a:ea typeface="MS Gothic" panose="020B0609070205080204" pitchFamily="49" charset="-128"/>
              </a:defRPr>
            </a:lvl3pPr>
            <a:lvl4pPr defTabSz="814388">
              <a:defRPr>
                <a:solidFill>
                  <a:schemeClr val="bg1"/>
                </a:solidFill>
                <a:latin typeface="Arial" panose="020B0604020202020204" pitchFamily="34" charset="0"/>
                <a:ea typeface="MS Gothic" panose="020B0609070205080204" pitchFamily="49" charset="-128"/>
              </a:defRPr>
            </a:lvl4pPr>
            <a:lvl5pPr defTabSz="814388">
              <a:defRPr>
                <a:solidFill>
                  <a:schemeClr val="bg1"/>
                </a:solidFill>
                <a:latin typeface="Arial" panose="020B0604020202020204" pitchFamily="34" charset="0"/>
                <a:ea typeface="MS Gothic" panose="020B0609070205080204" pitchFamily="49" charset="-128"/>
              </a:defRPr>
            </a:lvl5pPr>
            <a:lvl6pPr marL="2514600" indent="-228600" defTabSz="814388" eaLnBrk="0" fontAlgn="base" hangingPunct="0">
              <a:spcBef>
                <a:spcPct val="0"/>
              </a:spcBef>
              <a:spcAft>
                <a:spcPct val="0"/>
              </a:spcAft>
              <a:defRPr>
                <a:solidFill>
                  <a:schemeClr val="bg1"/>
                </a:solidFill>
                <a:latin typeface="Arial" panose="020B0604020202020204" pitchFamily="34" charset="0"/>
                <a:ea typeface="MS Gothic" panose="020B0609070205080204" pitchFamily="49" charset="-128"/>
              </a:defRPr>
            </a:lvl6pPr>
            <a:lvl7pPr marL="2971800" indent="-228600" defTabSz="814388" eaLnBrk="0" fontAlgn="base" hangingPunct="0">
              <a:spcBef>
                <a:spcPct val="0"/>
              </a:spcBef>
              <a:spcAft>
                <a:spcPct val="0"/>
              </a:spcAft>
              <a:defRPr>
                <a:solidFill>
                  <a:schemeClr val="bg1"/>
                </a:solidFill>
                <a:latin typeface="Arial" panose="020B0604020202020204" pitchFamily="34" charset="0"/>
                <a:ea typeface="MS Gothic" panose="020B0609070205080204" pitchFamily="49" charset="-128"/>
              </a:defRPr>
            </a:lvl7pPr>
            <a:lvl8pPr marL="3429000" indent="-228600" defTabSz="814388" eaLnBrk="0" fontAlgn="base" hangingPunct="0">
              <a:spcBef>
                <a:spcPct val="0"/>
              </a:spcBef>
              <a:spcAft>
                <a:spcPct val="0"/>
              </a:spcAft>
              <a:defRPr>
                <a:solidFill>
                  <a:schemeClr val="bg1"/>
                </a:solidFill>
                <a:latin typeface="Arial" panose="020B0604020202020204" pitchFamily="34" charset="0"/>
                <a:ea typeface="MS Gothic" panose="020B0609070205080204" pitchFamily="49" charset="-128"/>
              </a:defRPr>
            </a:lvl8pPr>
            <a:lvl9pPr marL="3886200" indent="-228600" defTabSz="814388" eaLnBrk="0" fontAlgn="base" hangingPunct="0">
              <a:spcBef>
                <a:spcPct val="0"/>
              </a:spcBef>
              <a:spcAft>
                <a:spcPct val="0"/>
              </a:spcAft>
              <a:defRPr>
                <a:solidFill>
                  <a:schemeClr val="bg1"/>
                </a:solidFill>
                <a:latin typeface="Arial" panose="020B0604020202020204" pitchFamily="34" charset="0"/>
                <a:ea typeface="MS Gothic" panose="020B0609070205080204" pitchFamily="49" charset="-128"/>
              </a:defRPr>
            </a:lvl9pPr>
          </a:lstStyle>
          <a:p>
            <a:pPr lvl="1" eaLnBrk="1" hangingPunct="1">
              <a:lnSpc>
                <a:spcPct val="95000"/>
              </a:lnSpc>
              <a:spcBef>
                <a:spcPct val="35000"/>
              </a:spcBef>
              <a:buClr>
                <a:srgbClr val="0183B7"/>
              </a:buClr>
              <a:buSzPct val="100000"/>
              <a:buFont typeface="Wingdings" panose="05000000000000000000" pitchFamily="2" charset="2"/>
              <a:buChar char="§"/>
            </a:pPr>
            <a:endParaRPr lang="en-US">
              <a:solidFill>
                <a:srgbClr val="000000"/>
              </a:solidFill>
            </a:endParaRPr>
          </a:p>
          <a:p>
            <a:pPr eaLnBrk="1" hangingPunct="1">
              <a:lnSpc>
                <a:spcPct val="95000"/>
              </a:lnSpc>
              <a:spcBef>
                <a:spcPct val="35000"/>
              </a:spcBef>
              <a:buClr>
                <a:schemeClr val="accent1"/>
              </a:buClr>
              <a:buSzPct val="100000"/>
              <a:buFont typeface="Arial" panose="020B0604020202020204" pitchFamily="34" charset="0"/>
              <a:buNone/>
            </a:pPr>
            <a:endParaRPr lang="en-US" sz="2400">
              <a:solidFill>
                <a:srgbClr val="000000"/>
              </a:solidFill>
            </a:endParaRPr>
          </a:p>
        </p:txBody>
      </p:sp>
      <p:sp>
        <p:nvSpPr>
          <p:cNvPr id="67588" name="Text Box 14"/>
          <p:cNvSpPr txBox="1">
            <a:spLocks noChangeArrowheads="1"/>
          </p:cNvSpPr>
          <p:nvPr/>
        </p:nvSpPr>
        <p:spPr bwMode="auto">
          <a:xfrm>
            <a:off x="609600" y="3200400"/>
            <a:ext cx="39370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marL="342900" indent="-342900">
              <a:defRPr>
                <a:solidFill>
                  <a:schemeClr val="bg1"/>
                </a:solidFill>
                <a:latin typeface="Arial" panose="020B0604020202020204" pitchFamily="34" charset="0"/>
                <a:ea typeface="MS Gothic" panose="020B0609070205080204" pitchFamily="49" charset="-128"/>
              </a:defRPr>
            </a:lvl1pPr>
            <a:lvl2pPr marL="342900" indent="-228600">
              <a:defRPr>
                <a:solidFill>
                  <a:schemeClr val="bg1"/>
                </a:solidFill>
                <a:latin typeface="Arial" panose="020B0604020202020204" pitchFamily="34" charset="0"/>
                <a:ea typeface="MS Gothic" panose="020B0609070205080204" pitchFamily="49" charset="-128"/>
              </a:defRPr>
            </a:lvl2pPr>
            <a:lvl3pPr marL="685800">
              <a:defRPr>
                <a:solidFill>
                  <a:schemeClr val="bg1"/>
                </a:solidFill>
                <a:latin typeface="Arial" panose="020B0604020202020204" pitchFamily="34" charset="0"/>
                <a:ea typeface="MS Gothic" panose="020B0609070205080204" pitchFamily="49" charset="-128"/>
              </a:defRPr>
            </a:lvl3pPr>
            <a:lvl4pPr>
              <a:defRPr>
                <a:solidFill>
                  <a:schemeClr val="bg1"/>
                </a:solidFill>
                <a:latin typeface="Arial" panose="020B0604020202020204" pitchFamily="34" charset="0"/>
                <a:ea typeface="MS Gothic" panose="020B0609070205080204" pitchFamily="49" charset="-128"/>
              </a:defRPr>
            </a:lvl4pPr>
            <a:lvl5pPr>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ea typeface="MS Gothic" panose="020B0609070205080204" pitchFamily="49" charset="-128"/>
              </a:defRPr>
            </a:lvl9pPr>
          </a:lstStyle>
          <a:p>
            <a:pPr lvl="1" eaLnBrk="1" hangingPunct="1">
              <a:spcBef>
                <a:spcPct val="35000"/>
              </a:spcBef>
              <a:buClr>
                <a:schemeClr val="tx2"/>
              </a:buClr>
              <a:buSzPct val="100000"/>
              <a:buFont typeface="Wingdings" panose="05000000000000000000" pitchFamily="2" charset="2"/>
              <a:buChar char="§"/>
            </a:pPr>
            <a:r>
              <a:rPr lang="en-US">
                <a:solidFill>
                  <a:schemeClr val="tx1"/>
                </a:solidFill>
              </a:rPr>
              <a:t>Static assignment</a:t>
            </a:r>
          </a:p>
          <a:p>
            <a:pPr lvl="2" eaLnBrk="1" hangingPunct="1">
              <a:spcBef>
                <a:spcPct val="35000"/>
              </a:spcBef>
              <a:buClr>
                <a:schemeClr val="tx2"/>
              </a:buClr>
              <a:buSzPct val="100000"/>
              <a:buFont typeface="Arial" panose="020B0604020202020204" pitchFamily="34" charset="0"/>
              <a:buChar char="–"/>
            </a:pPr>
            <a:r>
              <a:rPr lang="en-US">
                <a:solidFill>
                  <a:schemeClr val="tx1"/>
                </a:solidFill>
              </a:rPr>
              <a:t>Manual interface ID assignment</a:t>
            </a:r>
          </a:p>
          <a:p>
            <a:pPr lvl="2" eaLnBrk="1" hangingPunct="1">
              <a:spcBef>
                <a:spcPct val="35000"/>
              </a:spcBef>
              <a:buClr>
                <a:schemeClr val="tx2"/>
              </a:buClr>
              <a:buSzPct val="100000"/>
              <a:buFont typeface="Arial" panose="020B0604020202020204" pitchFamily="34" charset="0"/>
              <a:buChar char="–"/>
            </a:pPr>
            <a:r>
              <a:rPr lang="en-US">
                <a:solidFill>
                  <a:schemeClr val="tx1"/>
                </a:solidFill>
              </a:rPr>
              <a:t>EUI-64 interface ID assignment</a:t>
            </a:r>
          </a:p>
          <a:p>
            <a:pPr lvl="1" eaLnBrk="1" hangingPunct="1">
              <a:spcBef>
                <a:spcPct val="35000"/>
              </a:spcBef>
              <a:buClr>
                <a:schemeClr val="tx2"/>
              </a:buClr>
              <a:buSzPct val="100000"/>
              <a:buFont typeface="Wingdings" panose="05000000000000000000" pitchFamily="2" charset="2"/>
              <a:buChar char="§"/>
            </a:pPr>
            <a:r>
              <a:rPr lang="en-US">
                <a:solidFill>
                  <a:schemeClr val="tx1"/>
                </a:solidFill>
              </a:rPr>
              <a:t>Dynamic assignment</a:t>
            </a:r>
          </a:p>
          <a:p>
            <a:pPr lvl="2" eaLnBrk="1" hangingPunct="1">
              <a:spcBef>
                <a:spcPct val="35000"/>
              </a:spcBef>
              <a:buClr>
                <a:schemeClr val="tx2"/>
              </a:buClr>
              <a:buSzPct val="100000"/>
              <a:buFont typeface="Wingdings" panose="05000000000000000000" pitchFamily="2" charset="2"/>
              <a:buChar char="§"/>
            </a:pPr>
            <a:r>
              <a:rPr lang="en-US">
                <a:solidFill>
                  <a:schemeClr val="tx1"/>
                </a:solidFill>
              </a:rPr>
              <a:t>Stateless autoconfiguration</a:t>
            </a:r>
          </a:p>
          <a:p>
            <a:pPr lvl="2" eaLnBrk="1" hangingPunct="1">
              <a:spcBef>
                <a:spcPct val="35000"/>
              </a:spcBef>
              <a:buClr>
                <a:schemeClr val="tx2"/>
              </a:buClr>
              <a:buSzPct val="100000"/>
              <a:buFont typeface="Wingdings" panose="05000000000000000000" pitchFamily="2" charset="2"/>
              <a:buChar char="§"/>
            </a:pPr>
            <a:r>
              <a:rPr lang="en-US">
                <a:solidFill>
                  <a:schemeClr val="tx1"/>
                </a:solidFill>
              </a:rPr>
              <a:t>DHCPv6 (stateful)</a:t>
            </a:r>
          </a:p>
        </p:txBody>
      </p:sp>
      <p:pic>
        <p:nvPicPr>
          <p:cNvPr id="67589" name="Picture 16" descr="314P_0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371600"/>
            <a:ext cx="6402388"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1729" name="Text Box 17"/>
          <p:cNvSpPr txBox="1">
            <a:spLocks noChangeArrowheads="1"/>
          </p:cNvSpPr>
          <p:nvPr/>
        </p:nvSpPr>
        <p:spPr bwMode="auto">
          <a:xfrm>
            <a:off x="533400" y="5486400"/>
            <a:ext cx="7183438" cy="320675"/>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3019" tIns="36509" rIns="73019" bIns="36509">
            <a:spAutoFit/>
          </a:bodyPr>
          <a:lstStyle/>
          <a:p>
            <a:pPr eaLnBrk="1" hangingPunct="1">
              <a:buClr>
                <a:srgbClr val="000000"/>
              </a:buClr>
              <a:buSzPct val="100000"/>
              <a:buFont typeface="Times New Roman" panose="02020603050405020304" pitchFamily="18" charset="0"/>
              <a:buNone/>
            </a:pPr>
            <a:r>
              <a:rPr lang="en-US" sz="1600">
                <a:solidFill>
                  <a:schemeClr val="tx1"/>
                </a:solidFill>
                <a:latin typeface="Courier New" panose="02070309020205020404" pitchFamily="49" charset="0"/>
              </a:rPr>
              <a:t>RouterX(config-if) </a:t>
            </a:r>
            <a:r>
              <a:rPr lang="en-US" sz="1600" b="1">
                <a:solidFill>
                  <a:schemeClr val="tx1"/>
                </a:solidFill>
                <a:latin typeface="Courier New" panose="02070309020205020404" pitchFamily="49" charset="0"/>
              </a:rPr>
              <a:t>ipv6 address 2001:DB8:2222:7272::72/64</a:t>
            </a:r>
            <a:endParaRPr lang="en-US" sz="1600">
              <a:solidFill>
                <a:schemeClr val="tx1"/>
              </a:solidFill>
              <a:latin typeface="Courier New" panose="02070309020205020404" pitchFamily="49" charset="0"/>
            </a:endParaRPr>
          </a:p>
        </p:txBody>
      </p:sp>
      <p:sp>
        <p:nvSpPr>
          <p:cNvPr id="371730" name="Text Box 18"/>
          <p:cNvSpPr txBox="1">
            <a:spLocks noChangeArrowheads="1"/>
          </p:cNvSpPr>
          <p:nvPr/>
        </p:nvSpPr>
        <p:spPr bwMode="auto">
          <a:xfrm>
            <a:off x="533400" y="5867400"/>
            <a:ext cx="7307263" cy="566738"/>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3019" tIns="36509" rIns="73019" bIns="36509">
            <a:spAutoFit/>
          </a:bodyPr>
          <a:lstStyle/>
          <a:p>
            <a:pPr eaLnBrk="1" hangingPunct="1">
              <a:buClr>
                <a:srgbClr val="000000"/>
              </a:buClr>
              <a:buSzPct val="100000"/>
              <a:buFont typeface="Times New Roman" panose="02020603050405020304" pitchFamily="18" charset="0"/>
              <a:buNone/>
            </a:pPr>
            <a:r>
              <a:rPr lang="en-US" sz="1600">
                <a:solidFill>
                  <a:schemeClr val="tx1"/>
                </a:solidFill>
                <a:latin typeface="Courier New" panose="02070309020205020404" pitchFamily="49" charset="0"/>
              </a:rPr>
              <a:t>RouterX(config)#</a:t>
            </a:r>
            <a:r>
              <a:rPr lang="en-US" sz="1600" b="1">
                <a:solidFill>
                  <a:schemeClr val="tx1"/>
                </a:solidFill>
                <a:latin typeface="Courier New" panose="02070309020205020404" pitchFamily="49" charset="0"/>
              </a:rPr>
              <a:t> interface ethernet 0</a:t>
            </a:r>
          </a:p>
          <a:p>
            <a:pPr eaLnBrk="1" hangingPunct="1">
              <a:buClr>
                <a:srgbClr val="000000"/>
              </a:buClr>
              <a:buSzPct val="100000"/>
              <a:buFont typeface="Times New Roman" panose="02020603050405020304" pitchFamily="18" charset="0"/>
              <a:buNone/>
            </a:pPr>
            <a:r>
              <a:rPr lang="en-US" sz="1600">
                <a:solidFill>
                  <a:schemeClr val="tx1"/>
                </a:solidFill>
                <a:latin typeface="Courier New" panose="02070309020205020404" pitchFamily="49" charset="0"/>
              </a:rPr>
              <a:t>RouterX(config-if)#</a:t>
            </a:r>
            <a:r>
              <a:rPr lang="en-US" sz="1600" b="1">
                <a:solidFill>
                  <a:schemeClr val="tx1"/>
                </a:solidFill>
                <a:latin typeface="Courier New" panose="02070309020205020404" pitchFamily="49" charset="0"/>
              </a:rPr>
              <a:t> ipv6 address 2001:0DB8:0:1::/64 eui-64</a:t>
            </a:r>
            <a:endParaRPr lang="en-US" sz="1600">
              <a:solidFill>
                <a:schemeClr val="tx1"/>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1729"/>
                                        </p:tgtEl>
                                        <p:attrNameLst>
                                          <p:attrName>style.visibility</p:attrName>
                                        </p:attrNameLst>
                                      </p:cBhvr>
                                      <p:to>
                                        <p:strVal val="visible"/>
                                      </p:to>
                                    </p:set>
                                    <p:animEffect transition="in" filter="wipe(left)">
                                      <p:cBhvr>
                                        <p:cTn id="7" dur="500"/>
                                        <p:tgtEl>
                                          <p:spTgt spid="3717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1730"/>
                                        </p:tgtEl>
                                        <p:attrNameLst>
                                          <p:attrName>style.visibility</p:attrName>
                                        </p:attrNameLst>
                                      </p:cBhvr>
                                      <p:to>
                                        <p:strVal val="visible"/>
                                      </p:to>
                                    </p:set>
                                    <p:animEffect transition="in" filter="wipe(left)">
                                      <p:cBhvr>
                                        <p:cTn id="12" dur="500"/>
                                        <p:tgtEl>
                                          <p:spTgt spid="371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9" grpId="0" animBg="1"/>
      <p:bldP spid="3717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4294967295"/>
          </p:nvPr>
        </p:nvSpPr>
        <p:spPr bwMode="auto">
          <a:xfrm>
            <a:off x="0" y="6572250"/>
            <a:ext cx="565150" cy="285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fld id="{8EF9A713-AEFA-44C0-A163-3434A9240EAA}" type="slidenum">
              <a:rPr lang="en-US"/>
              <a:pPr eaLnBrk="1" hangingPunct="1">
                <a:buClr>
                  <a:srgbClr val="000000"/>
                </a:buClr>
                <a:buSzPct val="100000"/>
                <a:buFont typeface="Times New Roman" panose="02020603050405020304" pitchFamily="18" charset="0"/>
                <a:buNone/>
              </a:pPr>
              <a:t>39</a:t>
            </a:fld>
            <a:endParaRPr lang="en-US"/>
          </a:p>
        </p:txBody>
      </p:sp>
      <p:sp>
        <p:nvSpPr>
          <p:cNvPr id="69635" name="Rectangle 3"/>
          <p:cNvSpPr>
            <a:spLocks noGrp="1" noChangeArrowheads="1"/>
          </p:cNvSpPr>
          <p:nvPr>
            <p:ph type="body" idx="1"/>
          </p:nvPr>
        </p:nvSpPr>
        <p:spPr/>
        <p:txBody>
          <a:bodyPr/>
          <a:lstStyle/>
          <a:p>
            <a:r>
              <a:rPr lang="en-US" smtClean="0"/>
              <a:t>Every ISP receives a /32 (or more)</a:t>
            </a:r>
          </a:p>
          <a:p>
            <a:pPr lvl="1"/>
            <a:r>
              <a:rPr lang="en-US" smtClean="0"/>
              <a:t>Providing 65,536 site addresses (/48)</a:t>
            </a:r>
          </a:p>
          <a:p>
            <a:endParaRPr lang="en-US" smtClean="0"/>
          </a:p>
          <a:p>
            <a:endParaRPr lang="en-US" smtClean="0"/>
          </a:p>
          <a:p>
            <a:endParaRPr lang="en-US" smtClean="0"/>
          </a:p>
          <a:p>
            <a:endParaRPr lang="en-US" smtClean="0"/>
          </a:p>
          <a:p>
            <a:endParaRPr lang="en-US" smtClean="0"/>
          </a:p>
          <a:p>
            <a:endParaRPr lang="en-US" smtClean="0"/>
          </a:p>
        </p:txBody>
      </p:sp>
      <p:grpSp>
        <p:nvGrpSpPr>
          <p:cNvPr id="2" name="Group 115"/>
          <p:cNvGrpSpPr>
            <a:grpSpLocks/>
          </p:cNvGrpSpPr>
          <p:nvPr/>
        </p:nvGrpSpPr>
        <p:grpSpPr bwMode="auto">
          <a:xfrm>
            <a:off x="3038475" y="3584575"/>
            <a:ext cx="3457575" cy="1822450"/>
            <a:chOff x="1914" y="2258"/>
            <a:chExt cx="2178" cy="1148"/>
          </a:xfrm>
        </p:grpSpPr>
        <p:cxnSp>
          <p:nvCxnSpPr>
            <p:cNvPr id="69647" name="AutoShape 104"/>
            <p:cNvCxnSpPr>
              <a:cxnSpLocks noChangeShapeType="1"/>
            </p:cNvCxnSpPr>
            <p:nvPr/>
          </p:nvCxnSpPr>
          <p:spPr bwMode="auto">
            <a:xfrm>
              <a:off x="1914" y="2258"/>
              <a:ext cx="2178" cy="763"/>
            </a:xfrm>
            <a:prstGeom prst="straightConnector1">
              <a:avLst/>
            </a:prstGeom>
            <a:noFill/>
            <a:ln w="5715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pic>
          <p:nvPicPr>
            <p:cNvPr id="69648" name="Picture 10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4" y="2636"/>
              <a:ext cx="728"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9" name="Text Box 106"/>
            <p:cNvSpPr txBox="1">
              <a:spLocks noChangeArrowheads="1"/>
            </p:cNvSpPr>
            <p:nvPr/>
          </p:nvSpPr>
          <p:spPr bwMode="auto">
            <a:xfrm>
              <a:off x="3152" y="2862"/>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p>
              <a:pPr algn="ctr">
                <a:buClr>
                  <a:srgbClr val="000000"/>
                </a:buClr>
                <a:buSzPct val="100000"/>
                <a:buFont typeface="Times New Roman" panose="02020603050405020304" pitchFamily="18" charset="0"/>
                <a:buNone/>
              </a:pPr>
              <a:r>
                <a:rPr lang="en-US" b="1">
                  <a:solidFill>
                    <a:schemeClr val="tx1"/>
                  </a:solidFill>
                </a:rPr>
                <a:t>/32</a:t>
              </a:r>
              <a:endParaRPr lang="en-US" sz="2800" b="1">
                <a:solidFill>
                  <a:schemeClr val="tx1"/>
                </a:solidFill>
              </a:endParaRPr>
            </a:p>
          </p:txBody>
        </p:sp>
      </p:grpSp>
      <p:grpSp>
        <p:nvGrpSpPr>
          <p:cNvPr id="3" name="Group 116"/>
          <p:cNvGrpSpPr>
            <a:grpSpLocks/>
          </p:cNvGrpSpPr>
          <p:nvPr/>
        </p:nvGrpSpPr>
        <p:grpSpPr bwMode="auto">
          <a:xfrm>
            <a:off x="3038475" y="3584575"/>
            <a:ext cx="1730375" cy="3044825"/>
            <a:chOff x="1914" y="2258"/>
            <a:chExt cx="1090" cy="1918"/>
          </a:xfrm>
        </p:grpSpPr>
        <p:cxnSp>
          <p:nvCxnSpPr>
            <p:cNvPr id="69644" name="AutoShape 108"/>
            <p:cNvCxnSpPr>
              <a:cxnSpLocks noChangeShapeType="1"/>
            </p:cNvCxnSpPr>
            <p:nvPr/>
          </p:nvCxnSpPr>
          <p:spPr bwMode="auto">
            <a:xfrm>
              <a:off x="1914" y="2258"/>
              <a:ext cx="1090" cy="1533"/>
            </a:xfrm>
            <a:prstGeom prst="straightConnector1">
              <a:avLst/>
            </a:prstGeom>
            <a:noFill/>
            <a:ln w="5715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pic>
          <p:nvPicPr>
            <p:cNvPr id="69645" name="Picture 10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6" y="3406"/>
              <a:ext cx="728"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6" name="Text Box 110"/>
            <p:cNvSpPr txBox="1">
              <a:spLocks noChangeArrowheads="1"/>
            </p:cNvSpPr>
            <p:nvPr/>
          </p:nvSpPr>
          <p:spPr bwMode="auto">
            <a:xfrm>
              <a:off x="2064" y="3406"/>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p>
              <a:pPr algn="ctr">
                <a:buClr>
                  <a:srgbClr val="000000"/>
                </a:buClr>
                <a:buSzPct val="100000"/>
                <a:buFont typeface="Times New Roman" panose="02020603050405020304" pitchFamily="18" charset="0"/>
                <a:buNone/>
              </a:pPr>
              <a:r>
                <a:rPr lang="en-US" b="1">
                  <a:solidFill>
                    <a:schemeClr val="tx1"/>
                  </a:solidFill>
                </a:rPr>
                <a:t>/32</a:t>
              </a:r>
              <a:endParaRPr lang="en-US" sz="2800" b="1">
                <a:solidFill>
                  <a:schemeClr val="tx1"/>
                </a:solidFill>
              </a:endParaRPr>
            </a:p>
          </p:txBody>
        </p:sp>
      </p:grpSp>
      <p:sp>
        <p:nvSpPr>
          <p:cNvPr id="69638" name="Rectangle 2"/>
          <p:cNvSpPr>
            <a:spLocks noGrp="1" noChangeArrowheads="1"/>
          </p:cNvSpPr>
          <p:nvPr>
            <p:ph type="title"/>
          </p:nvPr>
        </p:nvSpPr>
        <p:spPr/>
        <p:txBody>
          <a:bodyPr/>
          <a:lstStyle/>
          <a:p>
            <a:r>
              <a:rPr lang="en-US" smtClean="0"/>
              <a:t>IPv6 – ISP addressing</a:t>
            </a:r>
          </a:p>
        </p:txBody>
      </p:sp>
      <p:grpSp>
        <p:nvGrpSpPr>
          <p:cNvPr id="4" name="Group 114"/>
          <p:cNvGrpSpPr>
            <a:grpSpLocks/>
          </p:cNvGrpSpPr>
          <p:nvPr/>
        </p:nvGrpSpPr>
        <p:grpSpPr bwMode="auto">
          <a:xfrm>
            <a:off x="3038475" y="2924175"/>
            <a:ext cx="5186363" cy="1222375"/>
            <a:chOff x="1914" y="1842"/>
            <a:chExt cx="3267" cy="770"/>
          </a:xfrm>
        </p:grpSpPr>
        <p:cxnSp>
          <p:nvCxnSpPr>
            <p:cNvPr id="69641" name="AutoShape 90"/>
            <p:cNvCxnSpPr>
              <a:cxnSpLocks noChangeShapeType="1"/>
            </p:cNvCxnSpPr>
            <p:nvPr/>
          </p:nvCxnSpPr>
          <p:spPr bwMode="auto">
            <a:xfrm flipV="1">
              <a:off x="1914" y="2227"/>
              <a:ext cx="3267" cy="31"/>
            </a:xfrm>
            <a:prstGeom prst="straightConnector1">
              <a:avLst/>
            </a:prstGeom>
            <a:noFill/>
            <a:ln w="5715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pic>
          <p:nvPicPr>
            <p:cNvPr id="69642"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3" y="1842"/>
              <a:ext cx="728"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3" name="Text Box 91"/>
            <p:cNvSpPr txBox="1">
              <a:spLocks noChangeArrowheads="1"/>
            </p:cNvSpPr>
            <p:nvPr/>
          </p:nvSpPr>
          <p:spPr bwMode="auto">
            <a:xfrm>
              <a:off x="4137" y="2251"/>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p>
              <a:pPr algn="ctr">
                <a:buClr>
                  <a:srgbClr val="000000"/>
                </a:buClr>
                <a:buSzPct val="100000"/>
                <a:buFont typeface="Times New Roman" panose="02020603050405020304" pitchFamily="18" charset="0"/>
                <a:buNone/>
              </a:pPr>
              <a:r>
                <a:rPr lang="en-US" b="1">
                  <a:solidFill>
                    <a:schemeClr val="tx1"/>
                  </a:solidFill>
                </a:rPr>
                <a:t>/32</a:t>
              </a:r>
              <a:endParaRPr lang="en-US" sz="2800" b="1">
                <a:solidFill>
                  <a:schemeClr val="tx1"/>
                </a:solidFill>
              </a:endParaRPr>
            </a:p>
          </p:txBody>
        </p:sp>
      </p:grpSp>
      <p:pic>
        <p:nvPicPr>
          <p:cNvPr id="404579" name="Picture 9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7450" y="2924175"/>
            <a:ext cx="1851025"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45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ppt_w/2"/>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strVal val="#ppt_h"/>
                                          </p:val>
                                        </p:tav>
                                        <p:tav tm="100000">
                                          <p:val>
                                            <p:strVal val="#ppt_h"/>
                                          </p:val>
                                        </p:tav>
                                      </p:tavLst>
                                    </p:anim>
                                  </p:childTnLst>
                                </p:cTn>
                              </p:par>
                            </p:childTnLst>
                          </p:cTn>
                        </p:par>
                        <p:par>
                          <p:cTn id="15" fill="hold" nodeType="afterGroup">
                            <p:stCondLst>
                              <p:cond delay="500"/>
                            </p:stCondLst>
                            <p:childTnLst>
                              <p:par>
                                <p:cTn id="16" presetID="17"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ppt_x</p:attrName>
                                        </p:attrNameLst>
                                      </p:cBhvr>
                                      <p:tavLst>
                                        <p:tav tm="0">
                                          <p:val>
                                            <p:strVal val="#ppt_x-#ppt_w/2"/>
                                          </p:val>
                                        </p:tav>
                                        <p:tav tm="100000">
                                          <p:val>
                                            <p:strVal val="#ppt_x"/>
                                          </p:val>
                                        </p:tav>
                                      </p:tavLst>
                                    </p:anim>
                                    <p:anim calcmode="lin" valueType="num">
                                      <p:cBhvr>
                                        <p:cTn id="19" dur="500" fill="hold"/>
                                        <p:tgtEl>
                                          <p:spTgt spid="2"/>
                                        </p:tgtEl>
                                        <p:attrNameLst>
                                          <p:attrName>ppt_y</p:attrName>
                                        </p:attrNameLst>
                                      </p:cBhvr>
                                      <p:tavLst>
                                        <p:tav tm="0">
                                          <p:val>
                                            <p:strVal val="#ppt_y"/>
                                          </p:val>
                                        </p:tav>
                                        <p:tav tm="100000">
                                          <p:val>
                                            <p:strVal val="#ppt_y"/>
                                          </p:val>
                                        </p:tav>
                                      </p:tavLst>
                                    </p:anim>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1000"/>
                            </p:stCondLst>
                            <p:childTnLst>
                              <p:par>
                                <p:cTn id="23" presetID="17"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ppt_x</p:attrName>
                                        </p:attrNameLst>
                                      </p:cBhvr>
                                      <p:tavLst>
                                        <p:tav tm="0">
                                          <p:val>
                                            <p:strVal val="#ppt_x-#ppt_w/2"/>
                                          </p:val>
                                        </p:tav>
                                        <p:tav tm="100000">
                                          <p:val>
                                            <p:strVal val="#ppt_x"/>
                                          </p:val>
                                        </p:tav>
                                      </p:tavLst>
                                    </p:anim>
                                    <p:anim calcmode="lin" valueType="num">
                                      <p:cBhvr>
                                        <p:cTn id="26" dur="500" fill="hold"/>
                                        <p:tgtEl>
                                          <p:spTgt spid="3"/>
                                        </p:tgtEl>
                                        <p:attrNameLst>
                                          <p:attrName>ppt_y</p:attrName>
                                        </p:attrNameLst>
                                      </p:cBhvr>
                                      <p:tavLst>
                                        <p:tav tm="0">
                                          <p:val>
                                            <p:strVal val="#ppt_y"/>
                                          </p:val>
                                        </p:tav>
                                        <p:tav tm="100000">
                                          <p:val>
                                            <p:strVal val="#ppt_y"/>
                                          </p:val>
                                        </p:tav>
                                      </p:tavLst>
                                    </p:anim>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IPv6 Strengths</a:t>
            </a:r>
          </a:p>
        </p:txBody>
      </p:sp>
      <p:sp>
        <p:nvSpPr>
          <p:cNvPr id="25603" name="Rectangle 3"/>
          <p:cNvSpPr>
            <a:spLocks noGrp="1" noChangeArrowheads="1"/>
          </p:cNvSpPr>
          <p:nvPr>
            <p:ph type="body" idx="1"/>
          </p:nvPr>
        </p:nvSpPr>
        <p:spPr>
          <a:xfrm>
            <a:off x="304800" y="1524000"/>
            <a:ext cx="8534400" cy="4876800"/>
          </a:xfrm>
        </p:spPr>
        <p:txBody>
          <a:bodyPr>
            <a:normAutofit fontScale="85000" lnSpcReduction="20000"/>
          </a:bodyPr>
          <a:lstStyle/>
          <a:p>
            <a:pPr>
              <a:lnSpc>
                <a:spcPct val="90000"/>
              </a:lnSpc>
              <a:defRPr/>
            </a:pPr>
            <a:r>
              <a:rPr lang="en-US" sz="2800" dirty="0" smtClean="0"/>
              <a:t>Larger Address pool means no NAT in future deployment scenarios</a:t>
            </a:r>
          </a:p>
          <a:p>
            <a:pPr lvl="1">
              <a:lnSpc>
                <a:spcPct val="90000"/>
              </a:lnSpc>
              <a:defRPr/>
            </a:pPr>
            <a:r>
              <a:rPr lang="en-US" sz="2400" dirty="0" smtClean="0"/>
              <a:t>Eliminate NAT architectures as a means of address scaling</a:t>
            </a:r>
          </a:p>
          <a:p>
            <a:pPr lvl="1">
              <a:lnSpc>
                <a:spcPct val="90000"/>
              </a:lnSpc>
              <a:defRPr/>
            </a:pPr>
            <a:r>
              <a:rPr lang="en-US" sz="2400" dirty="0" smtClean="0"/>
              <a:t>Improve the potential for use of end-to-end security tools for encryption and authentication</a:t>
            </a:r>
          </a:p>
          <a:p>
            <a:pPr lvl="1">
              <a:lnSpc>
                <a:spcPct val="90000"/>
              </a:lnSpc>
              <a:defRPr/>
            </a:pPr>
            <a:r>
              <a:rPr lang="en-MY" sz="2400" dirty="0" smtClean="0"/>
              <a:t>the flexibility of the IPv6 address space reduces the need for private addresses</a:t>
            </a:r>
            <a:endParaRPr lang="en-US" sz="2400" dirty="0" smtClean="0"/>
          </a:p>
          <a:p>
            <a:pPr lvl="1">
              <a:lnSpc>
                <a:spcPct val="90000"/>
              </a:lnSpc>
              <a:defRPr/>
            </a:pPr>
            <a:r>
              <a:rPr lang="en-US" sz="2400" dirty="0" smtClean="0"/>
              <a:t>Allow for widespread deployment peer-to-peer applications</a:t>
            </a:r>
          </a:p>
          <a:p>
            <a:pPr marL="0" indent="0">
              <a:buNone/>
              <a:defRPr/>
            </a:pPr>
            <a:endParaRPr lang="en-US" sz="2800" dirty="0" smtClean="0"/>
          </a:p>
          <a:p>
            <a:pPr>
              <a:defRPr/>
            </a:pPr>
            <a:r>
              <a:rPr lang="en-US" sz="2800" dirty="0" smtClean="0"/>
              <a:t>No NATS</a:t>
            </a:r>
          </a:p>
          <a:p>
            <a:pPr lvl="1">
              <a:defRPr/>
            </a:pPr>
            <a:r>
              <a:rPr lang="en-US" sz="2400" dirty="0" smtClean="0"/>
              <a:t>Regain fundamental leverage of IP as a network architecture</a:t>
            </a:r>
          </a:p>
          <a:p>
            <a:pPr lvl="2">
              <a:buFont typeface="Wingdings" pitchFamily="2" charset="2"/>
              <a:buNone/>
              <a:defRPr/>
            </a:pPr>
            <a:r>
              <a:rPr lang="en-US" sz="2000" dirty="0" smtClean="0"/>
              <a:t>	Simple interior service requirement</a:t>
            </a:r>
          </a:p>
          <a:p>
            <a:pPr lvl="2">
              <a:buFont typeface="Wingdings" pitchFamily="2" charset="2"/>
              <a:buNone/>
              <a:defRPr/>
            </a:pPr>
            <a:r>
              <a:rPr lang="en-US" sz="2000" dirty="0" smtClean="0"/>
              <a:t>	Service environment defined as end-to-end application</a:t>
            </a:r>
          </a:p>
          <a:p>
            <a:pPr lvl="1">
              <a:defRPr/>
            </a:pPr>
            <a:r>
              <a:rPr lang="en-US" sz="2400" dirty="0" smtClean="0"/>
              <a:t>This is a VERY GOOD THING</a:t>
            </a:r>
          </a:p>
          <a:p>
            <a:pPr lvl="2">
              <a:buFont typeface="Wingdings" pitchFamily="2" charset="2"/>
              <a:buNone/>
              <a:defRPr/>
            </a:pPr>
            <a:r>
              <a:rPr lang="en-US" sz="2000" dirty="0" smtClean="0"/>
              <a:t>	Complex network architectures scale very poorly!</a:t>
            </a:r>
          </a:p>
          <a:p>
            <a:pPr lvl="2">
              <a:buFont typeface="Wingdings" pitchFamily="2" charset="2"/>
              <a:buNone/>
              <a:defRPr/>
            </a:pPr>
            <a:r>
              <a:rPr lang="en-US" sz="2000" dirty="0" smtClean="0"/>
              <a:t>	Simple architectures will service a </a:t>
            </a:r>
            <a:r>
              <a:rPr lang="en-US" sz="2000" dirty="0" err="1" smtClean="0"/>
              <a:t>Giganet</a:t>
            </a:r>
            <a:endParaRPr lang="en-US" sz="2000" dirty="0" smtClean="0"/>
          </a:p>
          <a:p>
            <a:pPr lvl="2">
              <a:lnSpc>
                <a:spcPct val="90000"/>
              </a:lnSpc>
              <a:defRPr/>
            </a:pPr>
            <a:endParaRPr lang="en-US" sz="20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p:cNvSpPr>
            <a:spLocks noGrp="1"/>
          </p:cNvSpPr>
          <p:nvPr>
            <p:ph type="sldNum" sz="quarter" idx="4294967295"/>
          </p:nvPr>
        </p:nvSpPr>
        <p:spPr bwMode="auto">
          <a:xfrm>
            <a:off x="0" y="6572250"/>
            <a:ext cx="565150" cy="285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fld id="{C56E90D2-90CE-40BF-B3A6-DB049D38CAD2}" type="slidenum">
              <a:rPr lang="en-US"/>
              <a:pPr eaLnBrk="1" hangingPunct="1">
                <a:buClr>
                  <a:srgbClr val="000000"/>
                </a:buClr>
                <a:buSzPct val="100000"/>
                <a:buFont typeface="Times New Roman" panose="02020603050405020304" pitchFamily="18" charset="0"/>
                <a:buNone/>
              </a:pPr>
              <a:t>40</a:t>
            </a:fld>
            <a:endParaRPr lang="en-US"/>
          </a:p>
        </p:txBody>
      </p:sp>
      <p:sp>
        <p:nvSpPr>
          <p:cNvPr id="71683" name="Rectangle 27"/>
          <p:cNvSpPr>
            <a:spLocks noGrp="1" noChangeArrowheads="1"/>
          </p:cNvSpPr>
          <p:nvPr>
            <p:ph type="body" idx="1"/>
          </p:nvPr>
        </p:nvSpPr>
        <p:spPr/>
        <p:txBody>
          <a:bodyPr/>
          <a:lstStyle/>
          <a:p>
            <a:r>
              <a:rPr lang="en-US" smtClean="0"/>
              <a:t>Every “site” receives a /48</a:t>
            </a:r>
          </a:p>
          <a:p>
            <a:pPr lvl="1"/>
            <a:r>
              <a:rPr lang="en-US" smtClean="0"/>
              <a:t>Providing 65,536 /64 (LAN) addresses</a:t>
            </a:r>
          </a:p>
          <a:p>
            <a:endParaRPr lang="en-US" smtClean="0"/>
          </a:p>
          <a:p>
            <a:endParaRPr lang="en-US" smtClean="0"/>
          </a:p>
          <a:p>
            <a:endParaRPr lang="en-US" smtClean="0"/>
          </a:p>
          <a:p>
            <a:endParaRPr lang="en-US" smtClean="0"/>
          </a:p>
          <a:p>
            <a:endParaRPr lang="en-US" smtClean="0"/>
          </a:p>
          <a:p>
            <a:endParaRPr lang="en-US" smtClean="0"/>
          </a:p>
        </p:txBody>
      </p:sp>
      <p:grpSp>
        <p:nvGrpSpPr>
          <p:cNvPr id="2" name="Group 36"/>
          <p:cNvGrpSpPr>
            <a:grpSpLocks/>
          </p:cNvGrpSpPr>
          <p:nvPr/>
        </p:nvGrpSpPr>
        <p:grpSpPr bwMode="auto">
          <a:xfrm>
            <a:off x="4284663" y="3068638"/>
            <a:ext cx="4679950" cy="3600450"/>
            <a:chOff x="2699" y="1933"/>
            <a:chExt cx="2948" cy="2268"/>
          </a:xfrm>
        </p:grpSpPr>
        <p:sp>
          <p:nvSpPr>
            <p:cNvPr id="71690" name="Oval 3"/>
            <p:cNvSpPr>
              <a:spLocks noChangeArrowheads="1"/>
            </p:cNvSpPr>
            <p:nvPr/>
          </p:nvSpPr>
          <p:spPr bwMode="auto">
            <a:xfrm>
              <a:off x="2699" y="1933"/>
              <a:ext cx="2948" cy="2268"/>
            </a:xfrm>
            <a:prstGeom prst="ellipse">
              <a:avLst/>
            </a:prstGeom>
            <a:solidFill>
              <a:srgbClr val="000066">
                <a:alpha val="23921"/>
              </a:srgbClr>
            </a:solidFill>
            <a:ln w="12700">
              <a:solidFill>
                <a:schemeClr val="accent1"/>
              </a:solidFill>
              <a:miter lim="800000"/>
              <a:headEnd type="none" w="sm" len="sm"/>
              <a:tailEnd type="none" w="sm" len="sm"/>
            </a:ln>
          </p:spPr>
          <p:txBody>
            <a:bodyPr wrap="none" anchor="ctr"/>
            <a:lstStyle/>
            <a:p>
              <a:pPr algn="ctr" eaLnBrk="1" hangingPunct="1">
                <a:buClr>
                  <a:srgbClr val="000000"/>
                </a:buClr>
                <a:buSzPct val="100000"/>
                <a:buFont typeface="Times New Roman" panose="02020603050405020304" pitchFamily="18" charset="0"/>
                <a:buNone/>
              </a:pPr>
              <a:endParaRPr lang="en-US">
                <a:solidFill>
                  <a:schemeClr val="hlink"/>
                </a:solidFill>
              </a:endParaRPr>
            </a:p>
          </p:txBody>
        </p:sp>
        <p:pic>
          <p:nvPicPr>
            <p:cNvPr id="7169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 y="2795"/>
              <a:ext cx="661"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692" name="Group 5"/>
            <p:cNvGrpSpPr>
              <a:grpSpLocks/>
            </p:cNvGrpSpPr>
            <p:nvPr/>
          </p:nvGrpSpPr>
          <p:grpSpPr bwMode="auto">
            <a:xfrm>
              <a:off x="3471" y="2160"/>
              <a:ext cx="1403" cy="315"/>
              <a:chOff x="3742" y="1665"/>
              <a:chExt cx="1403" cy="315"/>
            </a:xfrm>
          </p:grpSpPr>
          <p:pic>
            <p:nvPicPr>
              <p:cNvPr id="71709"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0" y="1706"/>
                <a:ext cx="31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0"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48" y="1706"/>
                <a:ext cx="31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1"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9" y="1706"/>
                <a:ext cx="31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2"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42" y="1665"/>
                <a:ext cx="23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71693" name="AutoShape 10"/>
            <p:cNvCxnSpPr>
              <a:cxnSpLocks noChangeShapeType="1"/>
            </p:cNvCxnSpPr>
            <p:nvPr/>
          </p:nvCxnSpPr>
          <p:spPr bwMode="auto">
            <a:xfrm rot="16200000" flipH="1">
              <a:off x="3693" y="2368"/>
              <a:ext cx="320" cy="533"/>
            </a:xfrm>
            <a:prstGeom prst="bentConnector3">
              <a:avLst>
                <a:gd name="adj1" fmla="val 50000"/>
              </a:avLst>
            </a:prstGeom>
            <a:noFill/>
            <a:ln w="381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71694" name="AutoShape 11"/>
            <p:cNvCxnSpPr>
              <a:cxnSpLocks noChangeShapeType="1"/>
            </p:cNvCxnSpPr>
            <p:nvPr/>
          </p:nvCxnSpPr>
          <p:spPr bwMode="auto">
            <a:xfrm rot="5400000">
              <a:off x="4258" y="2336"/>
              <a:ext cx="320" cy="598"/>
            </a:xfrm>
            <a:prstGeom prst="bentConnector3">
              <a:avLst>
                <a:gd name="adj1" fmla="val 50000"/>
              </a:avLst>
            </a:prstGeom>
            <a:noFill/>
            <a:ln w="381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71695" name="AutoShape 12"/>
            <p:cNvCxnSpPr>
              <a:cxnSpLocks noChangeShapeType="1"/>
            </p:cNvCxnSpPr>
            <p:nvPr/>
          </p:nvCxnSpPr>
          <p:spPr bwMode="auto">
            <a:xfrm rot="16200000" flipH="1">
              <a:off x="3867" y="2543"/>
              <a:ext cx="320" cy="184"/>
            </a:xfrm>
            <a:prstGeom prst="bentConnector3">
              <a:avLst>
                <a:gd name="adj1" fmla="val 50000"/>
              </a:avLst>
            </a:prstGeom>
            <a:noFill/>
            <a:ln w="381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71696" name="AutoShape 13"/>
            <p:cNvCxnSpPr>
              <a:cxnSpLocks noChangeShapeType="1"/>
            </p:cNvCxnSpPr>
            <p:nvPr/>
          </p:nvCxnSpPr>
          <p:spPr bwMode="auto">
            <a:xfrm rot="5400000">
              <a:off x="4063" y="2531"/>
              <a:ext cx="320" cy="207"/>
            </a:xfrm>
            <a:prstGeom prst="bentConnector3">
              <a:avLst>
                <a:gd name="adj1" fmla="val 50000"/>
              </a:avLst>
            </a:prstGeom>
            <a:noFill/>
            <a:ln w="381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71697" name="AutoShape 14"/>
            <p:cNvCxnSpPr>
              <a:cxnSpLocks noChangeShapeType="1"/>
            </p:cNvCxnSpPr>
            <p:nvPr/>
          </p:nvCxnSpPr>
          <p:spPr bwMode="auto">
            <a:xfrm rot="10800000" flipV="1">
              <a:off x="4449" y="2887"/>
              <a:ext cx="519" cy="237"/>
            </a:xfrm>
            <a:prstGeom prst="bentConnector3">
              <a:avLst>
                <a:gd name="adj1" fmla="val 49903"/>
              </a:avLst>
            </a:prstGeom>
            <a:noFill/>
            <a:ln w="381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grpSp>
          <p:nvGrpSpPr>
            <p:cNvPr id="71698" name="Group 15"/>
            <p:cNvGrpSpPr>
              <a:grpSpLocks/>
            </p:cNvGrpSpPr>
            <p:nvPr/>
          </p:nvGrpSpPr>
          <p:grpSpPr bwMode="auto">
            <a:xfrm>
              <a:off x="4968" y="2750"/>
              <a:ext cx="315" cy="1000"/>
              <a:chOff x="4694" y="2568"/>
              <a:chExt cx="315" cy="1000"/>
            </a:xfrm>
          </p:grpSpPr>
          <p:pic>
            <p:nvPicPr>
              <p:cNvPr id="71706"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4" y="2568"/>
                <a:ext cx="31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7" name="Picture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4" y="2931"/>
                <a:ext cx="31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8"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4" y="3294"/>
                <a:ext cx="31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71699" name="AutoShape 19"/>
            <p:cNvCxnSpPr>
              <a:cxnSpLocks noChangeShapeType="1"/>
            </p:cNvCxnSpPr>
            <p:nvPr/>
          </p:nvCxnSpPr>
          <p:spPr bwMode="auto">
            <a:xfrm rot="10800000">
              <a:off x="4449" y="3124"/>
              <a:ext cx="519" cy="126"/>
            </a:xfrm>
            <a:prstGeom prst="bentConnector3">
              <a:avLst>
                <a:gd name="adj1" fmla="val 49903"/>
              </a:avLst>
            </a:prstGeom>
            <a:noFill/>
            <a:ln w="381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71700" name="AutoShape 20"/>
            <p:cNvCxnSpPr>
              <a:cxnSpLocks noChangeShapeType="1"/>
            </p:cNvCxnSpPr>
            <p:nvPr/>
          </p:nvCxnSpPr>
          <p:spPr bwMode="auto">
            <a:xfrm rot="10800000">
              <a:off x="4449" y="3124"/>
              <a:ext cx="519" cy="489"/>
            </a:xfrm>
            <a:prstGeom prst="bentConnector3">
              <a:avLst>
                <a:gd name="adj1" fmla="val 49903"/>
              </a:avLst>
            </a:prstGeom>
            <a:noFill/>
            <a:ln w="381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71701" name="AutoShape 21"/>
            <p:cNvCxnSpPr>
              <a:cxnSpLocks noChangeShapeType="1"/>
            </p:cNvCxnSpPr>
            <p:nvPr/>
          </p:nvCxnSpPr>
          <p:spPr bwMode="auto">
            <a:xfrm rot="5400000" flipH="1">
              <a:off x="4045" y="3527"/>
              <a:ext cx="295" cy="148"/>
            </a:xfrm>
            <a:prstGeom prst="bentConnector3">
              <a:avLst>
                <a:gd name="adj1" fmla="val 49829"/>
              </a:avLst>
            </a:prstGeom>
            <a:noFill/>
            <a:ln w="381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grpSp>
          <p:nvGrpSpPr>
            <p:cNvPr id="71702" name="Group 22"/>
            <p:cNvGrpSpPr>
              <a:grpSpLocks/>
            </p:cNvGrpSpPr>
            <p:nvPr/>
          </p:nvGrpSpPr>
          <p:grpSpPr bwMode="auto">
            <a:xfrm>
              <a:off x="3698" y="3748"/>
              <a:ext cx="684" cy="315"/>
              <a:chOff x="3197" y="3249"/>
              <a:chExt cx="684" cy="315"/>
            </a:xfrm>
          </p:grpSpPr>
          <p:pic>
            <p:nvPicPr>
              <p:cNvPr id="71704" name="Picture 2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1" y="3249"/>
                <a:ext cx="23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5" name="Picture 2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97" y="3249"/>
                <a:ext cx="23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71703" name="AutoShape 25"/>
            <p:cNvCxnSpPr>
              <a:cxnSpLocks noChangeShapeType="1"/>
            </p:cNvCxnSpPr>
            <p:nvPr/>
          </p:nvCxnSpPr>
          <p:spPr bwMode="auto">
            <a:xfrm rot="-5400000">
              <a:off x="3818" y="3448"/>
              <a:ext cx="295" cy="306"/>
            </a:xfrm>
            <a:prstGeom prst="bentConnector3">
              <a:avLst>
                <a:gd name="adj1" fmla="val 49829"/>
              </a:avLst>
            </a:prstGeom>
            <a:noFill/>
            <a:ln w="381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grpSp>
      <p:sp>
        <p:nvSpPr>
          <p:cNvPr id="71685" name="Rectangle 28"/>
          <p:cNvSpPr>
            <a:spLocks noGrp="1" noChangeArrowheads="1"/>
          </p:cNvSpPr>
          <p:nvPr>
            <p:ph type="title"/>
          </p:nvPr>
        </p:nvSpPr>
        <p:spPr/>
        <p:txBody>
          <a:bodyPr/>
          <a:lstStyle/>
          <a:p>
            <a:r>
              <a:rPr lang="en-US" smtClean="0"/>
              <a:t>IPv6 – Site addressing</a:t>
            </a:r>
          </a:p>
        </p:txBody>
      </p:sp>
      <p:grpSp>
        <p:nvGrpSpPr>
          <p:cNvPr id="6" name="Group 35"/>
          <p:cNvGrpSpPr>
            <a:grpSpLocks/>
          </p:cNvGrpSpPr>
          <p:nvPr/>
        </p:nvGrpSpPr>
        <p:grpSpPr bwMode="auto">
          <a:xfrm>
            <a:off x="2559050" y="3608388"/>
            <a:ext cx="3454400" cy="1639887"/>
            <a:chOff x="1612" y="2273"/>
            <a:chExt cx="2176" cy="1033"/>
          </a:xfrm>
        </p:grpSpPr>
        <p:sp>
          <p:nvSpPr>
            <p:cNvPr id="71688" name="Text Box 26"/>
            <p:cNvSpPr txBox="1">
              <a:spLocks noChangeArrowheads="1"/>
            </p:cNvSpPr>
            <p:nvPr/>
          </p:nvSpPr>
          <p:spPr bwMode="auto">
            <a:xfrm>
              <a:off x="2925" y="2976"/>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p>
              <a:pPr algn="ctr">
                <a:buClr>
                  <a:srgbClr val="000000"/>
                </a:buClr>
                <a:buSzPct val="100000"/>
                <a:buFont typeface="Times New Roman" panose="02020603050405020304" pitchFamily="18" charset="0"/>
                <a:buNone/>
              </a:pPr>
              <a:r>
                <a:rPr lang="en-US" b="1">
                  <a:solidFill>
                    <a:schemeClr val="tx1"/>
                  </a:solidFill>
                </a:rPr>
                <a:t>/48</a:t>
              </a:r>
              <a:endParaRPr lang="en-US" sz="2800" b="1">
                <a:solidFill>
                  <a:schemeClr val="tx1"/>
                </a:solidFill>
              </a:endParaRPr>
            </a:p>
          </p:txBody>
        </p:sp>
        <p:cxnSp>
          <p:nvCxnSpPr>
            <p:cNvPr id="71689" name="AutoShape 29"/>
            <p:cNvCxnSpPr>
              <a:cxnSpLocks noChangeShapeType="1"/>
            </p:cNvCxnSpPr>
            <p:nvPr/>
          </p:nvCxnSpPr>
          <p:spPr bwMode="auto">
            <a:xfrm>
              <a:off x="1612" y="2273"/>
              <a:ext cx="2176" cy="851"/>
            </a:xfrm>
            <a:prstGeom prst="straightConnector1">
              <a:avLst/>
            </a:prstGeom>
            <a:noFill/>
            <a:ln w="5715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grpSp>
      <p:pic>
        <p:nvPicPr>
          <p:cNvPr id="578592" name="Picture 3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03350" y="2997200"/>
            <a:ext cx="11557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85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ppt_w/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strVal val="#ppt_h"/>
                                          </p:val>
                                        </p:tav>
                                        <p:tav tm="100000">
                                          <p:val>
                                            <p:strVal val="#ppt_h"/>
                                          </p:val>
                                        </p:tav>
                                      </p:tavLst>
                                    </p:anim>
                                  </p:childTnLst>
                                </p:cTn>
                              </p:par>
                              <p:par>
                                <p:cTn id="15" presetID="17" presetClass="entr" presetSubtype="1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4294967295"/>
          </p:nvPr>
        </p:nvSpPr>
        <p:spPr bwMode="auto">
          <a:xfrm>
            <a:off x="0" y="6572250"/>
            <a:ext cx="565150" cy="285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fld id="{0FCB382C-3C49-482A-BB03-FB1896D0347C}" type="slidenum">
              <a:rPr lang="en-US"/>
              <a:pPr eaLnBrk="1" hangingPunct="1">
                <a:buClr>
                  <a:srgbClr val="000000"/>
                </a:buClr>
                <a:buSzPct val="100000"/>
                <a:buFont typeface="Times New Roman" panose="02020603050405020304" pitchFamily="18" charset="0"/>
                <a:buNone/>
              </a:pPr>
              <a:t>41</a:t>
            </a:fld>
            <a:endParaRPr lang="en-US"/>
          </a:p>
        </p:txBody>
      </p:sp>
      <p:pic>
        <p:nvPicPr>
          <p:cNvPr id="563240" name="Picture 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4005263"/>
            <a:ext cx="1408113"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Rectangle 2"/>
          <p:cNvSpPr>
            <a:spLocks noGrp="1" noChangeArrowheads="1"/>
          </p:cNvSpPr>
          <p:nvPr>
            <p:ph type="title"/>
          </p:nvPr>
        </p:nvSpPr>
        <p:spPr/>
        <p:txBody>
          <a:bodyPr/>
          <a:lstStyle/>
          <a:p>
            <a:r>
              <a:rPr lang="en-US" smtClean="0"/>
              <a:t>IPv6 – LAN addressing</a:t>
            </a:r>
          </a:p>
        </p:txBody>
      </p:sp>
      <p:sp>
        <p:nvSpPr>
          <p:cNvPr id="73733" name="Rectangle 3"/>
          <p:cNvSpPr>
            <a:spLocks noGrp="1" noChangeArrowheads="1"/>
          </p:cNvSpPr>
          <p:nvPr>
            <p:ph type="body" idx="1"/>
          </p:nvPr>
        </p:nvSpPr>
        <p:spPr/>
        <p:txBody>
          <a:bodyPr/>
          <a:lstStyle/>
          <a:p>
            <a:r>
              <a:rPr lang="en-US" smtClean="0"/>
              <a:t>Every LAN segment receives a /64</a:t>
            </a:r>
          </a:p>
          <a:p>
            <a:pPr lvl="1"/>
            <a:r>
              <a:rPr lang="en-US" smtClean="0"/>
              <a:t>Providing 2</a:t>
            </a:r>
            <a:r>
              <a:rPr lang="en-US" baseline="30000" smtClean="0"/>
              <a:t>64</a:t>
            </a:r>
            <a:r>
              <a:rPr lang="en-US" smtClean="0"/>
              <a:t> interface addresses per LAN</a:t>
            </a:r>
          </a:p>
        </p:txBody>
      </p:sp>
      <p:grpSp>
        <p:nvGrpSpPr>
          <p:cNvPr id="2" name="Group 89"/>
          <p:cNvGrpSpPr>
            <a:grpSpLocks/>
          </p:cNvGrpSpPr>
          <p:nvPr/>
        </p:nvGrpSpPr>
        <p:grpSpPr bwMode="auto">
          <a:xfrm>
            <a:off x="2771775" y="3213100"/>
            <a:ext cx="5975350" cy="3022600"/>
            <a:chOff x="1746" y="2024"/>
            <a:chExt cx="3764" cy="1904"/>
          </a:xfrm>
        </p:grpSpPr>
        <p:sp>
          <p:nvSpPr>
            <p:cNvPr id="73735" name="Oval 85"/>
            <p:cNvSpPr>
              <a:spLocks noChangeArrowheads="1"/>
            </p:cNvSpPr>
            <p:nvPr/>
          </p:nvSpPr>
          <p:spPr bwMode="auto">
            <a:xfrm>
              <a:off x="1746" y="2024"/>
              <a:ext cx="3764" cy="1904"/>
            </a:xfrm>
            <a:prstGeom prst="ellipse">
              <a:avLst/>
            </a:prstGeom>
            <a:solidFill>
              <a:srgbClr val="000066">
                <a:alpha val="23921"/>
              </a:srgbClr>
            </a:solidFill>
            <a:ln w="12700">
              <a:solidFill>
                <a:schemeClr val="accent1"/>
              </a:solidFill>
              <a:miter lim="800000"/>
              <a:headEnd type="none" w="sm" len="sm"/>
              <a:tailEnd type="none" w="sm" len="sm"/>
            </a:ln>
          </p:spPr>
          <p:txBody>
            <a:bodyPr wrap="none" anchor="ctr"/>
            <a:lstStyle/>
            <a:p>
              <a:pPr algn="ctr" eaLnBrk="1" hangingPunct="1">
                <a:buClr>
                  <a:srgbClr val="000000"/>
                </a:buClr>
                <a:buSzPct val="100000"/>
                <a:buFont typeface="Times New Roman" panose="02020603050405020304" pitchFamily="18" charset="0"/>
                <a:buNone/>
              </a:pPr>
              <a:endParaRPr lang="en-US">
                <a:solidFill>
                  <a:schemeClr val="hlink"/>
                </a:solidFill>
              </a:endParaRPr>
            </a:p>
          </p:txBody>
        </p:sp>
        <p:cxnSp>
          <p:nvCxnSpPr>
            <p:cNvPr id="73736" name="AutoShape 41"/>
            <p:cNvCxnSpPr>
              <a:cxnSpLocks noChangeShapeType="1"/>
            </p:cNvCxnSpPr>
            <p:nvPr/>
          </p:nvCxnSpPr>
          <p:spPr bwMode="auto">
            <a:xfrm rot="10800000" flipV="1">
              <a:off x="1817" y="2417"/>
              <a:ext cx="2288" cy="548"/>
            </a:xfrm>
            <a:prstGeom prst="bentConnector3">
              <a:avLst>
                <a:gd name="adj1" fmla="val 50000"/>
              </a:avLst>
            </a:prstGeom>
            <a:noFill/>
            <a:ln w="381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grpSp>
          <p:nvGrpSpPr>
            <p:cNvPr id="73737" name="Group 42"/>
            <p:cNvGrpSpPr>
              <a:grpSpLocks/>
            </p:cNvGrpSpPr>
            <p:nvPr/>
          </p:nvGrpSpPr>
          <p:grpSpPr bwMode="auto">
            <a:xfrm>
              <a:off x="4105" y="2205"/>
              <a:ext cx="486" cy="1544"/>
              <a:chOff x="4694" y="2568"/>
              <a:chExt cx="315" cy="1000"/>
            </a:xfrm>
          </p:grpSpPr>
          <p:pic>
            <p:nvPicPr>
              <p:cNvPr id="73741" name="Picture 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4" y="2568"/>
                <a:ext cx="31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42" name="Picture 4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4" y="2931"/>
                <a:ext cx="31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43" name="Picture 4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4" y="3294"/>
                <a:ext cx="31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73738" name="AutoShape 46"/>
            <p:cNvCxnSpPr>
              <a:cxnSpLocks noChangeShapeType="1"/>
            </p:cNvCxnSpPr>
            <p:nvPr/>
          </p:nvCxnSpPr>
          <p:spPr bwMode="auto">
            <a:xfrm rot="10800000">
              <a:off x="1817" y="2965"/>
              <a:ext cx="2288" cy="12"/>
            </a:xfrm>
            <a:prstGeom prst="bentConnector3">
              <a:avLst>
                <a:gd name="adj1" fmla="val 50000"/>
              </a:avLst>
            </a:prstGeom>
            <a:noFill/>
            <a:ln w="381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73739" name="AutoShape 47"/>
            <p:cNvCxnSpPr>
              <a:cxnSpLocks noChangeShapeType="1"/>
            </p:cNvCxnSpPr>
            <p:nvPr/>
          </p:nvCxnSpPr>
          <p:spPr bwMode="auto">
            <a:xfrm rot="10800000">
              <a:off x="1817" y="2965"/>
              <a:ext cx="2288" cy="573"/>
            </a:xfrm>
            <a:prstGeom prst="bentConnector3">
              <a:avLst>
                <a:gd name="adj1" fmla="val 50000"/>
              </a:avLst>
            </a:prstGeom>
            <a:noFill/>
            <a:ln w="381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
          <p:nvSpPr>
            <p:cNvPr id="73740" name="Text Box 54"/>
            <p:cNvSpPr txBox="1">
              <a:spLocks noChangeArrowheads="1"/>
            </p:cNvSpPr>
            <p:nvPr/>
          </p:nvSpPr>
          <p:spPr bwMode="auto">
            <a:xfrm>
              <a:off x="3360" y="2688"/>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p>
              <a:pPr algn="ctr">
                <a:buClr>
                  <a:srgbClr val="000000"/>
                </a:buClr>
                <a:buSzPct val="100000"/>
                <a:buFont typeface="Times New Roman" panose="02020603050405020304" pitchFamily="18" charset="0"/>
                <a:buNone/>
              </a:pPr>
              <a:r>
                <a:rPr lang="en-US" b="1">
                  <a:solidFill>
                    <a:schemeClr val="tx1"/>
                  </a:solidFill>
                </a:rPr>
                <a:t>/64</a:t>
              </a:r>
              <a:endParaRPr lang="en-US" sz="2800" b="1">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ppt_w/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4294967295"/>
          </p:nvPr>
        </p:nvSpPr>
        <p:spPr bwMode="auto">
          <a:xfrm>
            <a:off x="0" y="6572250"/>
            <a:ext cx="565150" cy="285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fld id="{94356687-EDC0-43FE-8026-4A67943FAA30}" type="slidenum">
              <a:rPr lang="en-US"/>
              <a:pPr eaLnBrk="1" hangingPunct="1">
                <a:buClr>
                  <a:srgbClr val="000000"/>
                </a:buClr>
                <a:buSzPct val="100000"/>
                <a:buFont typeface="Times New Roman" panose="02020603050405020304" pitchFamily="18" charset="0"/>
                <a:buNone/>
              </a:pPr>
              <a:t>42</a:t>
            </a:fld>
            <a:endParaRPr lang="en-US"/>
          </a:p>
        </p:txBody>
      </p:sp>
      <p:sp>
        <p:nvSpPr>
          <p:cNvPr id="75779" name="Rectangle 2"/>
          <p:cNvSpPr>
            <a:spLocks noGrp="1" noChangeArrowheads="1"/>
          </p:cNvSpPr>
          <p:nvPr>
            <p:ph type="title"/>
          </p:nvPr>
        </p:nvSpPr>
        <p:spPr/>
        <p:txBody>
          <a:bodyPr/>
          <a:lstStyle/>
          <a:p>
            <a:r>
              <a:rPr lang="en-US" smtClean="0"/>
              <a:t>IPv6 – Device addressing</a:t>
            </a:r>
          </a:p>
        </p:txBody>
      </p:sp>
      <p:sp>
        <p:nvSpPr>
          <p:cNvPr id="75780" name="Rectangle 3"/>
          <p:cNvSpPr>
            <a:spLocks noGrp="1" noChangeArrowheads="1"/>
          </p:cNvSpPr>
          <p:nvPr>
            <p:ph type="body" idx="1"/>
          </p:nvPr>
        </p:nvSpPr>
        <p:spPr/>
        <p:txBody>
          <a:bodyPr/>
          <a:lstStyle/>
          <a:p>
            <a:r>
              <a:rPr lang="en-US" sz="2800" smtClean="0"/>
              <a:t>Every device interface receives a /128</a:t>
            </a:r>
          </a:p>
          <a:p>
            <a:pPr lvl="1"/>
            <a:r>
              <a:rPr lang="en-US" sz="2400" smtClean="0"/>
              <a:t>May be EUI-64 (derived from interface MAC address), random number (RFC 3041), autoconfiguration, or manual configuration</a:t>
            </a:r>
          </a:p>
        </p:txBody>
      </p:sp>
      <p:pic>
        <p:nvPicPr>
          <p:cNvPr id="576537" name="Picture 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4005263"/>
            <a:ext cx="1408113"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1"/>
          <p:cNvGrpSpPr>
            <a:grpSpLocks/>
          </p:cNvGrpSpPr>
          <p:nvPr/>
        </p:nvGrpSpPr>
        <p:grpSpPr bwMode="auto">
          <a:xfrm>
            <a:off x="2771775" y="3213100"/>
            <a:ext cx="5975350" cy="3022600"/>
            <a:chOff x="1746" y="2024"/>
            <a:chExt cx="3764" cy="1904"/>
          </a:xfrm>
        </p:grpSpPr>
        <p:sp>
          <p:nvSpPr>
            <p:cNvPr id="75783" name="Oval 27"/>
            <p:cNvSpPr>
              <a:spLocks noChangeArrowheads="1"/>
            </p:cNvSpPr>
            <p:nvPr/>
          </p:nvSpPr>
          <p:spPr bwMode="auto">
            <a:xfrm>
              <a:off x="1746" y="2024"/>
              <a:ext cx="3764" cy="1904"/>
            </a:xfrm>
            <a:prstGeom prst="ellipse">
              <a:avLst/>
            </a:prstGeom>
            <a:solidFill>
              <a:srgbClr val="000066">
                <a:alpha val="23921"/>
              </a:srgbClr>
            </a:solidFill>
            <a:ln w="12700">
              <a:solidFill>
                <a:schemeClr val="accent1"/>
              </a:solidFill>
              <a:miter lim="800000"/>
              <a:headEnd type="none" w="sm" len="sm"/>
              <a:tailEnd type="none" w="sm" len="sm"/>
            </a:ln>
          </p:spPr>
          <p:txBody>
            <a:bodyPr wrap="none" anchor="ctr"/>
            <a:lstStyle/>
            <a:p>
              <a:pPr algn="ctr" eaLnBrk="1" hangingPunct="1">
                <a:buClr>
                  <a:srgbClr val="000000"/>
                </a:buClr>
                <a:buSzPct val="100000"/>
                <a:buFont typeface="Times New Roman" panose="02020603050405020304" pitchFamily="18" charset="0"/>
                <a:buNone/>
              </a:pPr>
              <a:endParaRPr lang="en-US">
                <a:solidFill>
                  <a:schemeClr val="hlink"/>
                </a:solidFill>
              </a:endParaRPr>
            </a:p>
          </p:txBody>
        </p:sp>
        <p:cxnSp>
          <p:nvCxnSpPr>
            <p:cNvPr id="75784" name="AutoShape 28"/>
            <p:cNvCxnSpPr>
              <a:cxnSpLocks noChangeShapeType="1"/>
            </p:cNvCxnSpPr>
            <p:nvPr/>
          </p:nvCxnSpPr>
          <p:spPr bwMode="auto">
            <a:xfrm rot="10800000" flipV="1">
              <a:off x="1817" y="2417"/>
              <a:ext cx="2288" cy="548"/>
            </a:xfrm>
            <a:prstGeom prst="bentConnector3">
              <a:avLst>
                <a:gd name="adj1" fmla="val 50000"/>
              </a:avLst>
            </a:prstGeom>
            <a:noFill/>
            <a:ln w="381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grpSp>
          <p:nvGrpSpPr>
            <p:cNvPr id="75785" name="Group 29"/>
            <p:cNvGrpSpPr>
              <a:grpSpLocks/>
            </p:cNvGrpSpPr>
            <p:nvPr/>
          </p:nvGrpSpPr>
          <p:grpSpPr bwMode="auto">
            <a:xfrm>
              <a:off x="4105" y="2205"/>
              <a:ext cx="486" cy="1544"/>
              <a:chOff x="4694" y="2568"/>
              <a:chExt cx="315" cy="1000"/>
            </a:xfrm>
          </p:grpSpPr>
          <p:pic>
            <p:nvPicPr>
              <p:cNvPr id="75792" name="Picture 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4" y="2568"/>
                <a:ext cx="31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3" name="Picture 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4" y="2931"/>
                <a:ext cx="31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4" name="Picture 3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4" y="3294"/>
                <a:ext cx="31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75786" name="AutoShape 33"/>
            <p:cNvCxnSpPr>
              <a:cxnSpLocks noChangeShapeType="1"/>
            </p:cNvCxnSpPr>
            <p:nvPr/>
          </p:nvCxnSpPr>
          <p:spPr bwMode="auto">
            <a:xfrm rot="10800000">
              <a:off x="1817" y="2965"/>
              <a:ext cx="2288" cy="12"/>
            </a:xfrm>
            <a:prstGeom prst="bentConnector3">
              <a:avLst>
                <a:gd name="adj1" fmla="val 50000"/>
              </a:avLst>
            </a:prstGeom>
            <a:noFill/>
            <a:ln w="381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75787" name="AutoShape 34"/>
            <p:cNvCxnSpPr>
              <a:cxnSpLocks noChangeShapeType="1"/>
            </p:cNvCxnSpPr>
            <p:nvPr/>
          </p:nvCxnSpPr>
          <p:spPr bwMode="auto">
            <a:xfrm rot="10800000">
              <a:off x="1817" y="2965"/>
              <a:ext cx="2288" cy="573"/>
            </a:xfrm>
            <a:prstGeom prst="bentConnector3">
              <a:avLst>
                <a:gd name="adj1" fmla="val 50000"/>
              </a:avLst>
            </a:prstGeom>
            <a:noFill/>
            <a:ln w="381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
          <p:nvSpPr>
            <p:cNvPr id="75788" name="Rectangle 47"/>
            <p:cNvSpPr>
              <a:spLocks noChangeArrowheads="1"/>
            </p:cNvSpPr>
            <p:nvPr/>
          </p:nvSpPr>
          <p:spPr bwMode="auto">
            <a:xfrm>
              <a:off x="1791" y="2976"/>
              <a:ext cx="51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buClr>
                  <a:srgbClr val="000000"/>
                </a:buClr>
                <a:buSzPct val="100000"/>
                <a:buFont typeface="Times New Roman" panose="02020603050405020304" pitchFamily="18" charset="0"/>
                <a:buNone/>
              </a:pPr>
              <a:r>
                <a:rPr lang="en-GB" sz="1400" b="1">
                  <a:solidFill>
                    <a:srgbClr val="FFFF00"/>
                  </a:solidFill>
                </a:rPr>
                <a:t> </a:t>
              </a:r>
              <a:r>
                <a:rPr lang="en-GB" sz="1400" b="1">
                  <a:solidFill>
                    <a:schemeClr val="tx1"/>
                  </a:solidFill>
                </a:rPr>
                <a:t>/128</a:t>
              </a:r>
            </a:p>
          </p:txBody>
        </p:sp>
        <p:sp>
          <p:nvSpPr>
            <p:cNvPr id="75789" name="Rectangle 48"/>
            <p:cNvSpPr>
              <a:spLocks noChangeArrowheads="1"/>
            </p:cNvSpPr>
            <p:nvPr/>
          </p:nvSpPr>
          <p:spPr bwMode="auto">
            <a:xfrm>
              <a:off x="3742" y="2977"/>
              <a:ext cx="51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buClr>
                  <a:srgbClr val="000000"/>
                </a:buClr>
                <a:buSzPct val="100000"/>
                <a:buFont typeface="Times New Roman" panose="02020603050405020304" pitchFamily="18" charset="0"/>
                <a:buNone/>
              </a:pPr>
              <a:r>
                <a:rPr lang="en-GB" sz="1400" b="1">
                  <a:solidFill>
                    <a:schemeClr val="tx1"/>
                  </a:solidFill>
                </a:rPr>
                <a:t> /128</a:t>
              </a:r>
            </a:p>
          </p:txBody>
        </p:sp>
        <p:sp>
          <p:nvSpPr>
            <p:cNvPr id="75790" name="Rectangle 49"/>
            <p:cNvSpPr>
              <a:spLocks noChangeArrowheads="1"/>
            </p:cNvSpPr>
            <p:nvPr/>
          </p:nvSpPr>
          <p:spPr bwMode="auto">
            <a:xfrm>
              <a:off x="3742" y="2432"/>
              <a:ext cx="51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buClr>
                  <a:srgbClr val="000000"/>
                </a:buClr>
                <a:buSzPct val="100000"/>
                <a:buFont typeface="Times New Roman" panose="02020603050405020304" pitchFamily="18" charset="0"/>
                <a:buNone/>
              </a:pPr>
              <a:r>
                <a:rPr lang="en-GB" sz="1400" b="1">
                  <a:solidFill>
                    <a:schemeClr val="tx1"/>
                  </a:solidFill>
                </a:rPr>
                <a:t> /128</a:t>
              </a:r>
            </a:p>
          </p:txBody>
        </p:sp>
        <p:sp>
          <p:nvSpPr>
            <p:cNvPr id="75791" name="Rectangle 50"/>
            <p:cNvSpPr>
              <a:spLocks noChangeArrowheads="1"/>
            </p:cNvSpPr>
            <p:nvPr/>
          </p:nvSpPr>
          <p:spPr bwMode="auto">
            <a:xfrm>
              <a:off x="3742" y="3566"/>
              <a:ext cx="51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buClr>
                  <a:srgbClr val="000000"/>
                </a:buClr>
                <a:buSzPct val="100000"/>
                <a:buFont typeface="Times New Roman" panose="02020603050405020304" pitchFamily="18" charset="0"/>
                <a:buNone/>
              </a:pPr>
              <a:r>
                <a:rPr lang="en-GB" sz="1400" b="1">
                  <a:solidFill>
                    <a:schemeClr val="tx1"/>
                  </a:solidFill>
                </a:rPr>
                <a:t> /128</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65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ppt_w/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a:t>IPv6 Subnet Rule </a:t>
            </a:r>
            <a:r>
              <a:rPr lang="en-US" dirty="0" smtClean="0"/>
              <a:t>#10</a:t>
            </a:r>
            <a:br>
              <a:rPr lang="en-US" dirty="0" smtClean="0"/>
            </a:br>
            <a:r>
              <a:rPr lang="en-US" dirty="0" smtClean="0"/>
              <a:t>IPv6 </a:t>
            </a:r>
            <a:r>
              <a:rPr lang="en-US" dirty="0" err="1" smtClean="0"/>
              <a:t>Subnetting</a:t>
            </a:r>
            <a:endParaRPr lang="en-MY" dirty="0" smtClean="0"/>
          </a:p>
        </p:txBody>
      </p:sp>
      <p:sp>
        <p:nvSpPr>
          <p:cNvPr id="3" name="Content Placeholder 2"/>
          <p:cNvSpPr>
            <a:spLocks noGrp="1"/>
          </p:cNvSpPr>
          <p:nvPr>
            <p:ph idx="1"/>
          </p:nvPr>
        </p:nvSpPr>
        <p:spPr>
          <a:xfrm>
            <a:off x="304800" y="1371600"/>
            <a:ext cx="8610600" cy="4953000"/>
          </a:xfrm>
        </p:spPr>
        <p:txBody>
          <a:bodyPr>
            <a:normAutofit fontScale="70000" lnSpcReduction="20000"/>
          </a:bodyPr>
          <a:lstStyle/>
          <a:p>
            <a:pPr>
              <a:defRPr/>
            </a:pPr>
            <a:r>
              <a:rPr lang="en-US" dirty="0" smtClean="0"/>
              <a:t>IPv6 </a:t>
            </a:r>
            <a:r>
              <a:rPr lang="en-US" dirty="0" err="1" smtClean="0"/>
              <a:t>subnetting</a:t>
            </a:r>
            <a:r>
              <a:rPr lang="en-US" dirty="0" smtClean="0"/>
              <a:t> is greatly simplified, compared to IPv4.</a:t>
            </a:r>
          </a:p>
          <a:p>
            <a:pPr>
              <a:defRPr/>
            </a:pPr>
            <a:endParaRPr lang="en-US" dirty="0" smtClean="0"/>
          </a:p>
          <a:p>
            <a:pPr>
              <a:defRPr/>
            </a:pPr>
            <a:r>
              <a:rPr lang="en-US" dirty="0" smtClean="0"/>
              <a:t>An IPv4 site address can be /8 till /24.</a:t>
            </a:r>
          </a:p>
          <a:p>
            <a:pPr>
              <a:defRPr/>
            </a:pPr>
            <a:r>
              <a:rPr lang="en-US" dirty="0" smtClean="0"/>
              <a:t>A IPv6 site address is always /48</a:t>
            </a:r>
          </a:p>
          <a:p>
            <a:pPr>
              <a:defRPr/>
            </a:pPr>
            <a:endParaRPr lang="en-US" dirty="0" smtClean="0"/>
          </a:p>
          <a:p>
            <a:pPr>
              <a:defRPr/>
            </a:pPr>
            <a:r>
              <a:rPr lang="en-US" dirty="0" smtClean="0"/>
              <a:t>IPv4 subnet bits =&gt; variable.</a:t>
            </a:r>
          </a:p>
          <a:p>
            <a:pPr>
              <a:defRPr/>
            </a:pPr>
            <a:r>
              <a:rPr lang="en-US" dirty="0" smtClean="0"/>
              <a:t>IPv6 subnet bits =&gt; 16 bits.</a:t>
            </a:r>
          </a:p>
          <a:p>
            <a:pPr>
              <a:defRPr/>
            </a:pPr>
            <a:endParaRPr lang="en-US" dirty="0" smtClean="0"/>
          </a:p>
          <a:p>
            <a:pPr>
              <a:defRPr/>
            </a:pPr>
            <a:r>
              <a:rPr lang="en-US" dirty="0" smtClean="0"/>
              <a:t>In IPv6 there is no VLSM, </a:t>
            </a:r>
            <a:r>
              <a:rPr lang="en-US" dirty="0" err="1" smtClean="0"/>
              <a:t>classful</a:t>
            </a:r>
            <a:r>
              <a:rPr lang="en-US" dirty="0" smtClean="0"/>
              <a:t> </a:t>
            </a:r>
            <a:r>
              <a:rPr lang="en-US" dirty="0" err="1" smtClean="0"/>
              <a:t>subnetting</a:t>
            </a:r>
            <a:r>
              <a:rPr lang="en-US" dirty="0" smtClean="0"/>
              <a:t>, host number design…..</a:t>
            </a:r>
          </a:p>
          <a:p>
            <a:pPr>
              <a:defRPr/>
            </a:pPr>
            <a:r>
              <a:rPr lang="en-US" dirty="0" smtClean="0"/>
              <a:t>In IPv6 host bits is always 64 bits.</a:t>
            </a:r>
          </a:p>
          <a:p>
            <a:pPr>
              <a:defRPr/>
            </a:pPr>
            <a:r>
              <a:rPr lang="en-US" dirty="0" smtClean="0"/>
              <a:t>In IPv6 subnet bits is always 16 bits</a:t>
            </a:r>
          </a:p>
          <a:p>
            <a:pPr lvl="1">
              <a:defRPr/>
            </a:pPr>
            <a:r>
              <a:rPr lang="en-US" dirty="0" smtClean="0"/>
              <a:t>Subnet #0 to Subnet #65,535</a:t>
            </a:r>
            <a:endParaRPr lang="en-MY"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ctrTitle"/>
          </p:nvPr>
        </p:nvSpPr>
        <p:spPr/>
        <p:txBody>
          <a:bodyPr/>
          <a:lstStyle/>
          <a:p>
            <a:r>
              <a:rPr lang="en-US" smtClean="0"/>
              <a:t>IPv6 Address</a:t>
            </a:r>
          </a:p>
        </p:txBody>
      </p:sp>
      <p:sp>
        <p:nvSpPr>
          <p:cNvPr id="83971" name="Rectangle 2"/>
          <p:cNvSpPr>
            <a:spLocks noGrp="1" noChangeArrowheads="1"/>
          </p:cNvSpPr>
          <p:nvPr>
            <p:ph type="subTitle" idx="1"/>
          </p:nvPr>
        </p:nvSpPr>
        <p:spPr>
          <a:xfrm>
            <a:off x="1295400" y="4343400"/>
            <a:ext cx="6705600" cy="1295400"/>
          </a:xfrm>
        </p:spPr>
        <p:txBody>
          <a:bodyPr/>
          <a:lstStyle/>
          <a:p>
            <a:pPr eaLnBrk="1" hangingPunct="1">
              <a:lnSpc>
                <a:spcPct val="8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1" smtClean="0">
                <a:solidFill>
                  <a:srgbClr val="990000"/>
                </a:solidFill>
                <a:latin typeface="Times New Roman" panose="02020603050405020304" pitchFamily="18" charset="0"/>
                <a:ea typeface="宋体" panose="02010600030101010101" pitchFamily="2" charset="-122"/>
              </a:rPr>
              <a:t>Multi-IPv6 Address in single interface</a:t>
            </a:r>
          </a:p>
          <a:p>
            <a:pPr eaLnBrk="1" hangingPunct="1">
              <a:lnSpc>
                <a:spcPct val="8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1" smtClean="0">
                <a:solidFill>
                  <a:srgbClr val="990000"/>
                </a:solidFill>
                <a:latin typeface="Times New Roman" panose="02020603050405020304" pitchFamily="18" charset="0"/>
                <a:ea typeface="宋体" panose="02010600030101010101" pitchFamily="2" charset="-122"/>
              </a:rPr>
              <a:t>&amp;</a:t>
            </a:r>
          </a:p>
          <a:p>
            <a:pPr eaLnBrk="1" hangingPunct="1">
              <a:lnSpc>
                <a:spcPct val="8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1" smtClean="0">
                <a:solidFill>
                  <a:srgbClr val="990000"/>
                </a:solidFill>
                <a:latin typeface="Times New Roman" panose="02020603050405020304" pitchFamily="18" charset="0"/>
                <a:ea typeface="宋体" panose="02010600030101010101" pitchFamily="2" charset="-122"/>
              </a:rPr>
              <a:t>Multi-homing</a:t>
            </a:r>
          </a:p>
          <a:p>
            <a:pPr eaLnBrk="1" hangingPunct="1">
              <a:lnSpc>
                <a:spcPct val="80000"/>
              </a:lnSpc>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1" i="1" smtClean="0">
              <a:solidFill>
                <a:srgbClr val="99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ltLang="zh-CN" smtClean="0">
                <a:ea typeface="宋体" panose="02010600030101010101" pitchFamily="2" charset="-122"/>
              </a:rPr>
              <a:t>Multi-IPv6 Addresses</a:t>
            </a:r>
            <a:endParaRPr lang="en-MY" smtClean="0"/>
          </a:p>
        </p:txBody>
      </p:sp>
      <p:sp>
        <p:nvSpPr>
          <p:cNvPr id="3" name="Content Placeholder 2"/>
          <p:cNvSpPr>
            <a:spLocks noGrp="1"/>
          </p:cNvSpPr>
          <p:nvPr>
            <p:ph idx="1"/>
          </p:nvPr>
        </p:nvSpPr>
        <p:spPr>
          <a:xfrm>
            <a:off x="304800" y="1447800"/>
            <a:ext cx="8532813" cy="4799013"/>
          </a:xfrm>
        </p:spPr>
        <p:txBody>
          <a:bodyPr>
            <a:normAutofit fontScale="85000" lnSpcReduction="20000"/>
          </a:bodyPr>
          <a:lstStyle/>
          <a:p>
            <a:pPr>
              <a:defRPr/>
            </a:pPr>
            <a:r>
              <a:rPr lang="en-MY" dirty="0" smtClean="0"/>
              <a:t>A fundamental feature of IPv6 is that a single interface may also have multiple IPv6 addresses of any type (</a:t>
            </a:r>
            <a:r>
              <a:rPr lang="en-MY" dirty="0" err="1" smtClean="0"/>
              <a:t>unicast</a:t>
            </a:r>
            <a:r>
              <a:rPr lang="en-MY" dirty="0" smtClean="0"/>
              <a:t>, </a:t>
            </a:r>
            <a:r>
              <a:rPr lang="en-MY" dirty="0" err="1" smtClean="0"/>
              <a:t>anycast</a:t>
            </a:r>
            <a:r>
              <a:rPr lang="en-MY" dirty="0" smtClean="0"/>
              <a:t>, and multicast).</a:t>
            </a:r>
          </a:p>
          <a:p>
            <a:pPr>
              <a:defRPr/>
            </a:pPr>
            <a:endParaRPr lang="en-MY" dirty="0" smtClean="0"/>
          </a:p>
          <a:p>
            <a:pPr>
              <a:defRPr/>
            </a:pPr>
            <a:r>
              <a:rPr lang="en-MY" dirty="0" smtClean="0"/>
              <a:t>An interface can have several addresses, including a link-local address, any global unicast or </a:t>
            </a:r>
            <a:r>
              <a:rPr lang="en-MY" dirty="0" err="1" smtClean="0"/>
              <a:t>anycast</a:t>
            </a:r>
            <a:r>
              <a:rPr lang="en-MY" dirty="0" smtClean="0"/>
              <a:t> addresses assigned, a loopback address (::1/128), </a:t>
            </a:r>
            <a:r>
              <a:rPr lang="en-MY" dirty="0" smtClean="0"/>
              <a:t>and </a:t>
            </a:r>
            <a:r>
              <a:rPr lang="en-MY" dirty="0" smtClean="0"/>
              <a:t>any other multicast addresses to which the node is assigned. </a:t>
            </a:r>
          </a:p>
          <a:p>
            <a:pPr>
              <a:defRPr/>
            </a:pPr>
            <a:endParaRPr lang="en-MY" dirty="0" smtClean="0"/>
          </a:p>
          <a:p>
            <a:pPr>
              <a:defRPr/>
            </a:pPr>
            <a:r>
              <a:rPr lang="en-MY" dirty="0" smtClean="0"/>
              <a:t>In addition, routers must recognize the subnet-router </a:t>
            </a:r>
            <a:r>
              <a:rPr lang="en-MY" dirty="0" err="1" smtClean="0"/>
              <a:t>anycast</a:t>
            </a:r>
            <a:r>
              <a:rPr lang="en-MY" dirty="0" smtClean="0"/>
              <a:t> address and the all-routers multicast addresses.</a:t>
            </a:r>
          </a:p>
          <a:p>
            <a:pPr>
              <a:buFont typeface="Times New Roman" panose="02020603050405020304" pitchFamily="18" charset="0"/>
              <a:buNone/>
              <a:defRPr/>
            </a:pPr>
            <a:endParaRPr lang="en-MY"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MY" smtClean="0"/>
              <a:t>IPv6 Site Multihoming</a:t>
            </a:r>
          </a:p>
        </p:txBody>
      </p:sp>
      <p:sp>
        <p:nvSpPr>
          <p:cNvPr id="3" name="Content Placeholder 2"/>
          <p:cNvSpPr>
            <a:spLocks noGrp="1"/>
          </p:cNvSpPr>
          <p:nvPr>
            <p:ph idx="1"/>
          </p:nvPr>
        </p:nvSpPr>
        <p:spPr>
          <a:xfrm>
            <a:off x="304800" y="1371600"/>
            <a:ext cx="8532813" cy="2362200"/>
          </a:xfrm>
        </p:spPr>
        <p:txBody>
          <a:bodyPr>
            <a:normAutofit fontScale="85000" lnSpcReduction="20000"/>
          </a:bodyPr>
          <a:lstStyle/>
          <a:p>
            <a:pPr>
              <a:defRPr/>
            </a:pPr>
            <a:r>
              <a:rPr lang="en-MY" dirty="0" smtClean="0"/>
              <a:t>Multiple IPv6 prefixes can be assigned to networks and hosts. </a:t>
            </a:r>
          </a:p>
          <a:p>
            <a:pPr>
              <a:defRPr/>
            </a:pPr>
            <a:endParaRPr lang="en-MY" dirty="0" smtClean="0"/>
          </a:p>
          <a:p>
            <a:pPr>
              <a:defRPr/>
            </a:pPr>
            <a:r>
              <a:rPr lang="en-MY" dirty="0" smtClean="0"/>
              <a:t>Having multiple prefixes assigned to a network makes it easy for that network to connect to multiple ISPs without breaking the global routing table</a:t>
            </a:r>
            <a:endParaRPr lang="en-MY" dirty="0"/>
          </a:p>
        </p:txBody>
      </p:sp>
      <p:pic>
        <p:nvPicPr>
          <p:cNvPr id="860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86200"/>
            <a:ext cx="67151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smtClean="0"/>
              <a:t>IPv6 Multihoming</a:t>
            </a:r>
          </a:p>
        </p:txBody>
      </p:sp>
      <p:sp>
        <p:nvSpPr>
          <p:cNvPr id="3" name="Content Placeholder 2"/>
          <p:cNvSpPr>
            <a:spLocks noGrp="1"/>
          </p:cNvSpPr>
          <p:nvPr>
            <p:ph idx="1"/>
          </p:nvPr>
        </p:nvSpPr>
        <p:spPr/>
        <p:txBody>
          <a:bodyPr>
            <a:normAutofit fontScale="92500" lnSpcReduction="10000"/>
          </a:bodyPr>
          <a:lstStyle/>
          <a:p>
            <a:pPr>
              <a:defRPr/>
            </a:pPr>
            <a:r>
              <a:rPr lang="en-US" dirty="0" err="1" smtClean="0"/>
              <a:t>Multihoming</a:t>
            </a:r>
            <a:r>
              <a:rPr lang="en-US" dirty="0" smtClean="0"/>
              <a:t>:</a:t>
            </a:r>
          </a:p>
          <a:p>
            <a:pPr lvl="1">
              <a:defRPr/>
            </a:pPr>
            <a:r>
              <a:rPr lang="en-US" dirty="0" smtClean="0"/>
              <a:t>When a network is connected to more than one Internet service provider (ISP)</a:t>
            </a:r>
          </a:p>
          <a:p>
            <a:pPr>
              <a:defRPr/>
            </a:pPr>
            <a:endParaRPr lang="en-US" dirty="0" smtClean="0"/>
          </a:p>
          <a:p>
            <a:pPr>
              <a:defRPr/>
            </a:pPr>
            <a:r>
              <a:rPr lang="en-US" dirty="0" smtClean="0"/>
              <a:t>The chief objective of </a:t>
            </a:r>
            <a:r>
              <a:rPr lang="en-US" dirty="0" err="1" smtClean="0"/>
              <a:t>multihoming</a:t>
            </a:r>
            <a:r>
              <a:rPr lang="en-US" dirty="0" smtClean="0"/>
              <a:t> </a:t>
            </a:r>
          </a:p>
          <a:p>
            <a:pPr lvl="1">
              <a:defRPr/>
            </a:pPr>
            <a:r>
              <a:rPr lang="en-US" dirty="0" smtClean="0"/>
              <a:t>is to increase the quality and robustness of the Internet connection for the IP network. </a:t>
            </a:r>
          </a:p>
          <a:p>
            <a:pPr lvl="1">
              <a:defRPr/>
            </a:pPr>
            <a:r>
              <a:rPr lang="en-US" dirty="0" smtClean="0"/>
              <a:t>It is also possible to extend this concept to devices, especially when each of them has more than one interface, and each of the interfaces is attached to different networks.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a:t>Cisco IPv6 </a:t>
            </a:r>
            <a:r>
              <a:rPr lang="en-US" dirty="0" smtClean="0"/>
              <a:t>Configuration</a:t>
            </a:r>
          </a:p>
        </p:txBody>
      </p:sp>
      <p:pic>
        <p:nvPicPr>
          <p:cNvPr id="9011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02468" y="2133600"/>
            <a:ext cx="3995738" cy="3352800"/>
          </a:xfrm>
          <a:noFill/>
        </p:spPr>
      </p:pic>
      <p:pic>
        <p:nvPicPr>
          <p:cNvPr id="901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437" y="2133600"/>
            <a:ext cx="42259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7" name="Rectangle 5"/>
          <p:cNvSpPr>
            <a:spLocks noChangeArrowheads="1"/>
          </p:cNvSpPr>
          <p:nvPr/>
        </p:nvSpPr>
        <p:spPr bwMode="auto">
          <a:xfrm>
            <a:off x="5257800" y="1555750"/>
            <a:ext cx="281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Clr>
                <a:srgbClr val="000000"/>
              </a:buClr>
              <a:buSzPct val="100000"/>
              <a:buFont typeface="Times New Roman" panose="02020603050405020304" pitchFamily="18" charset="0"/>
              <a:buNone/>
            </a:pPr>
            <a:r>
              <a:rPr lang="en-US" dirty="0">
                <a:solidFill>
                  <a:schemeClr val="tx1"/>
                </a:solidFill>
              </a:rPr>
              <a:t>EUI-64 Interface Identifier</a:t>
            </a:r>
          </a:p>
        </p:txBody>
      </p:sp>
      <p:sp>
        <p:nvSpPr>
          <p:cNvPr id="90118" name="Rectangle 6"/>
          <p:cNvSpPr>
            <a:spLocks noChangeArrowheads="1"/>
          </p:cNvSpPr>
          <p:nvPr/>
        </p:nvSpPr>
        <p:spPr bwMode="auto">
          <a:xfrm>
            <a:off x="914400" y="1555750"/>
            <a:ext cx="285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Clr>
                <a:srgbClr val="000000"/>
              </a:buClr>
              <a:buSzPct val="100000"/>
              <a:buFont typeface="Times New Roman" panose="02020603050405020304" pitchFamily="18" charset="0"/>
              <a:buNone/>
            </a:pPr>
            <a:r>
              <a:rPr lang="en-US" dirty="0">
                <a:solidFill>
                  <a:schemeClr val="tx1"/>
                </a:solidFill>
              </a:rPr>
              <a:t>Manual Interface Identifier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1752600"/>
            <a:ext cx="7088188" cy="4533900"/>
          </a:xfrm>
          <a:noFill/>
        </p:spPr>
      </p:pic>
      <p:sp>
        <p:nvSpPr>
          <p:cNvPr id="91140" name="Rectangle 4"/>
          <p:cNvSpPr>
            <a:spLocks noChangeArrowheads="1"/>
          </p:cNvSpPr>
          <p:nvPr/>
        </p:nvSpPr>
        <p:spPr bwMode="auto">
          <a:xfrm>
            <a:off x="3276600" y="1371600"/>
            <a:ext cx="285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Clr>
                <a:srgbClr val="000000"/>
              </a:buClr>
              <a:buSzPct val="100000"/>
              <a:buFont typeface="Times New Roman" panose="02020603050405020304" pitchFamily="18" charset="0"/>
              <a:buNone/>
            </a:pPr>
            <a:r>
              <a:rPr lang="en-US">
                <a:solidFill>
                  <a:schemeClr val="tx1"/>
                </a:solidFill>
              </a:rPr>
              <a:t>Manual Interface Identifier</a:t>
            </a:r>
          </a:p>
        </p:txBody>
      </p:sp>
      <p:sp>
        <p:nvSpPr>
          <p:cNvPr id="2" name="Title 1"/>
          <p:cNvSpPr>
            <a:spLocks noGrp="1"/>
          </p:cNvSpPr>
          <p:nvPr>
            <p:ph type="title"/>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z="4400" smtClean="0"/>
              <a:t>IPv6 Address &amp; Subnet Rules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739900"/>
            <a:ext cx="7737475" cy="4537075"/>
          </a:xfrm>
          <a:noFill/>
        </p:spPr>
      </p:pic>
      <p:sp>
        <p:nvSpPr>
          <p:cNvPr id="92164" name="Rectangle 4"/>
          <p:cNvSpPr>
            <a:spLocks noChangeArrowheads="1"/>
          </p:cNvSpPr>
          <p:nvPr/>
        </p:nvSpPr>
        <p:spPr bwMode="auto">
          <a:xfrm>
            <a:off x="3352800" y="1371600"/>
            <a:ext cx="281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Clr>
                <a:srgbClr val="000000"/>
              </a:buClr>
              <a:buSzPct val="100000"/>
              <a:buFont typeface="Times New Roman" panose="02020603050405020304" pitchFamily="18" charset="0"/>
              <a:buNone/>
            </a:pPr>
            <a:r>
              <a:rPr lang="en-US">
                <a:solidFill>
                  <a:schemeClr val="tx1"/>
                </a:solidFill>
              </a:rPr>
              <a:t>EUI-64 Interface Identifier</a:t>
            </a:r>
          </a:p>
        </p:txBody>
      </p:sp>
      <p:sp>
        <p:nvSpPr>
          <p:cNvPr id="2" name="Title 1"/>
          <p:cNvSpPr>
            <a:spLocks noGrp="1"/>
          </p:cNvSpPr>
          <p:nvPr>
            <p:ph type="title"/>
          </p:nvPr>
        </p:nvSpPr>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Multiple IPv6 Addresses on 1 Interface</a:t>
            </a:r>
            <a:endParaRPr lang="en-US" dirty="0"/>
          </a:p>
        </p:txBody>
      </p:sp>
      <p:sp>
        <p:nvSpPr>
          <p:cNvPr id="3" name="Content Placeholder 2"/>
          <p:cNvSpPr>
            <a:spLocks noGrp="1"/>
          </p:cNvSpPr>
          <p:nvPr>
            <p:ph idx="1"/>
          </p:nvPr>
        </p:nvSpPr>
        <p:spPr>
          <a:xfrm>
            <a:off x="304800" y="1447800"/>
            <a:ext cx="8532813" cy="914400"/>
          </a:xfrm>
        </p:spPr>
        <p:txBody>
          <a:bodyPr>
            <a:normAutofit fontScale="62500" lnSpcReduction="20000"/>
          </a:bodyPr>
          <a:lstStyle/>
          <a:p>
            <a:pPr>
              <a:defRPr/>
            </a:pPr>
            <a:r>
              <a:rPr lang="en-US" dirty="0" smtClean="0"/>
              <a:t>You can configure multiple IPv6 addresses onto 1 single interface.</a:t>
            </a:r>
          </a:p>
          <a:p>
            <a:pPr lvl="1">
              <a:defRPr/>
            </a:pPr>
            <a:r>
              <a:rPr lang="en-US" dirty="0" smtClean="0"/>
              <a:t>But you can only configure one IPv4 address to a interface</a:t>
            </a:r>
            <a:endParaRPr lang="en-US" dirty="0"/>
          </a:p>
        </p:txBody>
      </p:sp>
      <p:sp>
        <p:nvSpPr>
          <p:cNvPr id="93188" name="Rectangle 3"/>
          <p:cNvSpPr>
            <a:spLocks noChangeArrowheads="1"/>
          </p:cNvSpPr>
          <p:nvPr/>
        </p:nvSpPr>
        <p:spPr bwMode="auto">
          <a:xfrm>
            <a:off x="3810000" y="2362200"/>
            <a:ext cx="5181600" cy="181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hangingPunct="1">
              <a:buClr>
                <a:srgbClr val="000000"/>
              </a:buClr>
              <a:buSzPct val="100000"/>
              <a:buFont typeface="Times New Roman" panose="02020603050405020304" pitchFamily="18" charset="0"/>
              <a:buNone/>
            </a:pPr>
            <a:r>
              <a:rPr lang="en-US" sz="1400">
                <a:solidFill>
                  <a:schemeClr val="tx1"/>
                </a:solidFill>
                <a:latin typeface="Courier New" panose="02070309020205020404" pitchFamily="49" charset="0"/>
                <a:cs typeface="Courier New" panose="02070309020205020404" pitchFamily="49" charset="0"/>
              </a:rPr>
              <a:t>Router(config)#ipv6 unicast</a:t>
            </a:r>
          </a:p>
          <a:p>
            <a:pPr eaLnBrk="1" hangingPunct="1">
              <a:buClr>
                <a:srgbClr val="000000"/>
              </a:buClr>
              <a:buSzPct val="100000"/>
              <a:buFont typeface="Times New Roman" panose="02020603050405020304" pitchFamily="18" charset="0"/>
              <a:buNone/>
            </a:pPr>
            <a:r>
              <a:rPr lang="en-US" sz="1400">
                <a:solidFill>
                  <a:schemeClr val="tx1"/>
                </a:solidFill>
                <a:latin typeface="Courier New" panose="02070309020205020404" pitchFamily="49" charset="0"/>
                <a:cs typeface="Courier New" panose="02070309020205020404" pitchFamily="49" charset="0"/>
              </a:rPr>
              <a:t>Router(config)#int fa0/0</a:t>
            </a:r>
          </a:p>
          <a:p>
            <a:pPr eaLnBrk="1" hangingPunct="1">
              <a:buClr>
                <a:srgbClr val="000000"/>
              </a:buClr>
              <a:buSzPct val="100000"/>
              <a:buFont typeface="Times New Roman" panose="02020603050405020304" pitchFamily="18" charset="0"/>
              <a:buNone/>
            </a:pPr>
            <a:r>
              <a:rPr lang="en-US" sz="1400">
                <a:solidFill>
                  <a:schemeClr val="tx1"/>
                </a:solidFill>
                <a:latin typeface="Courier New" panose="02070309020205020404" pitchFamily="49" charset="0"/>
                <a:cs typeface="Courier New" panose="02070309020205020404" pitchFamily="49" charset="0"/>
              </a:rPr>
              <a:t>Router(config-if)#ipv6 enable</a:t>
            </a:r>
          </a:p>
          <a:p>
            <a:pPr eaLnBrk="1" hangingPunct="1">
              <a:buClr>
                <a:srgbClr val="000000"/>
              </a:buClr>
              <a:buSzPct val="100000"/>
              <a:buFont typeface="Times New Roman" panose="02020603050405020304" pitchFamily="18" charset="0"/>
              <a:buNone/>
            </a:pPr>
            <a:r>
              <a:rPr lang="en-US" sz="1400">
                <a:solidFill>
                  <a:schemeClr val="tx1"/>
                </a:solidFill>
                <a:latin typeface="Courier New" panose="02070309020205020404" pitchFamily="49" charset="0"/>
                <a:cs typeface="Courier New" panose="02070309020205020404" pitchFamily="49" charset="0"/>
              </a:rPr>
              <a:t>Router(config-if)#ipv6 addr 2006:1::1/64</a:t>
            </a:r>
          </a:p>
          <a:p>
            <a:pPr eaLnBrk="1" hangingPunct="1">
              <a:buClr>
                <a:srgbClr val="000000"/>
              </a:buClr>
              <a:buSzPct val="100000"/>
              <a:buFont typeface="Times New Roman" panose="02020603050405020304" pitchFamily="18" charset="0"/>
              <a:buNone/>
            </a:pPr>
            <a:r>
              <a:rPr lang="en-US" sz="1400">
                <a:solidFill>
                  <a:schemeClr val="tx1"/>
                </a:solidFill>
                <a:latin typeface="Courier New" panose="02070309020205020404" pitchFamily="49" charset="0"/>
                <a:cs typeface="Courier New" panose="02070309020205020404" pitchFamily="49" charset="0"/>
              </a:rPr>
              <a:t>Router(config-if)#ipv6 addr 2006:1::/64 eui-64</a:t>
            </a:r>
          </a:p>
          <a:p>
            <a:pPr eaLnBrk="1" hangingPunct="1">
              <a:buClr>
                <a:srgbClr val="000000"/>
              </a:buClr>
              <a:buSzPct val="100000"/>
              <a:buFont typeface="Times New Roman" panose="02020603050405020304" pitchFamily="18" charset="0"/>
              <a:buNone/>
            </a:pPr>
            <a:r>
              <a:rPr lang="en-US" sz="1400">
                <a:solidFill>
                  <a:schemeClr val="tx1"/>
                </a:solidFill>
                <a:latin typeface="Courier New" panose="02070309020205020404" pitchFamily="49" charset="0"/>
                <a:cs typeface="Courier New" panose="02070309020205020404" pitchFamily="49" charset="0"/>
              </a:rPr>
              <a:t>Router(config-if)#ipv6 addr 2006:1::1000/64</a:t>
            </a:r>
          </a:p>
          <a:p>
            <a:pPr eaLnBrk="1" hangingPunct="1">
              <a:buClr>
                <a:srgbClr val="000000"/>
              </a:buClr>
              <a:buSzPct val="100000"/>
              <a:buFont typeface="Times New Roman" panose="02020603050405020304" pitchFamily="18" charset="0"/>
              <a:buNone/>
            </a:pPr>
            <a:r>
              <a:rPr lang="en-US" sz="1400">
                <a:solidFill>
                  <a:schemeClr val="tx1"/>
                </a:solidFill>
                <a:latin typeface="Courier New" panose="02070309020205020404" pitchFamily="49" charset="0"/>
                <a:cs typeface="Courier New" panose="02070309020205020404" pitchFamily="49" charset="0"/>
              </a:rPr>
              <a:t>Router(config-if)#ipv6 addr 2006:1::2002/64</a:t>
            </a:r>
          </a:p>
          <a:p>
            <a:pPr eaLnBrk="1" hangingPunct="1">
              <a:buClr>
                <a:srgbClr val="000000"/>
              </a:buClr>
              <a:buSzPct val="100000"/>
              <a:buFont typeface="Times New Roman" panose="02020603050405020304" pitchFamily="18" charset="0"/>
              <a:buNone/>
            </a:pPr>
            <a:r>
              <a:rPr lang="en-US" sz="1400">
                <a:solidFill>
                  <a:schemeClr val="tx1"/>
                </a:solidFill>
                <a:latin typeface="Courier New" panose="02070309020205020404" pitchFamily="49" charset="0"/>
                <a:cs typeface="Courier New" panose="02070309020205020404" pitchFamily="49" charset="0"/>
              </a:rPr>
              <a:t>Router(config-if)#no shut</a:t>
            </a:r>
          </a:p>
        </p:txBody>
      </p:sp>
      <p:sp>
        <p:nvSpPr>
          <p:cNvPr id="93189" name="Rectangle 4"/>
          <p:cNvSpPr>
            <a:spLocks noChangeArrowheads="1"/>
          </p:cNvSpPr>
          <p:nvPr/>
        </p:nvSpPr>
        <p:spPr bwMode="auto">
          <a:xfrm>
            <a:off x="533400" y="4343400"/>
            <a:ext cx="6248400" cy="203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hangingPunct="1">
              <a:buClr>
                <a:srgbClr val="000000"/>
              </a:buClr>
              <a:buSzPct val="100000"/>
              <a:buFont typeface="Times New Roman" panose="02020603050405020304" pitchFamily="18" charset="0"/>
              <a:buNone/>
            </a:pPr>
            <a:r>
              <a:rPr lang="en-US" sz="1400">
                <a:solidFill>
                  <a:schemeClr val="tx1"/>
                </a:solidFill>
                <a:latin typeface="Courier New" panose="02070309020205020404" pitchFamily="49" charset="0"/>
                <a:cs typeface="Courier New" panose="02070309020205020404" pitchFamily="49" charset="0"/>
              </a:rPr>
              <a:t>Router#show ipv6 int br</a:t>
            </a:r>
          </a:p>
          <a:p>
            <a:pPr eaLnBrk="1" hangingPunct="1">
              <a:buClr>
                <a:srgbClr val="000000"/>
              </a:buClr>
              <a:buSzPct val="100000"/>
              <a:buFont typeface="Times New Roman" panose="02020603050405020304" pitchFamily="18" charset="0"/>
              <a:buNone/>
            </a:pPr>
            <a:r>
              <a:rPr lang="en-US" sz="1400">
                <a:solidFill>
                  <a:schemeClr val="tx1"/>
                </a:solidFill>
                <a:latin typeface="Courier New" panose="02070309020205020404" pitchFamily="49" charset="0"/>
                <a:cs typeface="Courier New" panose="02070309020205020404" pitchFamily="49" charset="0"/>
              </a:rPr>
              <a:t>FastEthernet0/0            [up/down]</a:t>
            </a:r>
          </a:p>
          <a:p>
            <a:pPr eaLnBrk="1" hangingPunct="1">
              <a:buClr>
                <a:srgbClr val="000000"/>
              </a:buClr>
              <a:buSzPct val="100000"/>
              <a:buFont typeface="Times New Roman" panose="02020603050405020304" pitchFamily="18" charset="0"/>
              <a:buNone/>
            </a:pPr>
            <a:r>
              <a:rPr lang="en-US" sz="1400">
                <a:solidFill>
                  <a:schemeClr val="tx1"/>
                </a:solidFill>
                <a:latin typeface="Courier New" panose="02070309020205020404" pitchFamily="49" charset="0"/>
                <a:cs typeface="Courier New" panose="02070309020205020404" pitchFamily="49" charset="0"/>
              </a:rPr>
              <a:t>    FE80::230:A3FF:FE20:201</a:t>
            </a:r>
          </a:p>
          <a:p>
            <a:pPr eaLnBrk="1" hangingPunct="1">
              <a:buClr>
                <a:srgbClr val="000000"/>
              </a:buClr>
              <a:buSzPct val="100000"/>
              <a:buFont typeface="Times New Roman" panose="02020603050405020304" pitchFamily="18" charset="0"/>
              <a:buNone/>
            </a:pPr>
            <a:r>
              <a:rPr lang="en-US" sz="1400">
                <a:solidFill>
                  <a:schemeClr val="tx1"/>
                </a:solidFill>
                <a:latin typeface="Courier New" panose="02070309020205020404" pitchFamily="49" charset="0"/>
                <a:cs typeface="Courier New" panose="02070309020205020404" pitchFamily="49" charset="0"/>
              </a:rPr>
              <a:t>    2006:1::1</a:t>
            </a:r>
          </a:p>
          <a:p>
            <a:pPr eaLnBrk="1" hangingPunct="1">
              <a:buClr>
                <a:srgbClr val="000000"/>
              </a:buClr>
              <a:buSzPct val="100000"/>
              <a:buFont typeface="Times New Roman" panose="02020603050405020304" pitchFamily="18" charset="0"/>
              <a:buNone/>
            </a:pPr>
            <a:r>
              <a:rPr lang="en-US" sz="1400">
                <a:solidFill>
                  <a:schemeClr val="tx1"/>
                </a:solidFill>
                <a:latin typeface="Courier New" panose="02070309020205020404" pitchFamily="49" charset="0"/>
                <a:cs typeface="Courier New" panose="02070309020205020404" pitchFamily="49" charset="0"/>
              </a:rPr>
              <a:t>    2006:1::1000</a:t>
            </a:r>
          </a:p>
          <a:p>
            <a:pPr eaLnBrk="1" hangingPunct="1">
              <a:buClr>
                <a:srgbClr val="000000"/>
              </a:buClr>
              <a:buSzPct val="100000"/>
              <a:buFont typeface="Times New Roman" panose="02020603050405020304" pitchFamily="18" charset="0"/>
              <a:buNone/>
            </a:pPr>
            <a:r>
              <a:rPr lang="en-US" sz="1400">
                <a:solidFill>
                  <a:schemeClr val="tx1"/>
                </a:solidFill>
                <a:latin typeface="Courier New" panose="02070309020205020404" pitchFamily="49" charset="0"/>
                <a:cs typeface="Courier New" panose="02070309020205020404" pitchFamily="49" charset="0"/>
              </a:rPr>
              <a:t>    2006:1::2002</a:t>
            </a:r>
          </a:p>
          <a:p>
            <a:pPr eaLnBrk="1" hangingPunct="1">
              <a:buClr>
                <a:srgbClr val="000000"/>
              </a:buClr>
              <a:buSzPct val="100000"/>
              <a:buFont typeface="Times New Roman" panose="02020603050405020304" pitchFamily="18" charset="0"/>
              <a:buNone/>
            </a:pPr>
            <a:r>
              <a:rPr lang="en-US" sz="1400">
                <a:solidFill>
                  <a:schemeClr val="tx1"/>
                </a:solidFill>
                <a:latin typeface="Courier New" panose="02070309020205020404" pitchFamily="49" charset="0"/>
                <a:cs typeface="Courier New" panose="02070309020205020404" pitchFamily="49" charset="0"/>
              </a:rPr>
              <a:t>    2006:1::230:A3FF:FE20:201</a:t>
            </a:r>
          </a:p>
          <a:p>
            <a:pPr eaLnBrk="1" hangingPunct="1">
              <a:buClr>
                <a:srgbClr val="000000"/>
              </a:buClr>
              <a:buSzPct val="100000"/>
              <a:buFont typeface="Times New Roman" panose="02020603050405020304" pitchFamily="18" charset="0"/>
              <a:buNone/>
            </a:pPr>
            <a:r>
              <a:rPr lang="en-US" sz="1400">
                <a:solidFill>
                  <a:schemeClr val="tx1"/>
                </a:solidFill>
                <a:latin typeface="Courier New" panose="02070309020205020404" pitchFamily="49" charset="0"/>
                <a:cs typeface="Courier New" panose="02070309020205020404" pitchFamily="49" charset="0"/>
              </a:rPr>
              <a:t>FastEthernet0/1            [administratively down/down]</a:t>
            </a:r>
          </a:p>
          <a:p>
            <a:pPr eaLnBrk="1" hangingPunct="1">
              <a:buClr>
                <a:srgbClr val="000000"/>
              </a:buClr>
              <a:buSzPct val="100000"/>
              <a:buFont typeface="Times New Roman" panose="02020603050405020304" pitchFamily="18" charset="0"/>
              <a:buNone/>
            </a:pPr>
            <a:r>
              <a:rPr lang="en-US" sz="1400">
                <a:solidFill>
                  <a:schemeClr val="tx1"/>
                </a:solidFill>
                <a:latin typeface="Courier New" panose="02070309020205020404" pitchFamily="49" charset="0"/>
                <a:cs typeface="Courier New" panose="02070309020205020404" pitchFamily="49" charset="0"/>
              </a:rPr>
              <a:t>Vlan1                      [administratively down/down]</a:t>
            </a:r>
          </a:p>
        </p:txBody>
      </p:sp>
      <p:sp>
        <p:nvSpPr>
          <p:cNvPr id="93190" name="TextBox 5"/>
          <p:cNvSpPr txBox="1">
            <a:spLocks noChangeArrowheads="1"/>
          </p:cNvSpPr>
          <p:nvPr/>
        </p:nvSpPr>
        <p:spPr bwMode="auto">
          <a:xfrm>
            <a:off x="609600" y="2590800"/>
            <a:ext cx="29432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Clr>
                <a:srgbClr val="000000"/>
              </a:buClr>
              <a:buSzPct val="100000"/>
              <a:buFont typeface="Times New Roman" panose="02020603050405020304" pitchFamily="18" charset="0"/>
              <a:buNone/>
            </a:pPr>
            <a:r>
              <a:rPr lang="en-US" sz="2800">
                <a:solidFill>
                  <a:schemeClr val="tx1"/>
                </a:solidFill>
              </a:rPr>
              <a:t>To support </a:t>
            </a:r>
          </a:p>
          <a:p>
            <a:pPr eaLnBrk="1" hangingPunct="1">
              <a:buClr>
                <a:srgbClr val="000000"/>
              </a:buClr>
              <a:buSzPct val="100000"/>
              <a:buFont typeface="Times New Roman" panose="02020603050405020304" pitchFamily="18" charset="0"/>
              <a:buNone/>
            </a:pPr>
            <a:r>
              <a:rPr lang="en-US" sz="2800">
                <a:solidFill>
                  <a:schemeClr val="tx1"/>
                </a:solidFill>
              </a:rPr>
              <a:t>IPv6 multihoming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456613" cy="836613"/>
          </a:xfrm>
        </p:spPr>
        <p:txBody>
          <a:bodyPr>
            <a:normAutofit fontScale="90000"/>
          </a:bodyPr>
          <a:lstStyle/>
          <a:p>
            <a:pPr>
              <a:defRPr/>
            </a:pPr>
            <a:r>
              <a:rPr lang="en-MY" dirty="0" smtClean="0"/>
              <a:t>Configuring IPv6 Addressing and Enabling IPv6 Routing </a:t>
            </a:r>
            <a:endParaRPr lang="en-MY" dirty="0"/>
          </a:p>
        </p:txBody>
      </p:sp>
      <p:pic>
        <p:nvPicPr>
          <p:cNvPr id="9421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66838" y="1943100"/>
            <a:ext cx="6410325" cy="3733800"/>
          </a:xfr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smtClean="0"/>
              <a:t>Detail Steps - 1</a:t>
            </a:r>
            <a:endParaRPr lang="en-MY" smtClean="0"/>
          </a:p>
        </p:txBody>
      </p:sp>
      <p:pic>
        <p:nvPicPr>
          <p:cNvPr id="9523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2273300"/>
            <a:ext cx="8532813" cy="3071813"/>
          </a:xfr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smtClean="0"/>
              <a:t>Detail Steps - 2</a:t>
            </a:r>
            <a:endParaRPr lang="en-MY" smtClean="0"/>
          </a:p>
        </p:txBody>
      </p:sp>
      <p:pic>
        <p:nvPicPr>
          <p:cNvPr id="9625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371600"/>
            <a:ext cx="7467600" cy="5106988"/>
          </a:xfr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smtClean="0"/>
              <a:t>Detail Steps - 2</a:t>
            </a:r>
            <a:endParaRPr lang="en-MY" smtClean="0"/>
          </a:p>
        </p:txBody>
      </p:sp>
      <p:pic>
        <p:nvPicPr>
          <p:cNvPr id="9728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828800"/>
            <a:ext cx="8532813" cy="2173288"/>
          </a:xfrm>
          <a:noFill/>
        </p:spPr>
      </p:pic>
      <p:sp>
        <p:nvSpPr>
          <p:cNvPr id="97284" name="TextBox 4"/>
          <p:cNvSpPr txBox="1">
            <a:spLocks noChangeArrowheads="1"/>
          </p:cNvSpPr>
          <p:nvPr/>
        </p:nvSpPr>
        <p:spPr bwMode="auto">
          <a:xfrm>
            <a:off x="457200" y="4953000"/>
            <a:ext cx="8272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Clr>
                <a:srgbClr val="000000"/>
              </a:buClr>
              <a:buSzPct val="100000"/>
              <a:buFont typeface="Times New Roman" panose="02020603050405020304" pitchFamily="18" charset="0"/>
              <a:buNone/>
            </a:pPr>
            <a:r>
              <a:rPr lang="en-US" dirty="0">
                <a:solidFill>
                  <a:schemeClr val="tx1"/>
                </a:solidFill>
              </a:rPr>
              <a:t>Note: “ipv6 unicast-routing” command is a MUST for ipv6 to work in Cisco router</a:t>
            </a:r>
            <a:endParaRPr lang="en-MY" dirty="0">
              <a:solidFill>
                <a:schemeClr val="tx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sz="3200" dirty="0" smtClean="0"/>
              <a:t>IPv6 Routing: Default and Static Routing</a:t>
            </a:r>
          </a:p>
        </p:txBody>
      </p:sp>
      <p:pic>
        <p:nvPicPr>
          <p:cNvPr id="2" name="Picture 1"/>
          <p:cNvPicPr>
            <a:picLocks noChangeAspect="1"/>
          </p:cNvPicPr>
          <p:nvPr/>
        </p:nvPicPr>
        <p:blipFill>
          <a:blip r:embed="rId2"/>
          <a:stretch>
            <a:fillRect/>
          </a:stretch>
        </p:blipFill>
        <p:spPr>
          <a:xfrm>
            <a:off x="1156493" y="3429000"/>
            <a:ext cx="7058025" cy="2476500"/>
          </a:xfrm>
          <a:prstGeom prst="rect">
            <a:avLst/>
          </a:prstGeom>
        </p:spPr>
      </p:pic>
      <p:sp>
        <p:nvSpPr>
          <p:cNvPr id="5" name="Content Placeholder 2"/>
          <p:cNvSpPr txBox="1">
            <a:spLocks/>
          </p:cNvSpPr>
          <p:nvPr/>
        </p:nvSpPr>
        <p:spPr bwMode="auto">
          <a:xfrm>
            <a:off x="920748" y="1524000"/>
            <a:ext cx="7529513" cy="1989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normAutofit/>
          </a:bodyPr>
          <a:lst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buChar char="•"/>
              <a:defRPr sz="3200">
                <a:solidFill>
                  <a:srgbClr val="003399"/>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buChar char="–"/>
              <a:defRPr sz="2800">
                <a:solidFill>
                  <a:srgbClr val="763B00"/>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9A0000"/>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6600CC"/>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defRPr>
            </a:lvl5pPr>
            <a:lvl6pPr marL="25146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6pPr>
            <a:lvl7pPr marL="29718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7pPr>
            <a:lvl8pPr marL="34290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8pPr>
            <a:lvl9pPr marL="38862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9pPr>
          </a:lstStyle>
          <a:p>
            <a:pPr>
              <a:defRPr/>
            </a:pPr>
            <a:r>
              <a:rPr lang="en-US" kern="0" dirty="0" smtClean="0"/>
              <a:t>Similar to IPv4.                                    Need to define the next hop/interface.</a:t>
            </a:r>
          </a:p>
          <a:p>
            <a:pPr>
              <a:defRPr/>
            </a:pPr>
            <a:r>
              <a:rPr lang="en-US" kern="0" dirty="0" smtClean="0"/>
              <a:t>Default route denoted as ::/0</a:t>
            </a:r>
          </a:p>
          <a:p>
            <a:pPr>
              <a:defRPr/>
            </a:pPr>
            <a:endParaRPr lang="en-US" kern="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smtClean="0"/>
              <a:t>IPv6 Static Route Configuration</a:t>
            </a:r>
          </a:p>
        </p:txBody>
      </p:sp>
      <p:pic>
        <p:nvPicPr>
          <p:cNvPr id="10035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49438" y="1371600"/>
            <a:ext cx="5443537" cy="4875213"/>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Some Terminology</a:t>
            </a:r>
          </a:p>
        </p:txBody>
      </p:sp>
      <p:sp>
        <p:nvSpPr>
          <p:cNvPr id="20483" name="Rectangle 3"/>
          <p:cNvSpPr>
            <a:spLocks noGrp="1" noChangeArrowheads="1"/>
          </p:cNvSpPr>
          <p:nvPr>
            <p:ph type="body" idx="1"/>
          </p:nvPr>
        </p:nvSpPr>
        <p:spPr>
          <a:xfrm>
            <a:off x="304800" y="1600200"/>
            <a:ext cx="8532813" cy="3429000"/>
          </a:xfrm>
        </p:spPr>
        <p:txBody>
          <a:bodyPr/>
          <a:lstStyle/>
          <a:p>
            <a:pPr>
              <a:buFont typeface="Wingdings" panose="05000000000000000000" pitchFamily="2" charset="2"/>
              <a:buNone/>
            </a:pPr>
            <a:r>
              <a:rPr lang="en-US" sz="1800" smtClean="0"/>
              <a:t>node		a protocol module that implements IPv6</a:t>
            </a:r>
          </a:p>
          <a:p>
            <a:pPr>
              <a:buFont typeface="Wingdings" panose="05000000000000000000" pitchFamily="2" charset="2"/>
              <a:buNone/>
            </a:pPr>
            <a:r>
              <a:rPr lang="en-US" sz="1800" smtClean="0"/>
              <a:t>router		a node that forwards IPv6 packets not explicitly addressed to itself</a:t>
            </a:r>
          </a:p>
          <a:p>
            <a:pPr>
              <a:buFont typeface="Wingdings" panose="05000000000000000000" pitchFamily="2" charset="2"/>
              <a:buNone/>
            </a:pPr>
            <a:r>
              <a:rPr lang="en-US" sz="1800" smtClean="0"/>
              <a:t>host			any node that is not a router</a:t>
            </a:r>
          </a:p>
          <a:p>
            <a:pPr>
              <a:buFont typeface="Wingdings" panose="05000000000000000000" pitchFamily="2" charset="2"/>
              <a:buNone/>
            </a:pPr>
            <a:r>
              <a:rPr lang="en-US" sz="1800" smtClean="0"/>
              <a:t>link			a communication facility or medium over which</a:t>
            </a:r>
            <a:br>
              <a:rPr lang="en-US" sz="1800" smtClean="0"/>
            </a:br>
            <a:r>
              <a:rPr lang="en-US" sz="1800" smtClean="0"/>
              <a:t>			nodes can communicate at the link layer,</a:t>
            </a:r>
            <a:br>
              <a:rPr lang="en-US" sz="1800" smtClean="0"/>
            </a:br>
            <a:r>
              <a:rPr lang="en-US" sz="1800" smtClean="0"/>
              <a:t>			i.e., the layer immediately below IPv6</a:t>
            </a:r>
          </a:p>
          <a:p>
            <a:pPr>
              <a:buFont typeface="Wingdings" panose="05000000000000000000" pitchFamily="2" charset="2"/>
              <a:buNone/>
            </a:pPr>
            <a:r>
              <a:rPr lang="en-US" sz="1800" smtClean="0"/>
              <a:t>neighbors	nodes attached to the same link</a:t>
            </a:r>
          </a:p>
          <a:p>
            <a:pPr>
              <a:buFont typeface="Wingdings" panose="05000000000000000000" pitchFamily="2" charset="2"/>
              <a:buNone/>
            </a:pPr>
            <a:r>
              <a:rPr lang="en-US" sz="1800" smtClean="0"/>
              <a:t>interface		a node’s attachment to a link</a:t>
            </a:r>
          </a:p>
          <a:p>
            <a:pPr>
              <a:buFont typeface="Wingdings" panose="05000000000000000000" pitchFamily="2" charset="2"/>
              <a:buNone/>
            </a:pPr>
            <a:r>
              <a:rPr lang="en-US" sz="1800" smtClean="0"/>
              <a:t>address		an IPv6-layer identifier for an interface or a set of interfaces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IPv6 Rule #1</a:t>
            </a:r>
          </a:p>
        </p:txBody>
      </p:sp>
      <p:sp>
        <p:nvSpPr>
          <p:cNvPr id="4" name="Text Placeholder 3"/>
          <p:cNvSpPr>
            <a:spLocks noGrp="1"/>
          </p:cNvSpPr>
          <p:nvPr>
            <p:ph type="body" sz="half" idx="1"/>
          </p:nvPr>
        </p:nvSpPr>
        <p:spPr>
          <a:xfrm>
            <a:off x="228600" y="1524000"/>
            <a:ext cx="8685213" cy="609600"/>
          </a:xfrm>
        </p:spPr>
        <p:txBody>
          <a:bodyPr>
            <a:normAutofit/>
          </a:bodyPr>
          <a:lstStyle/>
          <a:p>
            <a:pPr>
              <a:defRPr/>
            </a:pPr>
            <a:r>
              <a:rPr lang="en-US" u="sng" dirty="0" smtClean="0"/>
              <a:t>IPv6 address is designed to be 128 bits long</a:t>
            </a:r>
            <a:r>
              <a:rPr lang="en-US" dirty="0" smtClean="0"/>
              <a:t>. </a:t>
            </a:r>
            <a:endParaRPr lang="en-US" dirty="0"/>
          </a:p>
        </p:txBody>
      </p:sp>
      <p:pic>
        <p:nvPicPr>
          <p:cNvPr id="2253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47800" y="2514600"/>
            <a:ext cx="6926263" cy="3581400"/>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title"/>
          </p:nvPr>
        </p:nvSpPr>
        <p:spPr/>
        <p:txBody>
          <a:bodyPr/>
          <a:lstStyle/>
          <a:p>
            <a:r>
              <a:rPr lang="en-US" smtClean="0"/>
              <a:t>Comparison of IPv4 and IPv6</a:t>
            </a:r>
          </a:p>
        </p:txBody>
      </p:sp>
      <p:grpSp>
        <p:nvGrpSpPr>
          <p:cNvPr id="23555" name="Group 8"/>
          <p:cNvGrpSpPr>
            <a:grpSpLocks/>
          </p:cNvGrpSpPr>
          <p:nvPr/>
        </p:nvGrpSpPr>
        <p:grpSpPr bwMode="auto">
          <a:xfrm>
            <a:off x="609600" y="1476375"/>
            <a:ext cx="7924800" cy="4852988"/>
            <a:chOff x="609600" y="1476375"/>
            <a:chExt cx="7924800" cy="4852988"/>
          </a:xfrm>
        </p:grpSpPr>
        <p:pic>
          <p:nvPicPr>
            <p:cNvPr id="23556" name="Picture 13" descr="022P_1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76375"/>
              <a:ext cx="79248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12"/>
            <p:cNvSpPr>
              <a:spLocks noChangeArrowheads="1"/>
            </p:cNvSpPr>
            <p:nvPr/>
          </p:nvSpPr>
          <p:spPr bwMode="auto">
            <a:xfrm>
              <a:off x="644525" y="2976563"/>
              <a:ext cx="71516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marL="230188" indent="-230188" defTabSz="814388">
                <a:defRPr>
                  <a:solidFill>
                    <a:schemeClr val="bg1"/>
                  </a:solidFill>
                  <a:latin typeface="Arial" panose="020B0604020202020204" pitchFamily="34" charset="0"/>
                  <a:ea typeface="MS Gothic" panose="020B0609070205080204" pitchFamily="49" charset="-128"/>
                </a:defRPr>
              </a:lvl1pPr>
              <a:lvl2pPr defTabSz="814388">
                <a:defRPr>
                  <a:solidFill>
                    <a:schemeClr val="bg1"/>
                  </a:solidFill>
                  <a:latin typeface="Arial" panose="020B0604020202020204" pitchFamily="34" charset="0"/>
                  <a:ea typeface="MS Gothic" panose="020B0609070205080204" pitchFamily="49" charset="-128"/>
                </a:defRPr>
              </a:lvl2pPr>
              <a:lvl3pPr defTabSz="814388">
                <a:defRPr>
                  <a:solidFill>
                    <a:schemeClr val="bg1"/>
                  </a:solidFill>
                  <a:latin typeface="Arial" panose="020B0604020202020204" pitchFamily="34" charset="0"/>
                  <a:ea typeface="MS Gothic" panose="020B0609070205080204" pitchFamily="49" charset="-128"/>
                </a:defRPr>
              </a:lvl3pPr>
              <a:lvl4pPr defTabSz="814388">
                <a:defRPr>
                  <a:solidFill>
                    <a:schemeClr val="bg1"/>
                  </a:solidFill>
                  <a:latin typeface="Arial" panose="020B0604020202020204" pitchFamily="34" charset="0"/>
                  <a:ea typeface="MS Gothic" panose="020B0609070205080204" pitchFamily="49" charset="-128"/>
                </a:defRPr>
              </a:lvl4pPr>
              <a:lvl5pPr defTabSz="814388">
                <a:defRPr>
                  <a:solidFill>
                    <a:schemeClr val="bg1"/>
                  </a:solidFill>
                  <a:latin typeface="Arial" panose="020B0604020202020204" pitchFamily="34" charset="0"/>
                  <a:ea typeface="MS Gothic" panose="020B0609070205080204" pitchFamily="49" charset="-128"/>
                </a:defRPr>
              </a:lvl5pPr>
              <a:lvl6pPr marL="2514600" indent="-228600" defTabSz="814388" eaLnBrk="0" fontAlgn="base" hangingPunct="0">
                <a:spcBef>
                  <a:spcPct val="0"/>
                </a:spcBef>
                <a:spcAft>
                  <a:spcPct val="0"/>
                </a:spcAft>
                <a:defRPr>
                  <a:solidFill>
                    <a:schemeClr val="bg1"/>
                  </a:solidFill>
                  <a:latin typeface="Arial" panose="020B0604020202020204" pitchFamily="34" charset="0"/>
                  <a:ea typeface="MS Gothic" panose="020B0609070205080204" pitchFamily="49" charset="-128"/>
                </a:defRPr>
              </a:lvl6pPr>
              <a:lvl7pPr marL="2971800" indent="-228600" defTabSz="814388" eaLnBrk="0" fontAlgn="base" hangingPunct="0">
                <a:spcBef>
                  <a:spcPct val="0"/>
                </a:spcBef>
                <a:spcAft>
                  <a:spcPct val="0"/>
                </a:spcAft>
                <a:defRPr>
                  <a:solidFill>
                    <a:schemeClr val="bg1"/>
                  </a:solidFill>
                  <a:latin typeface="Arial" panose="020B0604020202020204" pitchFamily="34" charset="0"/>
                  <a:ea typeface="MS Gothic" panose="020B0609070205080204" pitchFamily="49" charset="-128"/>
                </a:defRPr>
              </a:lvl7pPr>
              <a:lvl8pPr marL="3429000" indent="-228600" defTabSz="814388" eaLnBrk="0" fontAlgn="base" hangingPunct="0">
                <a:spcBef>
                  <a:spcPct val="0"/>
                </a:spcBef>
                <a:spcAft>
                  <a:spcPct val="0"/>
                </a:spcAft>
                <a:defRPr>
                  <a:solidFill>
                    <a:schemeClr val="bg1"/>
                  </a:solidFill>
                  <a:latin typeface="Arial" panose="020B0604020202020204" pitchFamily="34" charset="0"/>
                  <a:ea typeface="MS Gothic" panose="020B0609070205080204" pitchFamily="49" charset="-128"/>
                </a:defRPr>
              </a:lvl8pPr>
              <a:lvl9pPr marL="3886200" indent="-228600" defTabSz="814388" eaLnBrk="0" fontAlgn="base" hangingPunct="0">
                <a:spcBef>
                  <a:spcPct val="0"/>
                </a:spcBef>
                <a:spcAft>
                  <a:spcPct val="0"/>
                </a:spcAft>
                <a:defRPr>
                  <a:solidFill>
                    <a:schemeClr val="bg1"/>
                  </a:solidFill>
                  <a:latin typeface="Arial" panose="020B0604020202020204" pitchFamily="34" charset="0"/>
                  <a:ea typeface="MS Gothic" panose="020B0609070205080204" pitchFamily="49" charset="-128"/>
                </a:defRPr>
              </a:lvl9pPr>
            </a:lstStyle>
            <a:p>
              <a:pPr eaLnBrk="1" hangingPunct="1">
                <a:lnSpc>
                  <a:spcPct val="95000"/>
                </a:lnSpc>
                <a:spcBef>
                  <a:spcPct val="35000"/>
                </a:spcBef>
                <a:buClr>
                  <a:schemeClr val="accent1"/>
                </a:buClr>
                <a:buSzPct val="100000"/>
                <a:buFont typeface="Wingdings" panose="05000000000000000000" pitchFamily="2" charset="2"/>
                <a:buChar char="§"/>
              </a:pPr>
              <a:r>
                <a:rPr lang="en-US">
                  <a:solidFill>
                    <a:srgbClr val="000000"/>
                  </a:solidFill>
                </a:rPr>
                <a:t>Currently, there are approximately 1.3 billion usable IPv4 addresses </a:t>
              </a:r>
              <a:br>
                <a:rPr lang="en-US">
                  <a:solidFill>
                    <a:srgbClr val="000000"/>
                  </a:solidFill>
                </a:rPr>
              </a:br>
              <a:r>
                <a:rPr lang="en-US">
                  <a:solidFill>
                    <a:srgbClr val="000000"/>
                  </a:solidFill>
                </a:rPr>
                <a:t>available.</a:t>
              </a:r>
            </a:p>
          </p:txBody>
        </p:sp>
        <p:sp>
          <p:nvSpPr>
            <p:cNvPr id="23558" name="Rectangle 14"/>
            <p:cNvSpPr>
              <a:spLocks noChangeArrowheads="1"/>
            </p:cNvSpPr>
            <p:nvPr/>
          </p:nvSpPr>
          <p:spPr bwMode="auto">
            <a:xfrm>
              <a:off x="1079500" y="2603500"/>
              <a:ext cx="3289300" cy="330200"/>
            </a:xfrm>
            <a:prstGeom prst="rect">
              <a:avLst/>
            </a:prstGeom>
            <a:noFill/>
            <a:ln w="3810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73019" tIns="36509" rIns="73019" bIns="36509" anchor="ctr">
              <a:spAutoFit/>
            </a:bodyPr>
            <a:lstStyle/>
            <a:p>
              <a:pPr eaLnBrk="1" hangingPunct="1">
                <a:buClr>
                  <a:srgbClr val="000000"/>
                </a:buClr>
                <a:buSzPct val="100000"/>
                <a:buFont typeface="Times New Roman" panose="02020603050405020304" pitchFamily="18" charset="0"/>
                <a:buNone/>
              </a:pPr>
              <a:endParaRPr lang="en-US"/>
            </a:p>
          </p:txBody>
        </p:sp>
        <p:sp>
          <p:nvSpPr>
            <p:cNvPr id="23559" name="Rectangle 15"/>
            <p:cNvSpPr>
              <a:spLocks noChangeArrowheads="1"/>
            </p:cNvSpPr>
            <p:nvPr/>
          </p:nvSpPr>
          <p:spPr bwMode="auto">
            <a:xfrm>
              <a:off x="4335463" y="2951163"/>
              <a:ext cx="3429000" cy="330200"/>
            </a:xfrm>
            <a:prstGeom prst="rect">
              <a:avLst/>
            </a:prstGeom>
            <a:noFill/>
            <a:ln w="3810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73019" tIns="36509" rIns="73019" bIns="36509" anchor="ctr">
              <a:spAutoFit/>
            </a:bodyPr>
            <a:lstStyle/>
            <a:p>
              <a:pPr eaLnBrk="1" hangingPunct="1">
                <a:buClr>
                  <a:srgbClr val="000000"/>
                </a:buClr>
                <a:buSzPct val="100000"/>
                <a:buFont typeface="Times New Roman" panose="02020603050405020304" pitchFamily="18" charset="0"/>
                <a:buNone/>
              </a:pPr>
              <a:endParaRPr lang="en-US"/>
            </a:p>
          </p:txBody>
        </p:sp>
        <p:sp>
          <p:nvSpPr>
            <p:cNvPr id="23560" name="Rectangle 16"/>
            <p:cNvSpPr>
              <a:spLocks noChangeArrowheads="1"/>
            </p:cNvSpPr>
            <p:nvPr/>
          </p:nvSpPr>
          <p:spPr bwMode="auto">
            <a:xfrm>
              <a:off x="995363" y="5872163"/>
              <a:ext cx="2921000" cy="330200"/>
            </a:xfrm>
            <a:prstGeom prst="rect">
              <a:avLst/>
            </a:prstGeom>
            <a:noFill/>
            <a:ln w="3810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73019" tIns="36509" rIns="73019" bIns="36509" anchor="ctr">
              <a:spAutoFit/>
            </a:bodyPr>
            <a:lstStyle/>
            <a:p>
              <a:pPr eaLnBrk="1" hangingPunct="1">
                <a:buClr>
                  <a:srgbClr val="000000"/>
                </a:buClr>
                <a:buSzPct val="100000"/>
                <a:buFont typeface="Times New Roman" panose="02020603050405020304" pitchFamily="18" charset="0"/>
                <a:buNone/>
              </a:pPr>
              <a:endParaRPr lang="en-US"/>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Amount of IPv6 Address</a:t>
            </a:r>
          </a:p>
        </p:txBody>
      </p:sp>
      <p:pic>
        <p:nvPicPr>
          <p:cNvPr id="2560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71600" y="1371600"/>
            <a:ext cx="6708775" cy="4875213"/>
          </a:xfrm>
          <a:noFill/>
        </p:spPr>
      </p:pic>
      <p:sp>
        <p:nvSpPr>
          <p:cNvPr id="25604" name="Rectangle 4"/>
          <p:cNvSpPr>
            <a:spLocks noChangeArrowheads="1"/>
          </p:cNvSpPr>
          <p:nvPr/>
        </p:nvSpPr>
        <p:spPr bwMode="auto">
          <a:xfrm>
            <a:off x="4038600" y="2971800"/>
            <a:ext cx="419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Clr>
                <a:srgbClr val="000000"/>
              </a:buClr>
              <a:buSzPct val="100000"/>
              <a:buFont typeface="Times New Roman" panose="02020603050405020304" pitchFamily="18" charset="0"/>
              <a:buNone/>
            </a:pPr>
            <a:r>
              <a:rPr lang="en-US">
                <a:solidFill>
                  <a:schemeClr val="tx1"/>
                </a:solidFill>
              </a:rPr>
              <a:t>6.7 x 10</a:t>
            </a:r>
            <a:r>
              <a:rPr lang="en-US" baseline="30000">
                <a:solidFill>
                  <a:schemeClr val="tx1"/>
                </a:solidFill>
              </a:rPr>
              <a:t>23</a:t>
            </a:r>
            <a:r>
              <a:rPr lang="en-US">
                <a:solidFill>
                  <a:schemeClr val="tx1"/>
                </a:solidFill>
              </a:rPr>
              <a:t> Addresses / m</a:t>
            </a:r>
            <a:r>
              <a:rPr lang="en-US" baseline="30000">
                <a:solidFill>
                  <a:schemeClr val="tx1"/>
                </a:solidFill>
              </a:rPr>
              <a:t>2</a:t>
            </a:r>
            <a:r>
              <a:rPr lang="en-US">
                <a:solidFill>
                  <a:schemeClr val="tx1"/>
                </a:solidFill>
              </a:rPr>
              <a:t> on the earth</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2|21.8|37.1|21.2"/>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Book Antiqua"/>
        <a:ea typeface="MS Gothic"/>
        <a:cs typeface=""/>
      </a:majorFont>
      <a:minorFont>
        <a:latin typeface="Arial"/>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MS Gothic" pitchFamily="49"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MS Gothic" pitchFamily="49" charset="-128"/>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Book Antiqua"/>
        <a:ea typeface="MS Gothic"/>
        <a:cs typeface=""/>
      </a:majorFont>
      <a:minorFont>
        <a:latin typeface="Arial"/>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MS Gothic" pitchFamily="49"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MS Gothic" pitchFamily="49" charset="-128"/>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39398</TotalTime>
  <Words>3730</Words>
  <Application>Microsoft Office PowerPoint</Application>
  <PresentationFormat>On-screen Show (4:3)</PresentationFormat>
  <Paragraphs>452</Paragraphs>
  <Slides>57</Slides>
  <Notes>9</Notes>
  <HiddenSlides>0</HiddenSlides>
  <MMClips>0</MMClips>
  <ScaleCrop>false</ScaleCrop>
  <HeadingPairs>
    <vt:vector size="4" baseType="variant">
      <vt:variant>
        <vt:lpstr>Theme</vt:lpstr>
      </vt:variant>
      <vt:variant>
        <vt:i4>2</vt:i4>
      </vt:variant>
      <vt:variant>
        <vt:lpstr>Slide Titles</vt:lpstr>
      </vt:variant>
      <vt:variant>
        <vt:i4>57</vt:i4>
      </vt:variant>
    </vt:vector>
  </HeadingPairs>
  <TitlesOfParts>
    <vt:vector size="59" baseType="lpstr">
      <vt:lpstr>Default Design</vt:lpstr>
      <vt:lpstr>1_Default Design</vt:lpstr>
      <vt:lpstr>TCP/IP Network Fundamentals</vt:lpstr>
      <vt:lpstr>IPv6 motivation </vt:lpstr>
      <vt:lpstr>IPv6 Strengths</vt:lpstr>
      <vt:lpstr>IPv6 Strengths</vt:lpstr>
      <vt:lpstr>IPv6 Address &amp; Subnet Rules</vt:lpstr>
      <vt:lpstr>Some Terminology</vt:lpstr>
      <vt:lpstr>IPv6 Rule #1</vt:lpstr>
      <vt:lpstr>Comparison of IPv4 and IPv6</vt:lpstr>
      <vt:lpstr>Amount of IPv6 Address</vt:lpstr>
      <vt:lpstr>IPv6 Rule #2</vt:lpstr>
      <vt:lpstr>IPv6 Rule #3</vt:lpstr>
      <vt:lpstr>IPv6 Rule #3</vt:lpstr>
      <vt:lpstr>Example of IPv6 Abbreviation </vt:lpstr>
      <vt:lpstr>IPv6 Rule #4</vt:lpstr>
      <vt:lpstr>IPv6 Address Types </vt:lpstr>
      <vt:lpstr>IPv6 Unicast Address</vt:lpstr>
      <vt:lpstr>IPv6 Multicast Address</vt:lpstr>
      <vt:lpstr>IPv6 Multicast Address</vt:lpstr>
      <vt:lpstr>Anycast Address</vt:lpstr>
      <vt:lpstr>Example of Anycast Usage</vt:lpstr>
      <vt:lpstr>IPv6 Subnet Rule #5</vt:lpstr>
      <vt:lpstr>Link-Local Addresses</vt:lpstr>
      <vt:lpstr>Link-Local Addresses</vt:lpstr>
      <vt:lpstr>Unique-Local Addresses</vt:lpstr>
      <vt:lpstr>Unique-Local Addresses</vt:lpstr>
      <vt:lpstr>Aggregatable Global Unicast Addresses</vt:lpstr>
      <vt:lpstr>Aggregatable Global Unicast Addresses</vt:lpstr>
      <vt:lpstr>Example &amp; Comments</vt:lpstr>
      <vt:lpstr>IPv4-Compatible IPv6 Address</vt:lpstr>
      <vt:lpstr>IPv6 Subnet Rule #6</vt:lpstr>
      <vt:lpstr>IPv6 Loopback &amp; Unspecified Address</vt:lpstr>
      <vt:lpstr>IPv6 Subnet Rule #7 IPv6 Prefixes and Subnet Mask</vt:lpstr>
      <vt:lpstr>IPv6 Subnet Rule #8 IPv6 EUI-64 Interface Identifier</vt:lpstr>
      <vt:lpstr>Interface ID</vt:lpstr>
      <vt:lpstr>Example</vt:lpstr>
      <vt:lpstr>IPv6 Subnet Rule #9 How much IPv6?</vt:lpstr>
      <vt:lpstr>IPv6 Address Allocation Process</vt:lpstr>
      <vt:lpstr>Assigning IPv6 Global Unicast Addresses</vt:lpstr>
      <vt:lpstr>IPv6 – ISP addressing</vt:lpstr>
      <vt:lpstr>IPv6 – Site addressing</vt:lpstr>
      <vt:lpstr>IPv6 – LAN addressing</vt:lpstr>
      <vt:lpstr>IPv6 – Device addressing</vt:lpstr>
      <vt:lpstr>IPv6 Subnet Rule #10 IPv6 Subnetting</vt:lpstr>
      <vt:lpstr>IPv6 Address</vt:lpstr>
      <vt:lpstr>Multi-IPv6 Addresses</vt:lpstr>
      <vt:lpstr>IPv6 Site Multihoming</vt:lpstr>
      <vt:lpstr>IPv6 Multihoming</vt:lpstr>
      <vt:lpstr>Cisco IPv6 Configuration</vt:lpstr>
      <vt:lpstr>PowerPoint Presentation</vt:lpstr>
      <vt:lpstr>PowerPoint Presentation</vt:lpstr>
      <vt:lpstr>Multiple IPv6 Addresses on 1 Interface</vt:lpstr>
      <vt:lpstr>Configuring IPv6 Addressing and Enabling IPv6 Routing </vt:lpstr>
      <vt:lpstr>Detail Steps - 1</vt:lpstr>
      <vt:lpstr>Detail Steps - 2</vt:lpstr>
      <vt:lpstr>Detail Steps - 2</vt:lpstr>
      <vt:lpstr>IPv6 Routing: Default and Static Routing</vt:lpstr>
      <vt:lpstr>IPv6 Static Route Configuration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FICT Presentation</dc:title>
  <dc:creator>Dr. Lim Soo KIng</dc:creator>
  <cp:lastModifiedBy>Lim Khong Leng</cp:lastModifiedBy>
  <cp:revision>1668</cp:revision>
  <cp:lastPrinted>1601-01-01T00:00:00Z</cp:lastPrinted>
  <dcterms:created xsi:type="dcterms:W3CDTF">2004-01-08T01:54:24Z</dcterms:created>
  <dcterms:modified xsi:type="dcterms:W3CDTF">2017-07-24T10:33:49Z</dcterms:modified>
</cp:coreProperties>
</file>