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4" r:id="rId17"/>
    <p:sldId id="323" r:id="rId18"/>
    <p:sldId id="328" r:id="rId19"/>
    <p:sldId id="326" r:id="rId20"/>
    <p:sldId id="325" r:id="rId21"/>
    <p:sldId id="331" r:id="rId22"/>
    <p:sldId id="327" r:id="rId23"/>
    <p:sldId id="330" r:id="rId24"/>
    <p:sldId id="329" r:id="rId25"/>
    <p:sldId id="304" r:id="rId2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8869" autoAdjust="0"/>
  </p:normalViewPr>
  <p:slideViewPr>
    <p:cSldViewPr snapToGrid="0">
      <p:cViewPr varScale="1">
        <p:scale>
          <a:sx n="99" d="100"/>
          <a:sy n="99" d="100"/>
        </p:scale>
        <p:origin x="266" y="10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0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021D94D-22D8-4287-94AA-A73A6DF43D2D}" type="datetimeFigureOut">
              <a:rPr lang="en-US" smtClean="0"/>
              <a:t>3/26/2019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A9CB65B-AFAB-4F35-A1B7-D66430AC7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619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8931C-8281-40FE-BCD9-58CB512BA01D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C5694-1ED9-492D-84B6-DB127ED24E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773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07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738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741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643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868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168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686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754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060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8672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658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3142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0351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1862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507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1648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766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472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204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579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016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101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483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187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652590"/>
            <a:ext cx="12192000" cy="2054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E2D6473-DF6D-4702-B328-E0DD40540A4E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E26F7E3A-B166-407D-9866-32884E7D5B3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" y="39756"/>
            <a:ext cx="12131040" cy="804672"/>
          </a:xfrm>
        </p:spPr>
        <p:txBody>
          <a:bodyPr/>
          <a:lstStyle>
            <a:lvl1pPr marL="0" algn="ctr"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" y="954157"/>
            <a:ext cx="12070080" cy="5698434"/>
          </a:xfrm>
          <a:noFill/>
        </p:spPr>
        <p:txBody>
          <a:bodyPr/>
          <a:lstStyle>
            <a:lvl1pPr>
              <a:defRPr sz="4000"/>
            </a:lvl1pPr>
            <a:lvl2pPr>
              <a:defRPr sz="3700"/>
            </a:lvl2pPr>
            <a:lvl3pPr>
              <a:defRPr sz="3400"/>
            </a:lvl3pPr>
            <a:lvl4pPr>
              <a:defRPr sz="31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0EBB0C4-6273-4C6E-B9BD-2EDC30F1CD52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C9CAD897-D46E-4AD2-BD9B-49DD3E640873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652590"/>
            <a:ext cx="12192000" cy="2054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" y="35004"/>
            <a:ext cx="12131040" cy="804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" y="950976"/>
            <a:ext cx="12070080" cy="570161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480" y="892684"/>
            <a:ext cx="12131040" cy="0"/>
          </a:xfrm>
          <a:prstGeom prst="line">
            <a:avLst/>
          </a:prstGeom>
          <a:ln w="28575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4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tmp"/><Relationship Id="rId4" Type="http://schemas.openxmlformats.org/officeDocument/2006/relationships/image" Target="../media/image31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UEEN 3113 / 3413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Server Configuration and management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61" y="4384343"/>
            <a:ext cx="3810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845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RAID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check the disk free space, use the </a:t>
            </a:r>
            <a:r>
              <a:rPr lang="en-US" altLang="en-US" b="1" dirty="0"/>
              <a:t>df</a:t>
            </a:r>
            <a:r>
              <a:rPr lang="en-US" altLang="en-US" dirty="0"/>
              <a:t> command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Example: df -h /dev/md0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Since we want to use the RAID, we need to configure /</a:t>
            </a:r>
            <a:r>
              <a:rPr lang="en-US" altLang="en-US" dirty="0" err="1"/>
              <a:t>etc</a:t>
            </a:r>
            <a:r>
              <a:rPr lang="en-US" altLang="en-US" dirty="0"/>
              <a:t>/</a:t>
            </a:r>
            <a:r>
              <a:rPr lang="en-US" altLang="en-US" dirty="0" err="1"/>
              <a:t>fstab</a:t>
            </a:r>
            <a:r>
              <a:rPr lang="en-US" altLang="en-US" dirty="0"/>
              <a:t> so that it will be mounted automatically when the system starts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E99455-C488-438E-B42F-F7B527921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829" y="2180493"/>
            <a:ext cx="5700342" cy="9671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5661AB-15E7-4D2E-829B-17DFEDBED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371" y="5231422"/>
            <a:ext cx="10631258" cy="118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42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RAID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Store the current configuration to the </a:t>
            </a:r>
            <a:r>
              <a:rPr lang="en-US" altLang="en-US" dirty="0" err="1"/>
              <a:t>mdadm</a:t>
            </a:r>
            <a:r>
              <a:rPr lang="en-US" altLang="en-US" dirty="0"/>
              <a:t> configuration file (/</a:t>
            </a:r>
            <a:r>
              <a:rPr lang="en-US" altLang="en-US" dirty="0" err="1"/>
              <a:t>etc</a:t>
            </a:r>
            <a:r>
              <a:rPr lang="en-US" altLang="en-US" dirty="0"/>
              <a:t>/</a:t>
            </a:r>
            <a:r>
              <a:rPr lang="en-US" altLang="en-US" dirty="0" err="1"/>
              <a:t>mdadm</a:t>
            </a:r>
            <a:r>
              <a:rPr lang="en-US" altLang="en-US" dirty="0"/>
              <a:t>/</a:t>
            </a:r>
            <a:r>
              <a:rPr lang="en-US" altLang="en-US" dirty="0" err="1"/>
              <a:t>mdadm.conf</a:t>
            </a:r>
            <a:r>
              <a:rPr lang="en-US" altLang="en-US" dirty="0"/>
              <a:t>)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sudo</a:t>
            </a:r>
            <a:r>
              <a:rPr lang="en-US" altLang="en-US" dirty="0"/>
              <a:t> </a:t>
            </a:r>
            <a:r>
              <a:rPr lang="en-US" altLang="en-US" dirty="0" err="1"/>
              <a:t>mdadm</a:t>
            </a:r>
            <a:r>
              <a:rPr lang="en-US" altLang="en-US" dirty="0"/>
              <a:t> -D -s | </a:t>
            </a:r>
            <a:r>
              <a:rPr lang="en-US" altLang="en-US" dirty="0" err="1"/>
              <a:t>sudo</a:t>
            </a:r>
            <a:r>
              <a:rPr lang="en-US" altLang="en-US" dirty="0"/>
              <a:t> tee -a /</a:t>
            </a:r>
            <a:r>
              <a:rPr lang="en-US" altLang="en-US" dirty="0" err="1"/>
              <a:t>etc</a:t>
            </a:r>
            <a:r>
              <a:rPr lang="en-US" altLang="en-US" dirty="0"/>
              <a:t>/</a:t>
            </a:r>
            <a:r>
              <a:rPr lang="en-US" altLang="en-US" dirty="0" err="1"/>
              <a:t>mdadm</a:t>
            </a:r>
            <a:r>
              <a:rPr lang="en-US" altLang="en-US" dirty="0"/>
              <a:t>/</a:t>
            </a:r>
            <a:r>
              <a:rPr lang="en-US" altLang="en-US" dirty="0" err="1"/>
              <a:t>mdadm.conf</a:t>
            </a: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The configuration should be appended to end of the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D2CFFF-E920-4733-917E-A041937A5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15" y="3027610"/>
            <a:ext cx="10474570" cy="521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200343-4848-42F2-9957-E0442492E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992" y="5680468"/>
            <a:ext cx="7948016" cy="7913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8A8BCE-F3BE-483F-964F-9033F0D7F8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718" y="4624755"/>
            <a:ext cx="5956564" cy="95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41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RAID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Next, update the </a:t>
            </a:r>
            <a:r>
              <a:rPr lang="en-US" altLang="en-US" b="1" dirty="0" err="1"/>
              <a:t>initramfs</a:t>
            </a:r>
            <a:r>
              <a:rPr lang="en-US" altLang="en-US" dirty="0"/>
              <a:t> file so that RAID array will be available when the machine boot.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sudo</a:t>
            </a:r>
            <a:r>
              <a:rPr lang="en-US" altLang="en-US" dirty="0"/>
              <a:t> update-</a:t>
            </a:r>
            <a:r>
              <a:rPr lang="en-US" altLang="en-US" dirty="0" err="1"/>
              <a:t>initramfs</a:t>
            </a:r>
            <a:r>
              <a:rPr lang="en-US" altLang="en-US" dirty="0"/>
              <a:t> –u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0164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RAID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If there is an additional disk, it can added into RAID as a spare disk.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If any of the disks fails, the spare disk will get active and the process to rebuild and sync data can start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add (e.g. /dev/</a:t>
            </a:r>
            <a:r>
              <a:rPr lang="en-US" altLang="en-US" dirty="0" err="1"/>
              <a:t>sde</a:t>
            </a:r>
            <a:r>
              <a:rPr lang="en-US" altLang="en-US" dirty="0"/>
              <a:t>) into the RAID: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sudo</a:t>
            </a:r>
            <a:r>
              <a:rPr lang="en-US" altLang="en-US" dirty="0"/>
              <a:t> </a:t>
            </a:r>
            <a:r>
              <a:rPr lang="en-US" altLang="en-US" dirty="0" err="1"/>
              <a:t>mdadm</a:t>
            </a:r>
            <a:r>
              <a:rPr lang="en-US" altLang="en-US" dirty="0"/>
              <a:t> --add /dev/md0 /dev/</a:t>
            </a:r>
            <a:r>
              <a:rPr lang="en-US" altLang="en-US" dirty="0" err="1"/>
              <a:t>sde</a:t>
            </a:r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759157-6437-4C77-A8E5-205875024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523" y="4853354"/>
            <a:ext cx="9096954" cy="72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56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RAID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Check the RAID device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sudo</a:t>
            </a:r>
            <a:r>
              <a:rPr lang="en-US" altLang="en-US" dirty="0"/>
              <a:t> </a:t>
            </a:r>
            <a:r>
              <a:rPr lang="en-US" altLang="en-US" dirty="0" err="1"/>
              <a:t>mdadm</a:t>
            </a:r>
            <a:r>
              <a:rPr lang="en-US" altLang="en-US" dirty="0"/>
              <a:t> –D /dev/md0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5CE5A-7302-4338-8C3E-2EFF51FB8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785" y="1001312"/>
            <a:ext cx="5615352" cy="560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60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RAID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We can a disk as failed by using </a:t>
            </a:r>
            <a:r>
              <a:rPr lang="en-US" altLang="en-US" dirty="0" err="1"/>
              <a:t>mdadm</a:t>
            </a:r>
            <a:r>
              <a:rPr lang="en-US" altLang="en-US" dirty="0"/>
              <a:t> manage mode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E.g. mark /dev/</a:t>
            </a:r>
            <a:r>
              <a:rPr lang="en-US" altLang="en-US" dirty="0" err="1"/>
              <a:t>sdc</a:t>
            </a:r>
            <a:r>
              <a:rPr lang="en-US" altLang="en-US" dirty="0"/>
              <a:t> failed: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sudo</a:t>
            </a:r>
            <a:r>
              <a:rPr lang="en-US" altLang="en-US" dirty="0"/>
              <a:t> </a:t>
            </a:r>
            <a:r>
              <a:rPr lang="en-US" altLang="en-US" dirty="0" err="1"/>
              <a:t>mdadm</a:t>
            </a:r>
            <a:r>
              <a:rPr lang="en-US" altLang="en-US" dirty="0"/>
              <a:t> --manage --fail /dev/md0 /dev/</a:t>
            </a:r>
            <a:r>
              <a:rPr lang="en-US" altLang="en-US" dirty="0" err="1"/>
              <a:t>sde</a:t>
            </a: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With a spare disk available, the rebuild process should be started.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5D9FD-A556-4673-8DDE-EDEB9E306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630" y="2734408"/>
            <a:ext cx="7412740" cy="8968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D5B10D-764D-4D0D-9CFD-DBB26AE38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168" y="3903786"/>
            <a:ext cx="10133664" cy="94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92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RAID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verify rebuild process, e.g.: </a:t>
            </a:r>
            <a:r>
              <a:rPr lang="en-US" altLang="en-US" dirty="0" err="1"/>
              <a:t>sudo</a:t>
            </a:r>
            <a:r>
              <a:rPr lang="en-US" altLang="en-US" dirty="0"/>
              <a:t> </a:t>
            </a:r>
            <a:r>
              <a:rPr lang="en-US" altLang="en-US" dirty="0" err="1"/>
              <a:t>mdadm</a:t>
            </a:r>
            <a:r>
              <a:rPr lang="en-US" altLang="en-US" dirty="0"/>
              <a:t> -D /dev/md0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6BE34-1F87-40A8-9774-34A74B100A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31310" b="48057"/>
          <a:stretch/>
        </p:blipFill>
        <p:spPr>
          <a:xfrm>
            <a:off x="73994" y="1596953"/>
            <a:ext cx="5388242" cy="39912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E9AEB3-BF0E-46B0-8CDC-2829E8F88F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496"/>
          <a:stretch/>
        </p:blipFill>
        <p:spPr>
          <a:xfrm>
            <a:off x="5538798" y="3592573"/>
            <a:ext cx="6588000" cy="293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08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RAID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remove a failed disk from RAID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E.g.: </a:t>
            </a:r>
            <a:r>
              <a:rPr lang="en-US" altLang="en-US" dirty="0" err="1"/>
              <a:t>sudo</a:t>
            </a:r>
            <a:r>
              <a:rPr lang="en-US" altLang="en-US" dirty="0"/>
              <a:t> </a:t>
            </a:r>
            <a:r>
              <a:rPr lang="en-US" altLang="en-US" dirty="0" err="1"/>
              <a:t>mdadm</a:t>
            </a:r>
            <a:r>
              <a:rPr lang="en-US" altLang="en-US" dirty="0"/>
              <a:t> --remove /dev/md0 /dev/</a:t>
            </a:r>
            <a:r>
              <a:rPr lang="en-US" altLang="en-US" dirty="0" err="1"/>
              <a:t>sde</a:t>
            </a:r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874BFD-DB4D-4D5C-B2EC-FBD205DA7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737" y="2165472"/>
            <a:ext cx="6412526" cy="440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79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RAID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increase the number of RAID devices: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sudo</a:t>
            </a:r>
            <a:r>
              <a:rPr lang="en-US" altLang="en-US" dirty="0"/>
              <a:t> </a:t>
            </a:r>
            <a:r>
              <a:rPr lang="en-US" altLang="en-US" dirty="0" err="1"/>
              <a:t>mdadm</a:t>
            </a:r>
            <a:r>
              <a:rPr lang="en-US" altLang="en-US" dirty="0"/>
              <a:t> --grow --raid-devices=</a:t>
            </a:r>
            <a:r>
              <a:rPr lang="en-US" altLang="en-US" i="1" dirty="0"/>
              <a:t>N</a:t>
            </a:r>
            <a:r>
              <a:rPr lang="en-US" altLang="en-US" dirty="0"/>
              <a:t> /dev/</a:t>
            </a:r>
            <a:r>
              <a:rPr lang="en-US" altLang="en-US" dirty="0" err="1"/>
              <a:t>md</a:t>
            </a:r>
            <a:r>
              <a:rPr lang="en-US" altLang="en-US" i="1" dirty="0" err="1"/>
              <a:t>X</a:t>
            </a: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i="1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For RAID 5 and 6, we need to include an option to back up critical information during growing process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sudo</a:t>
            </a:r>
            <a:r>
              <a:rPr lang="en-US" altLang="en-US" dirty="0"/>
              <a:t> </a:t>
            </a:r>
            <a:r>
              <a:rPr lang="en-US" altLang="en-US" dirty="0" err="1"/>
              <a:t>mdadm</a:t>
            </a:r>
            <a:r>
              <a:rPr lang="en-US" altLang="en-US" dirty="0"/>
              <a:t> --grow --raid-devices=</a:t>
            </a:r>
            <a:r>
              <a:rPr lang="en-US" altLang="en-US" i="1" dirty="0"/>
              <a:t>N</a:t>
            </a:r>
            <a:r>
              <a:rPr lang="en-US" altLang="en-US" dirty="0"/>
              <a:t> --backup-file=</a:t>
            </a:r>
            <a:r>
              <a:rPr lang="en-US" altLang="en-US" i="1" dirty="0"/>
              <a:t>/path/to/</a:t>
            </a:r>
            <a:r>
              <a:rPr lang="en-US" altLang="en-US" i="1" dirty="0" err="1"/>
              <a:t>backup_file</a:t>
            </a:r>
            <a:r>
              <a:rPr lang="en-US" altLang="en-US" dirty="0"/>
              <a:t> /dev/</a:t>
            </a:r>
            <a:r>
              <a:rPr lang="en-US" altLang="en-US" dirty="0" err="1"/>
              <a:t>md</a:t>
            </a:r>
            <a:r>
              <a:rPr lang="en-US" altLang="en-US" i="1" dirty="0" err="1"/>
              <a:t>X</a:t>
            </a: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1040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RAID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In case we want to stop using RAID array, we have to unmount the RAID device before we stop it.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unmount, e.g.: </a:t>
            </a:r>
            <a:r>
              <a:rPr lang="en-US" altLang="en-US" dirty="0" err="1"/>
              <a:t>sudo</a:t>
            </a:r>
            <a:r>
              <a:rPr lang="en-US" altLang="en-US" dirty="0"/>
              <a:t> </a:t>
            </a:r>
            <a:r>
              <a:rPr lang="en-US" altLang="en-US" dirty="0" err="1"/>
              <a:t>umount</a:t>
            </a:r>
            <a:r>
              <a:rPr lang="en-US" altLang="en-US" dirty="0"/>
              <a:t> /</a:t>
            </a:r>
            <a:r>
              <a:rPr lang="en-US" altLang="en-US" dirty="0" err="1"/>
              <a:t>mnt</a:t>
            </a:r>
            <a:r>
              <a:rPr lang="en-US" altLang="en-US" dirty="0"/>
              <a:t>/rd5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stop the RAID array: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E.g.: </a:t>
            </a:r>
            <a:r>
              <a:rPr lang="en-US" altLang="en-US" dirty="0" err="1"/>
              <a:t>sudo</a:t>
            </a:r>
            <a:r>
              <a:rPr lang="en-US" altLang="en-US" dirty="0"/>
              <a:t> </a:t>
            </a:r>
            <a:r>
              <a:rPr lang="en-US" altLang="en-US" dirty="0" err="1"/>
              <a:t>mdadm</a:t>
            </a:r>
            <a:r>
              <a:rPr lang="en-US" altLang="en-US" dirty="0"/>
              <a:t> --stop /dev/md0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31E071-BCDD-4664-8665-54F561DA2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326" y="4308231"/>
            <a:ext cx="7299348" cy="101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9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RAID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RAID can be configure during the installation of OS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The package </a:t>
            </a:r>
            <a:r>
              <a:rPr lang="en-US" altLang="en-US" b="1" dirty="0" err="1"/>
              <a:t>mdadm</a:t>
            </a:r>
            <a:r>
              <a:rPr lang="en-US" altLang="en-US" dirty="0"/>
              <a:t> can be used to manage / configure RAID at a later time after the OS installation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install: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sudo</a:t>
            </a:r>
            <a:r>
              <a:rPr lang="en-US" altLang="en-US" dirty="0"/>
              <a:t> apt install </a:t>
            </a:r>
            <a:r>
              <a:rPr lang="en-US" altLang="en-US" dirty="0" err="1"/>
              <a:t>mdadm</a:t>
            </a: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It’s better to check on the disks available in the system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lsblk</a:t>
            </a:r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0FC09-683B-4B07-A684-79E918A0A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492" y="4550851"/>
            <a:ext cx="4021016" cy="207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96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RAID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Although the RAID array is stopped, but the superblock still exist in each disk. The following shows the output of examining the disks.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4A6345-B87D-43B2-BAF3-7270D2DF8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304" y="2987643"/>
            <a:ext cx="3772398" cy="20460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F0B08D-DE4A-4720-9331-8621EFF77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51" y="2987643"/>
            <a:ext cx="5718762" cy="204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4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RAID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Another command option to get disk information: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E.g. </a:t>
            </a:r>
            <a:r>
              <a:rPr lang="en-US" altLang="en-US" dirty="0" err="1"/>
              <a:t>sudo</a:t>
            </a:r>
            <a:r>
              <a:rPr lang="en-US" altLang="en-US" dirty="0"/>
              <a:t> </a:t>
            </a:r>
            <a:r>
              <a:rPr lang="en-US" altLang="en-US" dirty="0" err="1"/>
              <a:t>mdadm</a:t>
            </a:r>
            <a:r>
              <a:rPr lang="en-US" altLang="en-US" dirty="0"/>
              <a:t> -Q /dev/</a:t>
            </a:r>
            <a:r>
              <a:rPr lang="en-US" altLang="en-US" dirty="0" err="1"/>
              <a:t>sdc</a:t>
            </a:r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A63620-3AC7-4475-82F4-35A80F705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53" y="2624328"/>
            <a:ext cx="11889493" cy="80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89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RAID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start the stopped RAID array, we have use the assemble option.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E.g.: </a:t>
            </a:r>
            <a:r>
              <a:rPr lang="en-US" altLang="en-US" dirty="0" err="1"/>
              <a:t>sudo</a:t>
            </a:r>
            <a:r>
              <a:rPr lang="en-US" altLang="en-US" dirty="0"/>
              <a:t> </a:t>
            </a:r>
            <a:r>
              <a:rPr lang="en-US" altLang="en-US" dirty="0" err="1"/>
              <a:t>mdadm</a:t>
            </a:r>
            <a:r>
              <a:rPr lang="en-US" altLang="en-US" dirty="0"/>
              <a:t> --assemble /dev/md0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6208-6E1C-4917-982F-FCD5F03E6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09" y="2872019"/>
            <a:ext cx="5500254" cy="4571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6E1524-C746-4C1D-9166-B09684A67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339" y="2872019"/>
            <a:ext cx="5500254" cy="378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07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RAID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remove the RAID array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E.g.: </a:t>
            </a:r>
            <a:r>
              <a:rPr lang="en-US" altLang="en-US" dirty="0" err="1"/>
              <a:t>sudo</a:t>
            </a:r>
            <a:r>
              <a:rPr lang="en-US" altLang="en-US" dirty="0"/>
              <a:t> </a:t>
            </a:r>
            <a:r>
              <a:rPr lang="en-US" altLang="en-US" dirty="0" err="1"/>
              <a:t>mdadm</a:t>
            </a:r>
            <a:r>
              <a:rPr lang="en-US" altLang="en-US" dirty="0"/>
              <a:t> --remove /dev/md0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remove the superblock from disk: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E.g.: </a:t>
            </a:r>
            <a:r>
              <a:rPr lang="en-US" altLang="en-US" dirty="0" err="1"/>
              <a:t>sudo</a:t>
            </a:r>
            <a:r>
              <a:rPr lang="en-US" altLang="en-US" dirty="0"/>
              <a:t> </a:t>
            </a:r>
            <a:r>
              <a:rPr lang="en-US" altLang="en-US" dirty="0" err="1"/>
              <a:t>mdadm</a:t>
            </a:r>
            <a:r>
              <a:rPr lang="en-US" altLang="en-US" dirty="0"/>
              <a:t> --zero-superblock /dev/</a:t>
            </a:r>
            <a:r>
              <a:rPr lang="en-US" altLang="en-US" dirty="0" err="1"/>
              <a:t>sd</a:t>
            </a:r>
            <a:r>
              <a:rPr lang="en-US" altLang="en-US" dirty="0"/>
              <a:t>[b-e]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Verify the action with </a:t>
            </a:r>
            <a:r>
              <a:rPr lang="en-US" altLang="en-US" b="1" dirty="0" err="1"/>
              <a:t>lsblk</a:t>
            </a:r>
            <a:r>
              <a:rPr lang="en-US" altLang="en-US" b="1" dirty="0"/>
              <a:t> --fs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4FC5C-0902-4509-8F70-8E63683C7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953" y="3889773"/>
            <a:ext cx="9648094" cy="272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25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RAID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Remove/comment out the entry in /</a:t>
            </a:r>
            <a:r>
              <a:rPr lang="en-US" altLang="en-US" dirty="0" err="1"/>
              <a:t>etc</a:t>
            </a:r>
            <a:r>
              <a:rPr lang="en-US" altLang="en-US" dirty="0"/>
              <a:t>/</a:t>
            </a:r>
            <a:r>
              <a:rPr lang="en-US" altLang="en-US" dirty="0" err="1"/>
              <a:t>fstab</a:t>
            </a: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Remove/comment out the configuration in /</a:t>
            </a:r>
            <a:r>
              <a:rPr lang="en-US" altLang="en-US" dirty="0" err="1"/>
              <a:t>etc</a:t>
            </a:r>
            <a:r>
              <a:rPr lang="en-US" altLang="en-US" dirty="0"/>
              <a:t>/</a:t>
            </a:r>
            <a:r>
              <a:rPr lang="en-US" altLang="en-US" dirty="0" err="1"/>
              <a:t>mdadm</a:t>
            </a:r>
            <a:r>
              <a:rPr lang="en-US" altLang="en-US" dirty="0"/>
              <a:t>/</a:t>
            </a:r>
            <a:r>
              <a:rPr lang="en-US" altLang="en-US" dirty="0" err="1"/>
              <a:t>mdadm.conf</a:t>
            </a: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Update the </a:t>
            </a:r>
            <a:r>
              <a:rPr lang="en-US" altLang="en-US" dirty="0" err="1"/>
              <a:t>initramfs</a:t>
            </a:r>
            <a:r>
              <a:rPr lang="en-US" altLang="en-US" dirty="0"/>
              <a:t> file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sudo</a:t>
            </a:r>
            <a:r>
              <a:rPr lang="en-US" altLang="en-US" dirty="0"/>
              <a:t> update-</a:t>
            </a:r>
            <a:r>
              <a:rPr lang="en-US" altLang="en-US" dirty="0" err="1"/>
              <a:t>initramfs</a:t>
            </a:r>
            <a:r>
              <a:rPr lang="en-US" altLang="en-US" dirty="0"/>
              <a:t> -u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D84B97-476C-4894-9AC1-49A4AAD88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806" y="1688124"/>
            <a:ext cx="9646388" cy="422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C4452D-41C2-4620-9209-F5FF946E0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47" y="3578016"/>
            <a:ext cx="11517106" cy="278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C72C3C-89C3-4D02-BFB2-6E0ACA5AC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2585" y="5323990"/>
            <a:ext cx="8346830" cy="104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11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1143276"/>
            <a:ext cx="7416800" cy="5320748"/>
          </a:xfrm>
        </p:spPr>
      </p:pic>
    </p:spTree>
    <p:extLst>
      <p:ext uri="{BB962C8B-B14F-4D97-AF65-F5344CB8AC3E}">
        <p14:creationId xmlns:p14="http://schemas.microsoft.com/office/powerpoint/2010/main" val="110792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RAID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We might want to check for any existing RAID blocks on the disks before configuration.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sudo</a:t>
            </a:r>
            <a:r>
              <a:rPr lang="en-US" altLang="en-US" dirty="0"/>
              <a:t> </a:t>
            </a:r>
            <a:r>
              <a:rPr lang="en-US" altLang="en-US" dirty="0" err="1"/>
              <a:t>mdadm</a:t>
            </a:r>
            <a:r>
              <a:rPr lang="en-US" altLang="en-US" dirty="0"/>
              <a:t> -E /dev/</a:t>
            </a:r>
            <a:r>
              <a:rPr lang="en-US" altLang="en-US" dirty="0" err="1"/>
              <a:t>sdX</a:t>
            </a: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Example: </a:t>
            </a:r>
            <a:r>
              <a:rPr lang="en-US" altLang="en-US" dirty="0" err="1"/>
              <a:t>sudo</a:t>
            </a:r>
            <a:r>
              <a:rPr lang="en-US" altLang="en-US" dirty="0"/>
              <a:t> </a:t>
            </a:r>
            <a:r>
              <a:rPr lang="en-US" altLang="en-US" dirty="0" err="1"/>
              <a:t>mdadm</a:t>
            </a:r>
            <a:r>
              <a:rPr lang="en-US" altLang="en-US" dirty="0"/>
              <a:t> -E /dev/</a:t>
            </a:r>
            <a:r>
              <a:rPr lang="en-US" altLang="en-US" dirty="0" err="1"/>
              <a:t>sd</a:t>
            </a:r>
            <a:r>
              <a:rPr lang="en-US" altLang="en-US" dirty="0"/>
              <a:t>[b-e]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F3EEB5-233E-4DCD-94A3-253C18371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276" y="3550916"/>
            <a:ext cx="5357448" cy="122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25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RAID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create RAID device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sudo</a:t>
            </a:r>
            <a:r>
              <a:rPr lang="en-US" altLang="en-US" dirty="0"/>
              <a:t> </a:t>
            </a:r>
            <a:r>
              <a:rPr lang="en-US" altLang="en-US" dirty="0" err="1"/>
              <a:t>mdadm</a:t>
            </a:r>
            <a:r>
              <a:rPr lang="en-US" altLang="en-US" dirty="0"/>
              <a:t> -C /dev/</a:t>
            </a:r>
            <a:r>
              <a:rPr lang="en-US" altLang="en-US" dirty="0" err="1"/>
              <a:t>md</a:t>
            </a:r>
            <a:r>
              <a:rPr lang="en-US" altLang="en-US" i="1" dirty="0" err="1"/>
              <a:t>X</a:t>
            </a:r>
            <a:r>
              <a:rPr lang="en-US" altLang="en-US" dirty="0"/>
              <a:t> -l </a:t>
            </a:r>
            <a:r>
              <a:rPr lang="en-US" altLang="en-US" i="1" dirty="0" err="1"/>
              <a:t>RAID_level</a:t>
            </a:r>
            <a:r>
              <a:rPr lang="en-US" altLang="en-US" dirty="0"/>
              <a:t> -n </a:t>
            </a:r>
            <a:r>
              <a:rPr lang="en-US" altLang="en-US" i="1" dirty="0" err="1"/>
              <a:t>num_of_disks</a:t>
            </a:r>
            <a:r>
              <a:rPr lang="en-US" altLang="en-US" dirty="0"/>
              <a:t> /dev/</a:t>
            </a:r>
            <a:r>
              <a:rPr lang="en-US" altLang="en-US" dirty="0" err="1"/>
              <a:t>sd</a:t>
            </a:r>
            <a:r>
              <a:rPr lang="en-US" altLang="en-US" i="1" dirty="0" err="1"/>
              <a:t>X</a:t>
            </a:r>
            <a:r>
              <a:rPr lang="en-US" altLang="en-US" dirty="0"/>
              <a:t> 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-C : create, -l : </a:t>
            </a:r>
            <a:r>
              <a:rPr lang="en-US" altLang="en-US" dirty="0" err="1"/>
              <a:t>RAID_level</a:t>
            </a:r>
            <a:r>
              <a:rPr lang="en-US" altLang="en-US" dirty="0"/>
              <a:t>, -n : number of disks to be used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Example: </a:t>
            </a:r>
            <a:r>
              <a:rPr lang="en-US" altLang="en-US" dirty="0" err="1"/>
              <a:t>sudo</a:t>
            </a:r>
            <a:r>
              <a:rPr lang="en-US" altLang="en-US" dirty="0"/>
              <a:t> </a:t>
            </a:r>
            <a:r>
              <a:rPr lang="en-US" altLang="en-US" dirty="0" err="1"/>
              <a:t>mdadm</a:t>
            </a:r>
            <a:r>
              <a:rPr lang="en-US" altLang="en-US" dirty="0"/>
              <a:t> -C /dev/md0 -l 5 -n 3 /dev/</a:t>
            </a:r>
            <a:r>
              <a:rPr lang="en-US" altLang="en-US" dirty="0" err="1"/>
              <a:t>sd</a:t>
            </a:r>
            <a:r>
              <a:rPr lang="en-US" altLang="en-US" dirty="0"/>
              <a:t>[b-d]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2646C4-5D4A-420E-AF61-4D7DE13ED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47" y="4125763"/>
            <a:ext cx="11459306" cy="110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1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RAID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Checking for existing RAID blocks on disks after the creation will display information for each disk in RAID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5949A6-FC74-469E-A463-828473683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637" y="2361397"/>
            <a:ext cx="4839684" cy="38734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D871FA-10DD-4E61-BF04-034F9F4E2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212" y="2352770"/>
            <a:ext cx="4856937" cy="388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5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RAID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Another way to check the RAID is looking at the </a:t>
            </a:r>
            <a:r>
              <a:rPr lang="en-GB" b="1" dirty="0" err="1"/>
              <a:t>mdstat</a:t>
            </a:r>
            <a:r>
              <a:rPr lang="en-GB" dirty="0"/>
              <a:t> output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cat /proc/</a:t>
            </a:r>
            <a:r>
              <a:rPr lang="en-GB" altLang="en-US" dirty="0" err="1"/>
              <a:t>mdstat</a:t>
            </a:r>
            <a:endParaRPr lang="en-GB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The creation process might take longer time, we can monitor the process using the </a:t>
            </a:r>
            <a:r>
              <a:rPr lang="en-US" altLang="en-US" b="1" dirty="0"/>
              <a:t>watch</a:t>
            </a:r>
            <a:r>
              <a:rPr lang="en-US" altLang="en-US" dirty="0"/>
              <a:t> command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watch -n 1 cat /proc/</a:t>
            </a:r>
            <a:r>
              <a:rPr lang="en-US" altLang="en-US" dirty="0" err="1"/>
              <a:t>mdstat</a:t>
            </a:r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1DA602-EF88-4146-8960-47DCDB826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56" y="2839916"/>
            <a:ext cx="10589688" cy="180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43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RAID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We might want to verify the RAID devices are running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sudo</a:t>
            </a:r>
            <a:r>
              <a:rPr lang="en-US" altLang="en-US" dirty="0"/>
              <a:t> </a:t>
            </a:r>
            <a:r>
              <a:rPr lang="en-US" altLang="en-US" dirty="0" err="1"/>
              <a:t>mdadm</a:t>
            </a:r>
            <a:r>
              <a:rPr lang="en-US" altLang="en-US" dirty="0"/>
              <a:t> -D /dev/</a:t>
            </a:r>
            <a:r>
              <a:rPr lang="en-US" altLang="en-US" dirty="0" err="1"/>
              <a:t>md</a:t>
            </a:r>
            <a:r>
              <a:rPr lang="en-US" altLang="en-US" i="1" dirty="0" err="1"/>
              <a:t>X</a:t>
            </a:r>
            <a:endParaRPr lang="en-US" altLang="en-US" i="1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Example: </a:t>
            </a:r>
            <a:r>
              <a:rPr lang="en-US" altLang="en-US" dirty="0" err="1"/>
              <a:t>sudo</a:t>
            </a:r>
            <a:r>
              <a:rPr lang="en-US" altLang="en-US" dirty="0"/>
              <a:t> </a:t>
            </a:r>
            <a:r>
              <a:rPr lang="en-US" altLang="en-US" dirty="0" err="1"/>
              <a:t>mdadm</a:t>
            </a:r>
            <a:r>
              <a:rPr lang="en-US" altLang="en-US" dirty="0"/>
              <a:t> -D /dev/md0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91C006-C814-4CAF-B6B2-C2217C6A7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905" y="2702467"/>
            <a:ext cx="4296190" cy="400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21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RAID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Disks are added into RAID array and are active. However, filesystem has not been created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create ext4 filesystem: </a:t>
            </a:r>
            <a:r>
              <a:rPr lang="en-US" altLang="en-US" dirty="0" err="1"/>
              <a:t>sudo</a:t>
            </a:r>
            <a:r>
              <a:rPr lang="en-US" altLang="en-US" dirty="0"/>
              <a:t> mkfs.ext4 /dev/md0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0944F0-B54C-4FCB-8ABA-A89936E90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045" y="2864056"/>
            <a:ext cx="7115910" cy="229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00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RAID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Create a mount point to mount the RAID device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Example, </a:t>
            </a:r>
            <a:r>
              <a:rPr lang="en-US" altLang="en-US" dirty="0" err="1"/>
              <a:t>sudo</a:t>
            </a:r>
            <a:r>
              <a:rPr lang="en-US" altLang="en-US" dirty="0"/>
              <a:t> </a:t>
            </a:r>
            <a:r>
              <a:rPr lang="en-US" altLang="en-US" dirty="0" err="1"/>
              <a:t>mkdir</a:t>
            </a:r>
            <a:r>
              <a:rPr lang="en-US" altLang="en-US" dirty="0"/>
              <a:t> /</a:t>
            </a:r>
            <a:r>
              <a:rPr lang="en-US" altLang="en-US" dirty="0" err="1"/>
              <a:t>mnt</a:t>
            </a:r>
            <a:r>
              <a:rPr lang="en-US" altLang="en-US" dirty="0"/>
              <a:t>/rd5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Mount the RAID to mount point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Example, </a:t>
            </a:r>
            <a:r>
              <a:rPr lang="en-US" altLang="en-US" dirty="0" err="1"/>
              <a:t>sudo</a:t>
            </a:r>
            <a:r>
              <a:rPr lang="en-US" altLang="en-US" dirty="0"/>
              <a:t> mount /dev/md0 /</a:t>
            </a:r>
            <a:r>
              <a:rPr lang="en-US" altLang="en-US" dirty="0" err="1"/>
              <a:t>mnt</a:t>
            </a:r>
            <a:r>
              <a:rPr lang="en-US" altLang="en-US" dirty="0"/>
              <a:t>/rd5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There should be a “</a:t>
            </a:r>
            <a:r>
              <a:rPr lang="en-US" altLang="en-US" dirty="0" err="1"/>
              <a:t>lost+found</a:t>
            </a:r>
            <a:r>
              <a:rPr lang="en-US" altLang="en-US" dirty="0"/>
              <a:t>” directory in the mount point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4989B-7C8F-4188-A366-D42983903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572" y="4413739"/>
            <a:ext cx="4266856" cy="58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048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14002</TotalTime>
  <Words>954</Words>
  <Application>Microsoft Office PowerPoint</Application>
  <PresentationFormat>Widescreen</PresentationFormat>
  <Paragraphs>134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Retrospect</vt:lpstr>
      <vt:lpstr>UEEN 3113 / 3413</vt:lpstr>
      <vt:lpstr>RAID Management</vt:lpstr>
      <vt:lpstr>RAID Management</vt:lpstr>
      <vt:lpstr>RAID Management</vt:lpstr>
      <vt:lpstr>RAID Management</vt:lpstr>
      <vt:lpstr>RAID Management</vt:lpstr>
      <vt:lpstr>RAID Management</vt:lpstr>
      <vt:lpstr>RAID Management</vt:lpstr>
      <vt:lpstr>RAID Management</vt:lpstr>
      <vt:lpstr>RAID Management</vt:lpstr>
      <vt:lpstr>RAID Management</vt:lpstr>
      <vt:lpstr>RAID Management</vt:lpstr>
      <vt:lpstr>RAID Management</vt:lpstr>
      <vt:lpstr>RAID Management</vt:lpstr>
      <vt:lpstr>RAID Management</vt:lpstr>
      <vt:lpstr>RAID Management</vt:lpstr>
      <vt:lpstr>RAID Management</vt:lpstr>
      <vt:lpstr>RAID Management</vt:lpstr>
      <vt:lpstr>RAID Management</vt:lpstr>
      <vt:lpstr>RAID Management</vt:lpstr>
      <vt:lpstr>RAID Management</vt:lpstr>
      <vt:lpstr>RAID Management</vt:lpstr>
      <vt:lpstr>RAID Management</vt:lpstr>
      <vt:lpstr>RAID Management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UEEN 3113</dc:title>
  <dc:creator>Madhavan Nair</dc:creator>
  <cp:lastModifiedBy>KV Sor</cp:lastModifiedBy>
  <cp:revision>728</cp:revision>
  <cp:lastPrinted>2017-01-17T01:46:07Z</cp:lastPrinted>
  <dcterms:created xsi:type="dcterms:W3CDTF">2015-01-11T01:51:28Z</dcterms:created>
  <dcterms:modified xsi:type="dcterms:W3CDTF">2019-03-26T21:58:09Z</dcterms:modified>
</cp:coreProperties>
</file>