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309" r:id="rId4"/>
    <p:sldId id="340" r:id="rId5"/>
    <p:sldId id="310" r:id="rId6"/>
    <p:sldId id="341" r:id="rId7"/>
    <p:sldId id="312" r:id="rId8"/>
    <p:sldId id="314" r:id="rId9"/>
    <p:sldId id="317" r:id="rId10"/>
    <p:sldId id="339" r:id="rId11"/>
    <p:sldId id="342" r:id="rId12"/>
    <p:sldId id="334" r:id="rId13"/>
    <p:sldId id="335" r:id="rId14"/>
    <p:sldId id="336" r:id="rId15"/>
    <p:sldId id="337" r:id="rId16"/>
    <p:sldId id="343" r:id="rId17"/>
    <p:sldId id="344" r:id="rId18"/>
    <p:sldId id="332" r:id="rId19"/>
    <p:sldId id="328" r:id="rId20"/>
    <p:sldId id="329" r:id="rId21"/>
    <p:sldId id="325" r:id="rId22"/>
    <p:sldId id="327" r:id="rId23"/>
    <p:sldId id="330" r:id="rId24"/>
    <p:sldId id="315" r:id="rId25"/>
    <p:sldId id="318" r:id="rId26"/>
    <p:sldId id="319" r:id="rId27"/>
    <p:sldId id="320" r:id="rId28"/>
    <p:sldId id="321" r:id="rId29"/>
    <p:sldId id="322" r:id="rId30"/>
    <p:sldId id="323" r:id="rId31"/>
    <p:sldId id="345" r:id="rId32"/>
    <p:sldId id="346" r:id="rId33"/>
    <p:sldId id="347" r:id="rId34"/>
    <p:sldId id="348" r:id="rId35"/>
    <p:sldId id="304" r:id="rId3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429" autoAdjust="0"/>
  </p:normalViewPr>
  <p:slideViewPr>
    <p:cSldViewPr snapToGrid="0">
      <p:cViewPr>
        <p:scale>
          <a:sx n="90" d="100"/>
          <a:sy n="90" d="100"/>
        </p:scale>
        <p:origin x="592" y="3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3/18/2019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7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8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16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9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1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39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43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86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3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level</a:t>
            </a:r>
            <a:r>
              <a:rPr lang="en-US" baseline="0" dirty="0"/>
              <a:t> </a:t>
            </a:r>
            <a:r>
              <a:rPr lang="en-US" dirty="0"/>
              <a:t>example: mySQL605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07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3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31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9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52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15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75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89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22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24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2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level</a:t>
            </a:r>
            <a:r>
              <a:rPr lang="en-US" baseline="0" dirty="0"/>
              <a:t> </a:t>
            </a:r>
            <a:r>
              <a:rPr lang="en-US" dirty="0"/>
              <a:t>example: mySQL605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27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703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56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57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53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 level</a:t>
            </a:r>
            <a:r>
              <a:rPr lang="en-US" baseline="0" dirty="0"/>
              <a:t> </a:t>
            </a:r>
            <a:r>
              <a:rPr lang="en-US" dirty="0"/>
              <a:t>example: mySQL605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7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5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9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UEEN 3113 / 3413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configuration is done, start or restart the samba service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start samba: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start </a:t>
            </a:r>
            <a:r>
              <a:rPr lang="en-US" altLang="en-US" dirty="0" err="1"/>
              <a:t>smbd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restart samba: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restart </a:t>
            </a:r>
            <a:r>
              <a:rPr lang="en-US" altLang="en-US" dirty="0" err="1"/>
              <a:t>smbd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2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Samba is not using system password for authentication, we need to setup samba for a user before the user can access to samba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smbpasswd</a:t>
            </a:r>
            <a:r>
              <a:rPr lang="en-US" altLang="en-US" dirty="0"/>
              <a:t> -a </a:t>
            </a:r>
            <a:r>
              <a:rPr lang="en-US" altLang="en-US" i="1" dirty="0" err="1"/>
              <a:t>user_name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41362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Samba server from Ubuntu Desktop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Launch the file explorer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on </a:t>
            </a:r>
            <a:r>
              <a:rPr lang="en-US" altLang="en-US" b="1" dirty="0"/>
              <a:t>Other Locations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6E01F-6241-45DC-9E2D-1A221A21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8" y="1535749"/>
            <a:ext cx="3304674" cy="5020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42B1B-B352-445F-985A-D8445861CD36}"/>
              </a:ext>
            </a:extLst>
          </p:cNvPr>
          <p:cNvSpPr/>
          <p:nvPr/>
        </p:nvSpPr>
        <p:spPr>
          <a:xfrm>
            <a:off x="6233963" y="2541068"/>
            <a:ext cx="590348" cy="64489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7086A-4B8C-403D-B42A-DA8F1210EAC0}"/>
              </a:ext>
            </a:extLst>
          </p:cNvPr>
          <p:cNvSpPr/>
          <p:nvPr/>
        </p:nvSpPr>
        <p:spPr>
          <a:xfrm>
            <a:off x="6917357" y="6217920"/>
            <a:ext cx="2294020" cy="3308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5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Samba server from Ubuntu Desktop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connection setting is located at the bottom of the window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Enter the server address, with the </a:t>
            </a:r>
            <a:r>
              <a:rPr lang="en-US" altLang="en-US" dirty="0" err="1"/>
              <a:t>smb</a:t>
            </a:r>
            <a:r>
              <a:rPr lang="en-US" altLang="en-US" dirty="0"/>
              <a:t> protocol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 can be IP address or domain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03EC3-E582-45CD-9143-AB31C359E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789"/>
          <a:stretch/>
        </p:blipFill>
        <p:spPr>
          <a:xfrm>
            <a:off x="3603056" y="2669019"/>
            <a:ext cx="4985888" cy="65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EF414-1272-48A4-8385-765D96EAF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89" t="-1037"/>
          <a:stretch/>
        </p:blipFill>
        <p:spPr>
          <a:xfrm>
            <a:off x="191681" y="4533500"/>
            <a:ext cx="11808638" cy="5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5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Connect</a:t>
            </a:r>
            <a:r>
              <a:rPr lang="en-US" altLang="en-US" dirty="0"/>
              <a:t> and it will prompt for user name and password (password that set with </a:t>
            </a:r>
            <a:r>
              <a:rPr lang="en-US" altLang="en-US" dirty="0" err="1"/>
              <a:t>smbpasswd</a:t>
            </a:r>
            <a:r>
              <a:rPr lang="en-US" altLang="en-US" dirty="0"/>
              <a:t>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7558-A02F-429D-8588-A05F0C4C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634" y="2353822"/>
            <a:ext cx="5460732" cy="41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connected successfully, the contents of the shared folder will be displayed in the file explorer.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62D6E-7CCD-4950-960A-B3EE3ABB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2194907"/>
            <a:ext cx="3901440" cy="443843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08A76BA5-E4EB-4227-8989-C7592E1C6397}"/>
              </a:ext>
            </a:extLst>
          </p:cNvPr>
          <p:cNvSpPr/>
          <p:nvPr/>
        </p:nvSpPr>
        <p:spPr>
          <a:xfrm>
            <a:off x="7594333" y="5452711"/>
            <a:ext cx="4071486" cy="529389"/>
          </a:xfrm>
          <a:prstGeom prst="borderCallout1">
            <a:avLst>
              <a:gd name="adj1" fmla="val 47841"/>
              <a:gd name="adj2" fmla="val 178"/>
              <a:gd name="adj3" fmla="val 108863"/>
              <a:gd name="adj4" fmla="val -34745"/>
            </a:avLst>
          </a:prstGeom>
          <a:noFill/>
          <a:ln w="381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rgbClr val="0000FF"/>
                </a:solidFill>
              </a:rPr>
              <a:t>Click to disconnect</a:t>
            </a:r>
            <a:endParaRPr lang="en-GB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8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case the password has been saved, the connection to samba server will be always using the same user name and password.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remove the saved password, launch the </a:t>
            </a:r>
            <a:r>
              <a:rPr lang="en-US" altLang="en-US" b="1" dirty="0"/>
              <a:t>Password and Key </a:t>
            </a:r>
            <a:r>
              <a:rPr lang="en-US" altLang="en-US" dirty="0"/>
              <a:t>application by searching “seahorse” or “password” in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E95A-EFB4-49D8-A936-75D4A226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49" y="4114532"/>
            <a:ext cx="4208602" cy="2416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5E9FB-1108-4CAD-808B-6961AC63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49" y="4897903"/>
            <a:ext cx="648102" cy="8497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1752A6-68A8-4374-BBA2-936F03979D0F}"/>
              </a:ext>
            </a:extLst>
          </p:cNvPr>
          <p:cNvSpPr/>
          <p:nvPr/>
        </p:nvSpPr>
        <p:spPr>
          <a:xfrm>
            <a:off x="6564429" y="5188017"/>
            <a:ext cx="962527" cy="25988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F9EF4EC-FA25-4C1C-A789-5562C4D521B4}"/>
              </a:ext>
            </a:extLst>
          </p:cNvPr>
          <p:cNvSpPr/>
          <p:nvPr/>
        </p:nvSpPr>
        <p:spPr>
          <a:xfrm>
            <a:off x="729492" y="4778552"/>
            <a:ext cx="4071486" cy="1078812"/>
          </a:xfrm>
          <a:prstGeom prst="borderCallout1">
            <a:avLst>
              <a:gd name="adj1" fmla="val 49659"/>
              <a:gd name="adj2" fmla="val 99942"/>
              <a:gd name="adj3" fmla="val 48796"/>
              <a:gd name="adj4" fmla="val 123884"/>
            </a:avLst>
          </a:prstGeom>
          <a:noFill/>
          <a:ln w="381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rgbClr val="0000FF"/>
                </a:solidFill>
              </a:rPr>
              <a:t>Click this icon (at the dock bottom) to search</a:t>
            </a:r>
            <a:endParaRPr lang="en-GB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5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Right-click on </a:t>
            </a:r>
            <a:r>
              <a:rPr lang="en-US" altLang="en-US" b="1" dirty="0"/>
              <a:t>Login</a:t>
            </a:r>
            <a:r>
              <a:rPr lang="en-US" altLang="en-US" dirty="0"/>
              <a:t> under </a:t>
            </a:r>
            <a:r>
              <a:rPr lang="en-US" altLang="en-US" b="1" dirty="0"/>
              <a:t>Password </a:t>
            </a:r>
            <a:r>
              <a:rPr lang="en-US" altLang="en-US" dirty="0"/>
              <a:t>and choose </a:t>
            </a:r>
            <a:r>
              <a:rPr lang="en-US" altLang="en-US" b="1" dirty="0"/>
              <a:t>Change Password</a:t>
            </a:r>
            <a:r>
              <a:rPr lang="en-US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Enter the old password and then leave the new password empty.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changed, logout or reboot.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1A3B0-C96D-4A9A-A39C-A6F2907A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4178759"/>
            <a:ext cx="5332396" cy="18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Open File Explorer and click on the </a:t>
            </a:r>
            <a:r>
              <a:rPr lang="en-US" altLang="en-US" b="1" dirty="0"/>
              <a:t>Add a network location</a:t>
            </a:r>
            <a:r>
              <a:rPr lang="en-US" altLang="en-US" dirty="0"/>
              <a:t> button to start the wizard.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Next</a:t>
            </a:r>
            <a:r>
              <a:rPr lang="en-US" alt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D81B6-39FE-4C4B-9ED5-725CF5E5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94" y="3662342"/>
            <a:ext cx="1491110" cy="1422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7C849-420D-4195-B131-85688DAB7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76" y="2264344"/>
            <a:ext cx="5107117" cy="42185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DCF0F0-26C2-4435-883C-26EE20D2FAC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350504" y="4373618"/>
            <a:ext cx="1518272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5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Next</a:t>
            </a:r>
            <a:r>
              <a:rPr lang="en-US" altLang="en-US" dirty="0"/>
              <a:t> again.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B3BCE-4785-437E-99EB-8D4E4563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02" y="1587490"/>
            <a:ext cx="5922746" cy="4932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2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Allows us to share files with Windows, Linux, and Mac OS X machines using </a:t>
            </a:r>
            <a:r>
              <a:rPr lang="en-GB" altLang="en-US" b="1" dirty="0"/>
              <a:t>Server Message Block</a:t>
            </a:r>
            <a:r>
              <a:rPr lang="en-GB" altLang="en-US" dirty="0"/>
              <a:t> (</a:t>
            </a:r>
            <a:r>
              <a:rPr lang="en-GB" altLang="en-US" b="1" dirty="0"/>
              <a:t>SMB</a:t>
            </a:r>
            <a:r>
              <a:rPr lang="en-GB" altLang="en-US" dirty="0"/>
              <a:t>) protocol.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install samba: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samba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check the status of samba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status </a:t>
            </a:r>
            <a:r>
              <a:rPr lang="en-US" altLang="en-US" dirty="0" err="1"/>
              <a:t>smbd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Before we make changes to the configuration file, make a backup copy.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cp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/samba/</a:t>
            </a:r>
            <a:r>
              <a:rPr lang="en-US" altLang="en-US" dirty="0" err="1"/>
              <a:t>smb.conf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/samba/</a:t>
            </a:r>
            <a:r>
              <a:rPr lang="en-US" altLang="en-US" dirty="0" err="1"/>
              <a:t>smb.conf.ori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Enter the IP address.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Next</a:t>
            </a:r>
            <a:r>
              <a:rPr lang="en-US" alt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A11FF-BEF0-4061-B6C5-5824E1BB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52" y="1557575"/>
            <a:ext cx="6019000" cy="4992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496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the IP address is correct, it will prompt for user name and password (set with </a:t>
            </a:r>
            <a:r>
              <a:rPr lang="en-US" altLang="en-US" dirty="0" err="1"/>
              <a:t>smbpasswd</a:t>
            </a:r>
            <a:r>
              <a:rPr lang="en-US" alt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A7AE2-BF35-4651-8AEC-E66C6A05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87" y="2809611"/>
            <a:ext cx="5114226" cy="36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connected, the shared folder name and server description will be displayed.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Next</a:t>
            </a:r>
            <a:r>
              <a:rPr lang="en-US" alt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AC7F8-F6DB-4FC1-80CB-13461FE3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41" y="2111503"/>
            <a:ext cx="5422234" cy="4500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8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from Windows 10.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Click </a:t>
            </a:r>
            <a:r>
              <a:rPr lang="en-US" altLang="en-US" b="1" dirty="0"/>
              <a:t>Finish</a:t>
            </a:r>
            <a:r>
              <a:rPr lang="en-US" altLang="en-US" dirty="0"/>
              <a:t> to end the wizard and start browsing the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AA43-9F57-4E16-8E20-1E568E13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8" y="2123775"/>
            <a:ext cx="5402984" cy="4490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ACE21-0F3E-44C5-969C-6E607C1A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58" y="2375251"/>
            <a:ext cx="5152724" cy="3987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02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Best for </a:t>
            </a:r>
            <a:r>
              <a:rPr lang="en-GB" altLang="en-US" dirty="0"/>
              <a:t>sharing files from a Linux / UNIX server to a Linux / UNIX server.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install </a:t>
            </a:r>
            <a:r>
              <a:rPr lang="en-US" altLang="en-US" dirty="0" err="1"/>
              <a:t>nfs</a:t>
            </a:r>
            <a:r>
              <a:rPr lang="en-US" altLang="en-US" dirty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apt install </a:t>
            </a:r>
            <a:r>
              <a:rPr lang="en-US" altLang="en-US" dirty="0" err="1"/>
              <a:t>nfs</a:t>
            </a:r>
            <a:r>
              <a:rPr lang="en-US" altLang="en-US" dirty="0"/>
              <a:t>-kernel-server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NFS will read share information from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/exports</a:t>
            </a:r>
            <a:r>
              <a:rPr lang="en-US" altLang="en-US" dirty="0"/>
              <a:t>, which has not been configured.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It’s a good practice to back up it before modification.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cp /</a:t>
            </a:r>
            <a:r>
              <a:rPr lang="en-US" altLang="en-US" dirty="0" err="1"/>
              <a:t>etc</a:t>
            </a:r>
            <a:r>
              <a:rPr lang="en-US" altLang="en-US" dirty="0"/>
              <a:t>/exports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exports.ori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022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directory for sharing, although it’s not required. Example, /var/</a:t>
            </a:r>
            <a:r>
              <a:rPr lang="en-US" altLang="en-US" dirty="0" err="1"/>
              <a:t>nfs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share is known as </a:t>
            </a:r>
            <a:r>
              <a:rPr lang="en-US" altLang="en-US" b="1" dirty="0"/>
              <a:t>Export</a:t>
            </a:r>
            <a:r>
              <a:rPr lang="en-US" altLang="en-US" dirty="0"/>
              <a:t>.</a:t>
            </a:r>
            <a:endParaRPr lang="en-US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 exports must be configured in the configuration file /</a:t>
            </a:r>
            <a:r>
              <a:rPr lang="en-US" altLang="en-US" dirty="0" err="1"/>
              <a:t>etc</a:t>
            </a:r>
            <a:r>
              <a:rPr lang="en-US" altLang="en-US" dirty="0"/>
              <a:t>/exports</a:t>
            </a:r>
          </a:p>
        </p:txBody>
      </p:sp>
    </p:spTree>
    <p:extLst>
      <p:ext uri="{BB962C8B-B14F-4D97-AF65-F5344CB8AC3E}">
        <p14:creationId xmlns:p14="http://schemas.microsoft.com/office/powerpoint/2010/main" val="1307198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Sample /</a:t>
            </a:r>
            <a:r>
              <a:rPr lang="en-US" altLang="en-US" dirty="0" err="1"/>
              <a:t>etc</a:t>
            </a:r>
            <a:r>
              <a:rPr lang="en-US" altLang="en-US" dirty="0"/>
              <a:t>/exports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/var/</a:t>
            </a:r>
            <a:r>
              <a:rPr lang="en-US" altLang="en-US" dirty="0" err="1"/>
              <a:t>nfs</a:t>
            </a:r>
            <a:r>
              <a:rPr lang="en-US" altLang="en-US" dirty="0"/>
              <a:t> * (</a:t>
            </a:r>
            <a:r>
              <a:rPr lang="en-US" altLang="en-US" dirty="0" err="1"/>
              <a:t>ro,fsid</a:t>
            </a:r>
            <a:r>
              <a:rPr lang="en-US" altLang="en-US" dirty="0"/>
              <a:t>=0)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/var/</a:t>
            </a:r>
            <a:r>
              <a:rPr lang="en-US" altLang="en-US" dirty="0" err="1"/>
              <a:t>nfs</a:t>
            </a:r>
            <a:r>
              <a:rPr lang="en-US" altLang="en-US" dirty="0"/>
              <a:t>/backup 192.168.30.0/255.255.255.0 (</a:t>
            </a:r>
            <a:r>
              <a:rPr lang="en-US" altLang="en-US" dirty="0" err="1"/>
              <a:t>rw,no_subtree_check</a:t>
            </a:r>
            <a:r>
              <a:rPr lang="en-US" altLang="en-US" dirty="0"/>
              <a:t>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/var/</a:t>
            </a:r>
            <a:r>
              <a:rPr lang="en-US" altLang="en-US" dirty="0" err="1"/>
              <a:t>nfs</a:t>
            </a:r>
            <a:r>
              <a:rPr lang="en-US" altLang="en-US" dirty="0"/>
              <a:t>/projects 192.168.30.0/24 (</a:t>
            </a:r>
            <a:r>
              <a:rPr lang="en-US" altLang="en-US" dirty="0" err="1"/>
              <a:t>rw,no_subtree_check</a:t>
            </a:r>
            <a:r>
              <a:rPr lang="en-US" altLang="en-US" dirty="0"/>
              <a:t>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36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first line, </a:t>
            </a:r>
            <a:r>
              <a:rPr lang="en-US" altLang="en-US" b="1" dirty="0"/>
              <a:t>/var/</a:t>
            </a:r>
            <a:r>
              <a:rPr lang="en-US" altLang="en-US" b="1" dirty="0" err="1"/>
              <a:t>nfs</a:t>
            </a:r>
            <a:r>
              <a:rPr lang="en-US" altLang="en-US" b="1" dirty="0"/>
              <a:t> *(</a:t>
            </a:r>
            <a:r>
              <a:rPr lang="en-US" altLang="en-US" b="1" dirty="0" err="1"/>
              <a:t>ro,fsid</a:t>
            </a:r>
            <a:r>
              <a:rPr lang="en-US" altLang="en-US" b="1" dirty="0"/>
              <a:t>=0,no_subtree_check)</a:t>
            </a:r>
            <a:r>
              <a:rPr lang="en-US" altLang="en-US" dirty="0"/>
              <a:t>, is the export root, which will set the base directory for NFS exports.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 is set to read-only (</a:t>
            </a:r>
            <a:r>
              <a:rPr lang="en-US" altLang="en-US" b="1" dirty="0" err="1"/>
              <a:t>ro</a:t>
            </a:r>
            <a:r>
              <a:rPr lang="en-US" altLang="en-US" dirty="0"/>
              <a:t>) to prevent anyone making changes to the directory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permission of subdirectory will override the read-only setting.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export root, we don’t have to specify the full path of export to mount it, we need only the directory name.</a:t>
            </a:r>
          </a:p>
        </p:txBody>
      </p:sp>
    </p:spTree>
    <p:extLst>
      <p:ext uri="{BB962C8B-B14F-4D97-AF65-F5344CB8AC3E}">
        <p14:creationId xmlns:p14="http://schemas.microsoft.com/office/powerpoint/2010/main" val="38889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of the next 2 lines specifies which directory is being shared and which network is able to access it.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/var/</a:t>
            </a:r>
            <a:r>
              <a:rPr lang="en-US" altLang="en-US" dirty="0" err="1"/>
              <a:t>nfs</a:t>
            </a:r>
            <a:r>
              <a:rPr lang="en-US" altLang="en-US" dirty="0"/>
              <a:t>/backup 192.168.30.0/255.255.255.0(</a:t>
            </a:r>
            <a:r>
              <a:rPr lang="en-US" altLang="en-US" dirty="0" err="1"/>
              <a:t>rw,no_subtree_check</a:t>
            </a:r>
            <a:r>
              <a:rPr lang="en-US" altLang="en-US" dirty="0"/>
              <a:t>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/var/</a:t>
            </a:r>
            <a:r>
              <a:rPr lang="en-US" altLang="en-US" dirty="0" err="1"/>
              <a:t>nfs</a:t>
            </a:r>
            <a:r>
              <a:rPr lang="en-US" altLang="en-US" dirty="0"/>
              <a:t>/projects 192.168.30.0/24(</a:t>
            </a:r>
            <a:r>
              <a:rPr lang="en-US" altLang="en-US" dirty="0" err="1"/>
              <a:t>rw,no_subtree_check</a:t>
            </a:r>
            <a:r>
              <a:rPr lang="en-US" altLang="en-US" dirty="0"/>
              <a:t>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no_subtree_check</a:t>
            </a:r>
            <a:r>
              <a:rPr lang="en-US" altLang="en-US" dirty="0"/>
              <a:t> disable to subtree checking which had caused stability issues in the past. Disable it will increase the reliability.</a:t>
            </a:r>
          </a:p>
        </p:txBody>
      </p:sp>
    </p:spTree>
    <p:extLst>
      <p:ext uri="{BB962C8B-B14F-4D97-AF65-F5344CB8AC3E}">
        <p14:creationId xmlns:p14="http://schemas.microsoft.com/office/powerpoint/2010/main" val="377576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There is another configuration file that we need to edit,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idmapd.conf</a:t>
            </a:r>
            <a:endParaRPr lang="en-US" altLang="en-US" b="1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Uncomment the line </a:t>
            </a:r>
            <a:r>
              <a:rPr lang="en-US" altLang="en-US" b="1" dirty="0"/>
              <a:t>#Domain = </a:t>
            </a:r>
            <a:r>
              <a:rPr lang="en-US" altLang="en-US" b="1" dirty="0" err="1"/>
              <a:t>localdomain</a:t>
            </a:r>
            <a:r>
              <a:rPr lang="en-US" altLang="en-US" dirty="0"/>
              <a:t>, Change the domain to match the domain used within the network.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This file must be configured the same way in all nodes that connect to the server.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This file is necessary for mapping permission between nodes (same user might have different UID is different nodes, NFS uses UID to reference permission).</a:t>
            </a:r>
          </a:p>
        </p:txBody>
      </p:sp>
    </p:spTree>
    <p:extLst>
      <p:ext uri="{BB962C8B-B14F-4D97-AF65-F5344CB8AC3E}">
        <p14:creationId xmlns:p14="http://schemas.microsoft.com/office/powerpoint/2010/main" val="412225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Lines start with </a:t>
            </a:r>
            <a:r>
              <a:rPr lang="en-US" altLang="en-US" b="1" dirty="0"/>
              <a:t>;</a:t>
            </a:r>
            <a:r>
              <a:rPr lang="en-US" altLang="en-US" dirty="0"/>
              <a:t> or </a:t>
            </a:r>
            <a:r>
              <a:rPr lang="en-US" altLang="en-US" b="1" dirty="0"/>
              <a:t>#</a:t>
            </a:r>
            <a:r>
              <a:rPr lang="en-US" altLang="en-US" dirty="0"/>
              <a:t> are ignored.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line that ends with </a:t>
            </a:r>
            <a:r>
              <a:rPr lang="en-US" altLang="en-US" b="1" dirty="0"/>
              <a:t>\</a:t>
            </a:r>
            <a:r>
              <a:rPr lang="en-US" altLang="en-US" dirty="0"/>
              <a:t> is continued on the next line.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Each section except [global] defines a share resource.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Names are not case sensitive.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89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Once configuration is done, restart the NFS service.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systemctl</a:t>
            </a:r>
            <a:r>
              <a:rPr lang="en-US" altLang="en-US" dirty="0"/>
              <a:t> restart </a:t>
            </a:r>
            <a:r>
              <a:rPr lang="en-US" altLang="en-US" dirty="0" err="1"/>
              <a:t>nfs</a:t>
            </a:r>
            <a:r>
              <a:rPr lang="en-US" altLang="en-US" dirty="0"/>
              <a:t>-kernel-server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add in new export at anytime.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After the changes, we need to make NFS re-read the /</a:t>
            </a:r>
            <a:r>
              <a:rPr lang="en-US" altLang="en-US" dirty="0" err="1"/>
              <a:t>etc</a:t>
            </a:r>
            <a:r>
              <a:rPr lang="en-US" altLang="en-US" dirty="0"/>
              <a:t>/exports without disrupting existing connections.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exportfs</a:t>
            </a:r>
            <a:r>
              <a:rPr lang="en-US" altLang="en-US" dirty="0"/>
              <a:t> -a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012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</a:t>
            </a:r>
            <a:r>
              <a:rPr lang="en-US" altLang="en-US" dirty="0" err="1"/>
              <a:t>nfs</a:t>
            </a:r>
            <a:r>
              <a:rPr lang="en-US" altLang="en-US" dirty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mount point. Example: </a:t>
            </a: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mkdir</a:t>
            </a:r>
            <a:r>
              <a:rPr lang="en-US" altLang="en-US" dirty="0"/>
              <a:t> 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nfsbackup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the </a:t>
            </a:r>
            <a:r>
              <a:rPr lang="en-US" altLang="en-US" b="1" dirty="0"/>
              <a:t>mount</a:t>
            </a:r>
            <a:r>
              <a:rPr lang="en-US" altLang="en-US" dirty="0"/>
              <a:t> command:</a:t>
            </a:r>
          </a:p>
          <a:p>
            <a:pPr marL="50958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/>
              <a:t>sudo</a:t>
            </a:r>
            <a:r>
              <a:rPr lang="en-US" altLang="en-US" dirty="0"/>
              <a:t> mount </a:t>
            </a:r>
            <a:r>
              <a:rPr lang="en-US" altLang="en-US" i="1" dirty="0" err="1"/>
              <a:t>server_name</a:t>
            </a:r>
            <a:r>
              <a:rPr lang="en-US" altLang="en-US" dirty="0"/>
              <a:t>:/</a:t>
            </a:r>
            <a:r>
              <a:rPr lang="en-US" altLang="en-US" i="1" dirty="0" err="1"/>
              <a:t>dir_name</a:t>
            </a:r>
            <a:r>
              <a:rPr lang="en-US" altLang="en-US" dirty="0"/>
              <a:t> </a:t>
            </a:r>
            <a:r>
              <a:rPr lang="en-US" altLang="en-US" i="1" dirty="0" err="1"/>
              <a:t>mount_point</a:t>
            </a:r>
            <a:endParaRPr lang="en-US" altLang="en-US" i="1" dirty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 err="1"/>
              <a:t>server_name</a:t>
            </a:r>
            <a:r>
              <a:rPr lang="en-US" altLang="en-US" dirty="0"/>
              <a:t> can be replaced by server’s IP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dirty="0" err="1"/>
              <a:t>sudo</a:t>
            </a:r>
            <a:r>
              <a:rPr lang="en-US" altLang="en-US" dirty="0"/>
              <a:t> mount 192.168.30.102:/backup /</a:t>
            </a:r>
            <a:r>
              <a:rPr lang="en-US" altLang="en-US" dirty="0" err="1"/>
              <a:t>mnt</a:t>
            </a:r>
            <a:r>
              <a:rPr lang="en-US" altLang="en-US" dirty="0"/>
              <a:t>/</a:t>
            </a:r>
            <a:r>
              <a:rPr lang="en-US" altLang="en-US" dirty="0" err="1"/>
              <a:t>nfsbackup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971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</a:t>
            </a:r>
            <a:r>
              <a:rPr lang="en-US" altLang="en-US" dirty="0" err="1"/>
              <a:t>nfs</a:t>
            </a:r>
            <a:r>
              <a:rPr lang="en-US" altLang="en-US" dirty="0"/>
              <a:t> from Windows 10: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Make sure that NFS is supported and NFS client is enabled.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7D676-F9FE-4B3C-A009-E7380CCC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92" y="2718845"/>
            <a:ext cx="4806216" cy="296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</a:t>
            </a:r>
            <a:r>
              <a:rPr lang="en-US" altLang="en-US" dirty="0" err="1"/>
              <a:t>nfs</a:t>
            </a:r>
            <a:r>
              <a:rPr lang="en-US" altLang="en-US" dirty="0"/>
              <a:t> from Windows 10: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File Explorer, click </a:t>
            </a:r>
            <a:r>
              <a:rPr lang="en-US" altLang="en-US" b="1" dirty="0"/>
              <a:t>Map network drive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Enter the correct path for the </a:t>
            </a:r>
            <a:r>
              <a:rPr lang="en-US" altLang="en-US" dirty="0" err="1"/>
              <a:t>nfs</a:t>
            </a:r>
            <a:r>
              <a:rPr lang="en-US" altLang="en-US" dirty="0"/>
              <a:t> shared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7A05B-CE0D-46FF-AACD-6F00C31C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1" y="2165672"/>
            <a:ext cx="2727158" cy="1224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5F6B4-2020-4B05-ADEC-9CFB0336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22" y="3892644"/>
            <a:ext cx="6307756" cy="2672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6867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NFS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Connect to </a:t>
            </a:r>
            <a:r>
              <a:rPr lang="en-US" altLang="en-US" dirty="0" err="1"/>
              <a:t>nfs</a:t>
            </a:r>
            <a:r>
              <a:rPr lang="en-US" altLang="en-US" dirty="0"/>
              <a:t> from Windows 10: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Enter the user name and password when prompted.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 can be connected using the mount command as well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mount 192.168.30.102:/var/</a:t>
            </a:r>
            <a:r>
              <a:rPr lang="en-US" altLang="en-US" dirty="0" err="1"/>
              <a:t>nfs</a:t>
            </a:r>
            <a:r>
              <a:rPr lang="en-US" altLang="en-US" dirty="0"/>
              <a:t>/backup y:\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153A5-5F08-4168-A848-2E5922A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03" y="4158114"/>
            <a:ext cx="6471594" cy="1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Sections in </a:t>
            </a:r>
            <a:r>
              <a:rPr lang="en-US" altLang="en-US" dirty="0" err="1"/>
              <a:t>smb.conf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[global]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workgroup = </a:t>
            </a:r>
            <a:r>
              <a:rPr lang="en-US" altLang="en-US" i="1" dirty="0" err="1"/>
              <a:t>workgroup_name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server string = </a:t>
            </a:r>
            <a:r>
              <a:rPr lang="en-US" altLang="en-US" i="1" dirty="0" err="1"/>
              <a:t>server_description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/>
              <a:t>dns</a:t>
            </a:r>
            <a:r>
              <a:rPr lang="en-US" altLang="en-US" dirty="0"/>
              <a:t> proxy= </a:t>
            </a:r>
            <a:r>
              <a:rPr lang="en-US" altLang="en-US" i="1" dirty="0"/>
              <a:t>yes/no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interfaces = </a:t>
            </a:r>
            <a:r>
              <a:rPr lang="en-US" altLang="en-US" i="1" dirty="0" err="1"/>
              <a:t>ip</a:t>
            </a:r>
            <a:r>
              <a:rPr lang="en-US" altLang="en-US" i="1" dirty="0"/>
              <a:t>/netmask </a:t>
            </a:r>
            <a:r>
              <a:rPr lang="en-US" altLang="en-US" dirty="0"/>
              <a:t> or </a:t>
            </a:r>
            <a:r>
              <a:rPr lang="en-US" altLang="en-US" i="1" dirty="0" err="1"/>
              <a:t>interface_name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bind interfaces only = </a:t>
            </a:r>
            <a:r>
              <a:rPr lang="en-US" altLang="en-US" i="1" dirty="0"/>
              <a:t>yes/no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log file = /var/log/samba/</a:t>
            </a:r>
            <a:r>
              <a:rPr lang="en-US" altLang="en-US" dirty="0" err="1"/>
              <a:t>log.%m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map to guest = bad User</a:t>
            </a:r>
          </a:p>
        </p:txBody>
      </p:sp>
    </p:spTree>
    <p:extLst>
      <p:ext uri="{BB962C8B-B14F-4D97-AF65-F5344CB8AC3E}">
        <p14:creationId xmlns:p14="http://schemas.microsoft.com/office/powerpoint/2010/main" val="166683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[global]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the global section of configuration, which consist of settings that will impact Samba as a whole or default for undefined items in other sections.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server string: </a:t>
            </a:r>
            <a:r>
              <a:rPr lang="en-GB" altLang="en-US" dirty="0"/>
              <a:t>a description for the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workgroup: a</a:t>
            </a:r>
            <a:r>
              <a:rPr lang="en-GB" altLang="en-US" dirty="0"/>
              <a:t> namespace that describes a group of machines.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map to guest: treat unauthenticated users as guest users</a:t>
            </a:r>
          </a:p>
        </p:txBody>
      </p:sp>
    </p:spTree>
    <p:extLst>
      <p:ext uri="{BB962C8B-B14F-4D97-AF65-F5344CB8AC3E}">
        <p14:creationId xmlns:p14="http://schemas.microsoft.com/office/powerpoint/2010/main" val="30067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Sections in </a:t>
            </a:r>
            <a:r>
              <a:rPr lang="en-US" altLang="en-US" dirty="0" err="1"/>
              <a:t>smb.conf</a:t>
            </a:r>
            <a:r>
              <a:rPr lang="en-US" altLang="en-US" dirty="0"/>
              <a:t> (printer sharing)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[printers]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comment = </a:t>
            </a:r>
            <a:r>
              <a:rPr lang="en-US" altLang="en-US" i="1" dirty="0"/>
              <a:t>Any comment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/>
              <a:t>browseable</a:t>
            </a:r>
            <a:r>
              <a:rPr lang="en-US" altLang="en-US" dirty="0"/>
              <a:t> = no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path = /var/spool/samba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printable = yes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guest ok = no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read only = yes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create mask = 0700</a:t>
            </a:r>
          </a:p>
        </p:txBody>
      </p:sp>
    </p:spTree>
    <p:extLst>
      <p:ext uri="{BB962C8B-B14F-4D97-AF65-F5344CB8AC3E}">
        <p14:creationId xmlns:p14="http://schemas.microsoft.com/office/powerpoint/2010/main" val="86308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Example, to share the “</a:t>
            </a:r>
            <a:r>
              <a:rPr lang="en-US" altLang="en-US" dirty="0" err="1"/>
              <a:t>shareddir</a:t>
            </a:r>
            <a:r>
              <a:rPr lang="en-US" altLang="en-US" dirty="0"/>
              <a:t>” in home directory, add a section in </a:t>
            </a:r>
            <a:r>
              <a:rPr lang="en-US" altLang="en-US" dirty="0" err="1"/>
              <a:t>smb.conf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[</a:t>
            </a:r>
            <a:r>
              <a:rPr lang="en-US" altLang="en-US" dirty="0" err="1"/>
              <a:t>smbshared</a:t>
            </a:r>
            <a:r>
              <a:rPr lang="en-US" altLang="en-US" dirty="0"/>
              <a:t>]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comment = Samba shared in Ubuntu Server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path = /home/%u/</a:t>
            </a:r>
            <a:r>
              <a:rPr lang="en-US" altLang="en-US" dirty="0" err="1"/>
              <a:t>shareddir</a:t>
            </a: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browseable</a:t>
            </a:r>
            <a:r>
              <a:rPr lang="en-US" altLang="en-US" dirty="0"/>
              <a:t> = yes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read only = 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C76E-42DF-4D96-B12D-E2B19A37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79" y="4254366"/>
            <a:ext cx="6176942" cy="20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Might include following attributes: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force user = </a:t>
            </a:r>
            <a:r>
              <a:rPr lang="en-US" altLang="en-US" i="1" dirty="0" err="1"/>
              <a:t>user_name</a:t>
            </a:r>
            <a:endParaRPr lang="en-US" altLang="en-US" i="1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force group = </a:t>
            </a:r>
            <a:r>
              <a:rPr lang="en-US" altLang="en-US" i="1" dirty="0"/>
              <a:t>group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force user </a:t>
            </a:r>
            <a:r>
              <a:rPr lang="en-US" altLang="en-US" dirty="0"/>
              <a:t>and </a:t>
            </a:r>
            <a:r>
              <a:rPr lang="en-US" altLang="en-US" b="1" dirty="0"/>
              <a:t>force group </a:t>
            </a:r>
            <a:r>
              <a:rPr lang="en-US" altLang="en-US" dirty="0"/>
              <a:t>will bypass user ownership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Treat user as </a:t>
            </a:r>
            <a:r>
              <a:rPr lang="en-US" altLang="en-US" b="1" dirty="0" err="1"/>
              <a:t>user_name</a:t>
            </a:r>
            <a:r>
              <a:rPr lang="en-US" altLang="en-US" dirty="0"/>
              <a:t> instead of user’s actual account.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Both </a:t>
            </a:r>
            <a:r>
              <a:rPr lang="en-US" altLang="en-US" b="1" dirty="0" err="1"/>
              <a:t>user_name</a:t>
            </a:r>
            <a:r>
              <a:rPr lang="en-US" altLang="en-US" dirty="0"/>
              <a:t> and </a:t>
            </a:r>
            <a:r>
              <a:rPr lang="en-US" altLang="en-US" b="1" dirty="0"/>
              <a:t>group</a:t>
            </a:r>
            <a:r>
              <a:rPr lang="en-US" altLang="en-US" dirty="0"/>
              <a:t> must exist in the system and have ownership over the shared directories.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create mask </a:t>
            </a:r>
            <a:r>
              <a:rPr lang="en-US" altLang="en-US" dirty="0"/>
              <a:t>and </a:t>
            </a:r>
            <a:r>
              <a:rPr lang="en-US" altLang="en-US" b="1" dirty="0"/>
              <a:t>directory mask </a:t>
            </a:r>
            <a:r>
              <a:rPr lang="en-US" altLang="en-US" dirty="0"/>
              <a:t>are permissions of files and directories whenever new content is added.</a:t>
            </a:r>
          </a:p>
        </p:txBody>
      </p:sp>
    </p:spTree>
    <p:extLst>
      <p:ext uri="{BB962C8B-B14F-4D97-AF65-F5344CB8AC3E}">
        <p14:creationId xmlns:p14="http://schemas.microsoft.com/office/powerpoint/2010/main" val="11381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Samba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Run </a:t>
            </a:r>
            <a:r>
              <a:rPr lang="en-US" altLang="en-US" b="1" dirty="0" err="1"/>
              <a:t>testparm</a:t>
            </a:r>
            <a:r>
              <a:rPr lang="en-US" altLang="en-US" dirty="0"/>
              <a:t> to check for any syntax error in </a:t>
            </a:r>
            <a:r>
              <a:rPr lang="en-US" altLang="en-US" dirty="0" err="1"/>
              <a:t>smb.conf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29C0A-8D76-4BF1-A5A2-E6B79B58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0"/>
          <a:stretch/>
        </p:blipFill>
        <p:spPr>
          <a:xfrm>
            <a:off x="1886079" y="1595787"/>
            <a:ext cx="8419842" cy="50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2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15516</TotalTime>
  <Words>1331</Words>
  <Application>Microsoft Office PowerPoint</Application>
  <PresentationFormat>Widescreen</PresentationFormat>
  <Paragraphs>205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Retrospect</vt:lpstr>
      <vt:lpstr>UEEN 3113 / 3413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Samba</vt:lpstr>
      <vt:lpstr>NFS</vt:lpstr>
      <vt:lpstr>NFS</vt:lpstr>
      <vt:lpstr>NFS</vt:lpstr>
      <vt:lpstr>NFS</vt:lpstr>
      <vt:lpstr>NFS</vt:lpstr>
      <vt:lpstr>NFS</vt:lpstr>
      <vt:lpstr>NFS</vt:lpstr>
      <vt:lpstr>NFS</vt:lpstr>
      <vt:lpstr>NFS</vt:lpstr>
      <vt:lpstr>NFS</vt:lpstr>
      <vt:lpstr>NFS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 Sor</cp:lastModifiedBy>
  <cp:revision>739</cp:revision>
  <cp:lastPrinted>2017-01-17T01:46:07Z</cp:lastPrinted>
  <dcterms:created xsi:type="dcterms:W3CDTF">2015-01-11T01:51:28Z</dcterms:created>
  <dcterms:modified xsi:type="dcterms:W3CDTF">2019-03-19T20:10:47Z</dcterms:modified>
</cp:coreProperties>
</file>