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1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FFDD429-C924-42E9-ABFE-CFC7A0D32DCA}" type="datetimeFigureOut">
              <a:rPr lang="en-KE" smtClean="0"/>
              <a:t>03/08/2025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E451FAB-1DD1-43A8-BE9E-8729FFF6E9F5}" type="slidenum">
              <a:rPr lang="en-KE" smtClean="0"/>
              <a:t>‹#›</a:t>
            </a:fld>
            <a:endParaRPr lang="en-K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14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DD429-C924-42E9-ABFE-CFC7A0D32DCA}" type="datetimeFigureOut">
              <a:rPr lang="en-KE" smtClean="0"/>
              <a:t>03/08/2025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E451FAB-1DD1-43A8-BE9E-8729FFF6E9F5}" type="slidenum">
              <a:rPr lang="en-KE" smtClean="0"/>
              <a:t>‹#›</a:t>
            </a:fld>
            <a:endParaRPr lang="en-KE"/>
          </a:p>
        </p:txBody>
      </p:sp>
    </p:spTree>
    <p:extLst>
      <p:ext uri="{BB962C8B-B14F-4D97-AF65-F5344CB8AC3E}">
        <p14:creationId xmlns:p14="http://schemas.microsoft.com/office/powerpoint/2010/main" val="82945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DD429-C924-42E9-ABFE-CFC7A0D32DCA}" type="datetimeFigureOut">
              <a:rPr lang="en-KE" smtClean="0"/>
              <a:t>03/08/2025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E451FAB-1DD1-43A8-BE9E-8729FFF6E9F5}" type="slidenum">
              <a:rPr lang="en-KE" smtClean="0"/>
              <a:t>‹#›</a:t>
            </a:fld>
            <a:endParaRPr lang="en-K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05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DD429-C924-42E9-ABFE-CFC7A0D32DCA}" type="datetimeFigureOut">
              <a:rPr lang="en-KE" smtClean="0"/>
              <a:t>03/08/2025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E451FAB-1DD1-43A8-BE9E-8729FFF6E9F5}" type="slidenum">
              <a:rPr lang="en-KE" smtClean="0"/>
              <a:t>‹#›</a:t>
            </a:fld>
            <a:endParaRPr lang="en-KE"/>
          </a:p>
        </p:txBody>
      </p:sp>
    </p:spTree>
    <p:extLst>
      <p:ext uri="{BB962C8B-B14F-4D97-AF65-F5344CB8AC3E}">
        <p14:creationId xmlns:p14="http://schemas.microsoft.com/office/powerpoint/2010/main" val="2302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DD429-C924-42E9-ABFE-CFC7A0D32DCA}" type="datetimeFigureOut">
              <a:rPr lang="en-KE" smtClean="0"/>
              <a:t>03/08/2025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E451FAB-1DD1-43A8-BE9E-8729FFF6E9F5}" type="slidenum">
              <a:rPr lang="en-KE" smtClean="0"/>
              <a:t>‹#›</a:t>
            </a:fld>
            <a:endParaRPr lang="en-K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11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DD429-C924-42E9-ABFE-CFC7A0D32DCA}" type="datetimeFigureOut">
              <a:rPr lang="en-KE" smtClean="0"/>
              <a:t>03/08/2025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E451FAB-1DD1-43A8-BE9E-8729FFF6E9F5}" type="slidenum">
              <a:rPr lang="en-KE" smtClean="0"/>
              <a:t>‹#›</a:t>
            </a:fld>
            <a:endParaRPr lang="en-KE"/>
          </a:p>
        </p:txBody>
      </p:sp>
    </p:spTree>
    <p:extLst>
      <p:ext uri="{BB962C8B-B14F-4D97-AF65-F5344CB8AC3E}">
        <p14:creationId xmlns:p14="http://schemas.microsoft.com/office/powerpoint/2010/main" val="306399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DD429-C924-42E9-ABFE-CFC7A0D32DCA}" type="datetimeFigureOut">
              <a:rPr lang="en-KE" smtClean="0"/>
              <a:t>03/08/2025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E451FAB-1DD1-43A8-BE9E-8729FFF6E9F5}" type="slidenum">
              <a:rPr lang="en-KE" smtClean="0"/>
              <a:t>‹#›</a:t>
            </a:fld>
            <a:endParaRPr lang="en-KE"/>
          </a:p>
        </p:txBody>
      </p:sp>
    </p:spTree>
    <p:extLst>
      <p:ext uri="{BB962C8B-B14F-4D97-AF65-F5344CB8AC3E}">
        <p14:creationId xmlns:p14="http://schemas.microsoft.com/office/powerpoint/2010/main" val="196700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DD429-C924-42E9-ABFE-CFC7A0D32DCA}" type="datetimeFigureOut">
              <a:rPr lang="en-KE" smtClean="0"/>
              <a:t>03/08/2025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E451FAB-1DD1-43A8-BE9E-8729FFF6E9F5}" type="slidenum">
              <a:rPr lang="en-KE" smtClean="0"/>
              <a:t>‹#›</a:t>
            </a:fld>
            <a:endParaRPr lang="en-KE"/>
          </a:p>
        </p:txBody>
      </p:sp>
    </p:spTree>
    <p:extLst>
      <p:ext uri="{BB962C8B-B14F-4D97-AF65-F5344CB8AC3E}">
        <p14:creationId xmlns:p14="http://schemas.microsoft.com/office/powerpoint/2010/main" val="408452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DD429-C924-42E9-ABFE-CFC7A0D32DCA}" type="datetimeFigureOut">
              <a:rPr lang="en-KE" smtClean="0"/>
              <a:t>03/08/2025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BE451FAB-1DD1-43A8-BE9E-8729FFF6E9F5}" type="slidenum">
              <a:rPr lang="en-KE" smtClean="0"/>
              <a:t>‹#›</a:t>
            </a:fld>
            <a:endParaRPr lang="en-KE"/>
          </a:p>
        </p:txBody>
      </p:sp>
    </p:spTree>
    <p:extLst>
      <p:ext uri="{BB962C8B-B14F-4D97-AF65-F5344CB8AC3E}">
        <p14:creationId xmlns:p14="http://schemas.microsoft.com/office/powerpoint/2010/main" val="196246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DD429-C924-42E9-ABFE-CFC7A0D32DCA}" type="datetimeFigureOut">
              <a:rPr lang="en-KE" smtClean="0"/>
              <a:t>03/08/2025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E451FAB-1DD1-43A8-BE9E-8729FFF6E9F5}" type="slidenum">
              <a:rPr lang="en-KE" smtClean="0"/>
              <a:t>‹#›</a:t>
            </a:fld>
            <a:endParaRPr lang="en-KE"/>
          </a:p>
        </p:txBody>
      </p:sp>
    </p:spTree>
    <p:extLst>
      <p:ext uri="{BB962C8B-B14F-4D97-AF65-F5344CB8AC3E}">
        <p14:creationId xmlns:p14="http://schemas.microsoft.com/office/powerpoint/2010/main" val="71823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DD429-C924-42E9-ABFE-CFC7A0D32DCA}" type="datetimeFigureOut">
              <a:rPr lang="en-KE" smtClean="0"/>
              <a:t>03/08/2025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E451FAB-1DD1-43A8-BE9E-8729FFF6E9F5}" type="slidenum">
              <a:rPr lang="en-KE" smtClean="0"/>
              <a:t>‹#›</a:t>
            </a:fld>
            <a:endParaRPr lang="en-K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67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FDD429-C924-42E9-ABFE-CFC7A0D32DCA}" type="datetimeFigureOut">
              <a:rPr lang="en-KE" smtClean="0"/>
              <a:t>03/08/2025</a:t>
            </a:fld>
            <a:endParaRPr lang="en-K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K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E451FAB-1DD1-43A8-BE9E-8729FFF6E9F5}" type="slidenum">
              <a:rPr lang="en-KE" smtClean="0"/>
              <a:t>‹#›</a:t>
            </a:fld>
            <a:endParaRPr lang="en-KE"/>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96196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3199-7CA6-19F5-A4EB-39CC2DE753E5}"/>
              </a:ext>
            </a:extLst>
          </p:cNvPr>
          <p:cNvSpPr>
            <a:spLocks noGrp="1"/>
          </p:cNvSpPr>
          <p:nvPr>
            <p:ph type="ctrTitle"/>
          </p:nvPr>
        </p:nvSpPr>
        <p:spPr/>
        <p:txBody>
          <a:bodyPr/>
          <a:lstStyle/>
          <a:p>
            <a:r>
              <a:rPr lang="en-US" dirty="0"/>
              <a:t>MOVIES</a:t>
            </a:r>
            <a:br>
              <a:rPr lang="en-US" dirty="0"/>
            </a:br>
            <a:r>
              <a:rPr lang="en-US" dirty="0"/>
              <a:t>Victor Githinji</a:t>
            </a:r>
            <a:endParaRPr lang="en-KE" dirty="0"/>
          </a:p>
        </p:txBody>
      </p:sp>
      <p:sp>
        <p:nvSpPr>
          <p:cNvPr id="3" name="Subtitle 2">
            <a:extLst>
              <a:ext uri="{FF2B5EF4-FFF2-40B4-BE49-F238E27FC236}">
                <a16:creationId xmlns:a16="http://schemas.microsoft.com/office/drawing/2014/main" id="{488DFE76-2AD2-8E00-9620-7F2D7E2B57F8}"/>
              </a:ext>
            </a:extLst>
          </p:cNvPr>
          <p:cNvSpPr>
            <a:spLocks noGrp="1"/>
          </p:cNvSpPr>
          <p:nvPr>
            <p:ph type="subTitle" idx="1"/>
          </p:nvPr>
        </p:nvSpPr>
        <p:spPr/>
        <p:txBody>
          <a:bodyPr/>
          <a:lstStyle/>
          <a:p>
            <a:r>
              <a:rPr lang="en-US" dirty="0"/>
              <a:t>Understanding the current Movie Trends</a:t>
            </a:r>
            <a:endParaRPr lang="en-KE" dirty="0"/>
          </a:p>
        </p:txBody>
      </p:sp>
    </p:spTree>
    <p:extLst>
      <p:ext uri="{BB962C8B-B14F-4D97-AF65-F5344CB8AC3E}">
        <p14:creationId xmlns:p14="http://schemas.microsoft.com/office/powerpoint/2010/main" val="405415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4D42F-93F3-971C-8EB9-0570865D7766}"/>
              </a:ext>
            </a:extLst>
          </p:cNvPr>
          <p:cNvSpPr txBox="1"/>
          <p:nvPr/>
        </p:nvSpPr>
        <p:spPr>
          <a:xfrm>
            <a:off x="297711" y="382771"/>
            <a:ext cx="11802139" cy="834844"/>
          </a:xfrm>
          <a:prstGeom prst="rect">
            <a:avLst/>
          </a:prstGeom>
          <a:noFill/>
        </p:spPr>
        <p:txBody>
          <a:bodyPr wrap="square">
            <a:spAutoFit/>
          </a:bodyPr>
          <a:lstStyle/>
          <a:p>
            <a:pPr>
              <a:lnSpc>
                <a:spcPts val="1425"/>
              </a:lnSpc>
            </a:pPr>
            <a:r>
              <a:rPr lang="en-US" b="0" dirty="0">
                <a:solidFill>
                  <a:srgbClr val="000000"/>
                </a:solidFill>
                <a:effectLst/>
                <a:latin typeface="Courier New" panose="02070309020205020404" pitchFamily="49" charset="0"/>
              </a:rPr>
              <a:t>Below is a scatter plot representing genres of movies produced verses their production years. from the scatter plot, we can also see the various common genres being common in the most recent years being Documentary History, Action and Drama, Comedy,  Documentary and Drama</a:t>
            </a:r>
          </a:p>
        </p:txBody>
      </p:sp>
    </p:spTree>
    <p:extLst>
      <p:ext uri="{BB962C8B-B14F-4D97-AF65-F5344CB8AC3E}">
        <p14:creationId xmlns:p14="http://schemas.microsoft.com/office/powerpoint/2010/main" val="37833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074E-8F33-E815-69BD-7BBAFE87158B}"/>
              </a:ext>
            </a:extLst>
          </p:cNvPr>
          <p:cNvSpPr>
            <a:spLocks noGrp="1"/>
          </p:cNvSpPr>
          <p:nvPr>
            <p:ph type="title"/>
          </p:nvPr>
        </p:nvSpPr>
        <p:spPr/>
        <p:txBody>
          <a:bodyPr/>
          <a:lstStyle/>
          <a:p>
            <a:r>
              <a:rPr lang="en-US" dirty="0"/>
              <a:t>Summary</a:t>
            </a:r>
            <a:endParaRPr lang="en-KE" dirty="0"/>
          </a:p>
        </p:txBody>
      </p:sp>
      <p:sp>
        <p:nvSpPr>
          <p:cNvPr id="3" name="Content Placeholder 2">
            <a:extLst>
              <a:ext uri="{FF2B5EF4-FFF2-40B4-BE49-F238E27FC236}">
                <a16:creationId xmlns:a16="http://schemas.microsoft.com/office/drawing/2014/main" id="{FF53D214-9707-B49D-8660-CA31BA3E1EBD}"/>
              </a:ext>
            </a:extLst>
          </p:cNvPr>
          <p:cNvSpPr>
            <a:spLocks noGrp="1"/>
          </p:cNvSpPr>
          <p:nvPr>
            <p:ph idx="1"/>
          </p:nvPr>
        </p:nvSpPr>
        <p:spPr/>
        <p:txBody>
          <a:bodyPr/>
          <a:lstStyle/>
          <a:p>
            <a:pPr marL="0" indent="0">
              <a:buNone/>
            </a:pPr>
            <a:r>
              <a:rPr lang="en-US" dirty="0"/>
              <a:t>1.   Three movies genres stand out</a:t>
            </a:r>
          </a:p>
          <a:p>
            <a:pPr marL="0" indent="0">
              <a:buNone/>
            </a:pPr>
            <a:r>
              <a:rPr lang="en-US" dirty="0"/>
              <a:t>*Drama</a:t>
            </a:r>
          </a:p>
          <a:p>
            <a:pPr marL="0" indent="0">
              <a:buNone/>
            </a:pPr>
            <a:r>
              <a:rPr lang="en-US" dirty="0"/>
              <a:t>*Documentary</a:t>
            </a:r>
          </a:p>
          <a:p>
            <a:pPr marL="0" indent="0">
              <a:buNone/>
            </a:pPr>
            <a:r>
              <a:rPr lang="en-US" dirty="0"/>
              <a:t>*Comedy</a:t>
            </a:r>
          </a:p>
          <a:p>
            <a:pPr marL="0" indent="0">
              <a:buNone/>
            </a:pPr>
            <a:r>
              <a:rPr lang="en-US" dirty="0"/>
              <a:t>2.   These three genres are common in the recent years, so currently relevant</a:t>
            </a:r>
          </a:p>
          <a:p>
            <a:pPr marL="0" indent="0">
              <a:buNone/>
            </a:pPr>
            <a:r>
              <a:rPr lang="en-US" dirty="0"/>
              <a:t>3. 2018 had the most movies</a:t>
            </a:r>
          </a:p>
          <a:p>
            <a:endParaRPr lang="en-KE" dirty="0"/>
          </a:p>
        </p:txBody>
      </p:sp>
    </p:spTree>
    <p:extLst>
      <p:ext uri="{BB962C8B-B14F-4D97-AF65-F5344CB8AC3E}">
        <p14:creationId xmlns:p14="http://schemas.microsoft.com/office/powerpoint/2010/main" val="354095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4F51-D0E8-6FB2-DF61-00E82E3A11DD}"/>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173CF2A8-634D-72A8-E0C7-984E6FC27BB8}"/>
              </a:ext>
            </a:extLst>
          </p:cNvPr>
          <p:cNvSpPr>
            <a:spLocks noGrp="1"/>
          </p:cNvSpPr>
          <p:nvPr>
            <p:ph idx="1"/>
          </p:nvPr>
        </p:nvSpPr>
        <p:spPr/>
        <p:txBody>
          <a:bodyPr/>
          <a:lstStyle/>
          <a:p>
            <a:pPr marL="0" indent="0">
              <a:buNone/>
            </a:pPr>
            <a:r>
              <a:rPr lang="en-US" dirty="0"/>
              <a:t>1They should be prepared to produce more movies</a:t>
            </a:r>
          </a:p>
          <a:p>
            <a:pPr marL="0" indent="0">
              <a:buNone/>
            </a:pPr>
            <a:r>
              <a:rPr lang="en-US" dirty="0"/>
              <a:t>2. More focus should be put in production of Drama movies</a:t>
            </a:r>
          </a:p>
          <a:p>
            <a:pPr marL="0" indent="0">
              <a:buNone/>
            </a:pPr>
            <a:r>
              <a:rPr lang="en-US" dirty="0"/>
              <a:t>3. Production should be continuous</a:t>
            </a:r>
          </a:p>
          <a:p>
            <a:pPr marL="0" indent="0">
              <a:buNone/>
            </a:pPr>
            <a:r>
              <a:rPr lang="en-US" dirty="0"/>
              <a:t>4. Movie categories to focus on(Drama, Comedy, and Documentary)</a:t>
            </a:r>
          </a:p>
          <a:p>
            <a:endParaRPr lang="en-KE" dirty="0"/>
          </a:p>
        </p:txBody>
      </p:sp>
    </p:spTree>
    <p:extLst>
      <p:ext uri="{BB962C8B-B14F-4D97-AF65-F5344CB8AC3E}">
        <p14:creationId xmlns:p14="http://schemas.microsoft.com/office/powerpoint/2010/main" val="110179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2EB3-F4CD-D73B-355B-5B74153D2440}"/>
              </a:ext>
            </a:extLst>
          </p:cNvPr>
          <p:cNvSpPr>
            <a:spLocks noGrp="1"/>
          </p:cNvSpPr>
          <p:nvPr>
            <p:ph type="title"/>
          </p:nvPr>
        </p:nvSpPr>
        <p:spPr>
          <a:xfrm>
            <a:off x="1024128" y="935664"/>
            <a:ext cx="9720072" cy="4954773"/>
          </a:xfrm>
        </p:spPr>
        <p:txBody>
          <a:bodyPr>
            <a:normAutofit/>
          </a:bodyPr>
          <a:lstStyle/>
          <a:p>
            <a:pPr algn="ctr"/>
            <a:r>
              <a:rPr lang="en-US" sz="9600" dirty="0"/>
              <a:t>THANK YOU</a:t>
            </a:r>
            <a:endParaRPr lang="en-KE" sz="9600" dirty="0"/>
          </a:p>
        </p:txBody>
      </p:sp>
    </p:spTree>
    <p:extLst>
      <p:ext uri="{BB962C8B-B14F-4D97-AF65-F5344CB8AC3E}">
        <p14:creationId xmlns:p14="http://schemas.microsoft.com/office/powerpoint/2010/main" val="262220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8B2D-9D8C-6467-7F3F-95A8AE6BC2A3}"/>
              </a:ext>
            </a:extLst>
          </p:cNvPr>
          <p:cNvSpPr>
            <a:spLocks noGrp="1"/>
          </p:cNvSpPr>
          <p:nvPr>
            <p:ph type="title"/>
          </p:nvPr>
        </p:nvSpPr>
        <p:spPr/>
        <p:txBody>
          <a:bodyPr/>
          <a:lstStyle/>
          <a:p>
            <a:r>
              <a:rPr lang="en-US" dirty="0"/>
              <a:t>Objectives</a:t>
            </a:r>
            <a:endParaRPr lang="en-KE" dirty="0"/>
          </a:p>
        </p:txBody>
      </p:sp>
      <p:sp>
        <p:nvSpPr>
          <p:cNvPr id="3" name="Content Placeholder 2">
            <a:extLst>
              <a:ext uri="{FF2B5EF4-FFF2-40B4-BE49-F238E27FC236}">
                <a16:creationId xmlns:a16="http://schemas.microsoft.com/office/drawing/2014/main" id="{E93798D3-3856-3A6A-2838-CF1C60B26934}"/>
              </a:ext>
            </a:extLst>
          </p:cNvPr>
          <p:cNvSpPr>
            <a:spLocks noGrp="1"/>
          </p:cNvSpPr>
          <p:nvPr>
            <p:ph idx="1"/>
          </p:nvPr>
        </p:nvSpPr>
        <p:spPr/>
        <p:txBody>
          <a:bodyPr/>
          <a:lstStyle/>
          <a:p>
            <a:r>
              <a:rPr lang="en-US" dirty="0"/>
              <a:t>Getting to know movie genres</a:t>
            </a:r>
          </a:p>
          <a:p>
            <a:r>
              <a:rPr lang="en-US" dirty="0"/>
              <a:t>Which are the most common genres</a:t>
            </a:r>
          </a:p>
          <a:p>
            <a:r>
              <a:rPr lang="en-US" dirty="0"/>
              <a:t>To see which genres have been most common in the recent years</a:t>
            </a:r>
            <a:endParaRPr lang="en-KE" dirty="0"/>
          </a:p>
        </p:txBody>
      </p:sp>
    </p:spTree>
    <p:extLst>
      <p:ext uri="{BB962C8B-B14F-4D97-AF65-F5344CB8AC3E}">
        <p14:creationId xmlns:p14="http://schemas.microsoft.com/office/powerpoint/2010/main" val="411921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61D0-B5F2-0950-416E-17ACD0CA5671}"/>
              </a:ext>
            </a:extLst>
          </p:cNvPr>
          <p:cNvSpPr>
            <a:spLocks noGrp="1"/>
          </p:cNvSpPr>
          <p:nvPr>
            <p:ph type="title"/>
          </p:nvPr>
        </p:nvSpPr>
        <p:spPr/>
        <p:txBody>
          <a:bodyPr/>
          <a:lstStyle/>
          <a:p>
            <a:r>
              <a:rPr lang="en-US" dirty="0"/>
              <a:t>Background</a:t>
            </a:r>
            <a:endParaRPr lang="en-KE" dirty="0"/>
          </a:p>
        </p:txBody>
      </p:sp>
      <p:sp>
        <p:nvSpPr>
          <p:cNvPr id="3" name="Content Placeholder 2">
            <a:extLst>
              <a:ext uri="{FF2B5EF4-FFF2-40B4-BE49-F238E27FC236}">
                <a16:creationId xmlns:a16="http://schemas.microsoft.com/office/drawing/2014/main" id="{5ED9150B-6E57-8C5D-818C-D09AC3180343}"/>
              </a:ext>
            </a:extLst>
          </p:cNvPr>
          <p:cNvSpPr>
            <a:spLocks noGrp="1"/>
          </p:cNvSpPr>
          <p:nvPr>
            <p:ph idx="1"/>
          </p:nvPr>
        </p:nvSpPr>
        <p:spPr/>
        <p:txBody>
          <a:bodyPr/>
          <a:lstStyle/>
          <a:p>
            <a:r>
              <a:rPr lang="en-US" dirty="0"/>
              <a:t>Movies continue to become a major source of entertainment for many people</a:t>
            </a:r>
          </a:p>
          <a:p>
            <a:r>
              <a:rPr lang="en-US" dirty="0"/>
              <a:t>The development of streaming services has made distribution of movies much easier, and increased movie consumption</a:t>
            </a:r>
          </a:p>
          <a:p>
            <a:r>
              <a:rPr lang="en-US" dirty="0"/>
              <a:t>This has created increased demand for movies, leading to the need for creation of new movie studios</a:t>
            </a:r>
            <a:endParaRPr lang="en-KE" dirty="0"/>
          </a:p>
        </p:txBody>
      </p:sp>
    </p:spTree>
    <p:extLst>
      <p:ext uri="{BB962C8B-B14F-4D97-AF65-F5344CB8AC3E}">
        <p14:creationId xmlns:p14="http://schemas.microsoft.com/office/powerpoint/2010/main" val="73565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ED1B-F884-171F-1761-5802A3F53DC1}"/>
              </a:ext>
            </a:extLst>
          </p:cNvPr>
          <p:cNvSpPr>
            <a:spLocks noGrp="1"/>
          </p:cNvSpPr>
          <p:nvPr>
            <p:ph type="title"/>
          </p:nvPr>
        </p:nvSpPr>
        <p:spPr/>
        <p:txBody>
          <a:bodyPr/>
          <a:lstStyle/>
          <a:p>
            <a:r>
              <a:rPr lang="en-US" dirty="0"/>
              <a:t>Genres</a:t>
            </a:r>
            <a:endParaRPr lang="en-KE" dirty="0"/>
          </a:p>
        </p:txBody>
      </p:sp>
      <p:sp>
        <p:nvSpPr>
          <p:cNvPr id="3" name="Content Placeholder 2">
            <a:extLst>
              <a:ext uri="{FF2B5EF4-FFF2-40B4-BE49-F238E27FC236}">
                <a16:creationId xmlns:a16="http://schemas.microsoft.com/office/drawing/2014/main" id="{01FC446F-9D5A-3D4B-ECCD-509873760B84}"/>
              </a:ext>
            </a:extLst>
          </p:cNvPr>
          <p:cNvSpPr>
            <a:spLocks noGrp="1"/>
          </p:cNvSpPr>
          <p:nvPr>
            <p:ph idx="1"/>
          </p:nvPr>
        </p:nvSpPr>
        <p:spPr/>
        <p:txBody>
          <a:bodyPr>
            <a:normAutofit/>
          </a:bodyPr>
          <a:lstStyle/>
          <a:p>
            <a:pPr marL="0" indent="0">
              <a:buNone/>
            </a:pPr>
            <a:r>
              <a:rPr lang="en-US" dirty="0"/>
              <a:t>1. </a:t>
            </a:r>
            <a:r>
              <a:rPr lang="en-US" dirty="0" err="1"/>
              <a:t>Action,Crime,Drama</a:t>
            </a:r>
            <a:r>
              <a:rPr lang="en-US" dirty="0"/>
              <a:t> </a:t>
            </a:r>
          </a:p>
          <a:p>
            <a:pPr marL="0" indent="0">
              <a:buNone/>
            </a:pPr>
            <a:r>
              <a:rPr lang="en-US" dirty="0"/>
              <a:t>2. </a:t>
            </a:r>
            <a:r>
              <a:rPr lang="en-US" dirty="0" err="1"/>
              <a:t>Biography,Drama</a:t>
            </a:r>
            <a:r>
              <a:rPr lang="en-US" dirty="0"/>
              <a:t> </a:t>
            </a:r>
          </a:p>
          <a:p>
            <a:pPr marL="0" indent="0">
              <a:buNone/>
            </a:pPr>
            <a:r>
              <a:rPr lang="en-US" dirty="0"/>
              <a:t>3. Drama </a:t>
            </a:r>
          </a:p>
          <a:p>
            <a:pPr marL="0" indent="0">
              <a:buNone/>
            </a:pPr>
            <a:r>
              <a:rPr lang="en-US" dirty="0"/>
              <a:t>4. </a:t>
            </a:r>
            <a:r>
              <a:rPr lang="en-US" dirty="0" err="1"/>
              <a:t>Comedy,Drama,Fantasy</a:t>
            </a:r>
            <a:r>
              <a:rPr lang="en-US" dirty="0"/>
              <a:t> </a:t>
            </a:r>
          </a:p>
          <a:p>
            <a:pPr marL="0" indent="0">
              <a:buNone/>
            </a:pPr>
            <a:r>
              <a:rPr lang="en-US" dirty="0"/>
              <a:t>5. Comedy </a:t>
            </a:r>
          </a:p>
          <a:p>
            <a:pPr marL="0" indent="0">
              <a:buNone/>
            </a:pPr>
            <a:r>
              <a:rPr lang="en-US" dirty="0"/>
              <a:t>6. </a:t>
            </a:r>
            <a:r>
              <a:rPr lang="en-US" dirty="0" err="1"/>
              <a:t>Adventure,Animation,Comedy</a:t>
            </a:r>
            <a:r>
              <a:rPr lang="en-US" dirty="0"/>
              <a:t> </a:t>
            </a:r>
          </a:p>
          <a:p>
            <a:pPr marL="0" indent="0">
              <a:buNone/>
            </a:pPr>
            <a:r>
              <a:rPr lang="en-US" dirty="0"/>
              <a:t>7. Biography </a:t>
            </a:r>
          </a:p>
          <a:p>
            <a:pPr marL="0" indent="0">
              <a:buNone/>
            </a:pPr>
            <a:r>
              <a:rPr lang="en-US" dirty="0"/>
              <a:t>8. History </a:t>
            </a:r>
          </a:p>
          <a:p>
            <a:endParaRPr lang="en-KE" dirty="0"/>
          </a:p>
        </p:txBody>
      </p:sp>
    </p:spTree>
    <p:extLst>
      <p:ext uri="{BB962C8B-B14F-4D97-AF65-F5344CB8AC3E}">
        <p14:creationId xmlns:p14="http://schemas.microsoft.com/office/powerpoint/2010/main" val="260220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7AE-AC72-45B1-B7CB-74707B48D3C4}"/>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78EB3CEA-5612-1FC5-25CA-49350A243B4F}"/>
              </a:ext>
            </a:extLst>
          </p:cNvPr>
          <p:cNvSpPr>
            <a:spLocks noGrp="1"/>
          </p:cNvSpPr>
          <p:nvPr>
            <p:ph idx="1"/>
          </p:nvPr>
        </p:nvSpPr>
        <p:spPr/>
        <p:txBody>
          <a:bodyPr>
            <a:normAutofit/>
          </a:bodyPr>
          <a:lstStyle/>
          <a:p>
            <a:pPr marL="0" indent="0">
              <a:buNone/>
            </a:pPr>
            <a:r>
              <a:rPr lang="en-US" dirty="0"/>
              <a:t>9. Documentary </a:t>
            </a:r>
          </a:p>
          <a:p>
            <a:pPr marL="0" indent="0">
              <a:buNone/>
            </a:pPr>
            <a:r>
              <a:rPr lang="en-US" dirty="0"/>
              <a:t>10. </a:t>
            </a:r>
            <a:r>
              <a:rPr lang="en-US" dirty="0" err="1"/>
              <a:t>Animation,Drama,History</a:t>
            </a:r>
            <a:r>
              <a:rPr lang="en-US" dirty="0"/>
              <a:t> </a:t>
            </a:r>
          </a:p>
          <a:p>
            <a:pPr marL="0" indent="0">
              <a:buNone/>
            </a:pPr>
            <a:r>
              <a:rPr lang="en-US" dirty="0"/>
              <a:t>11. </a:t>
            </a:r>
            <a:r>
              <a:rPr lang="en-US" dirty="0" err="1"/>
              <a:t>Drama,Mystery</a:t>
            </a:r>
            <a:r>
              <a:rPr lang="en-US" dirty="0"/>
              <a:t> </a:t>
            </a:r>
          </a:p>
          <a:p>
            <a:pPr marL="0" indent="0">
              <a:buNone/>
            </a:pPr>
            <a:r>
              <a:rPr lang="en-US" dirty="0"/>
              <a:t>12. </a:t>
            </a:r>
            <a:r>
              <a:rPr lang="en-US" dirty="0" err="1"/>
              <a:t>Action,Animation,Comedy</a:t>
            </a:r>
            <a:r>
              <a:rPr lang="en-US" dirty="0"/>
              <a:t> </a:t>
            </a:r>
          </a:p>
          <a:p>
            <a:pPr marL="0" indent="0">
              <a:buNone/>
            </a:pPr>
            <a:r>
              <a:rPr lang="en-US" dirty="0"/>
              <a:t>13. </a:t>
            </a:r>
            <a:r>
              <a:rPr lang="en-US" dirty="0" err="1"/>
              <a:t>Biography,Comedy,Drama</a:t>
            </a:r>
            <a:r>
              <a:rPr lang="en-US" dirty="0"/>
              <a:t> </a:t>
            </a:r>
          </a:p>
          <a:p>
            <a:pPr marL="0" indent="0">
              <a:buNone/>
            </a:pPr>
            <a:r>
              <a:rPr lang="en-US" dirty="0"/>
              <a:t>14. </a:t>
            </a:r>
            <a:r>
              <a:rPr lang="en-US" dirty="0" err="1"/>
              <a:t>Action,Drama</a:t>
            </a:r>
            <a:r>
              <a:rPr lang="en-US" dirty="0"/>
              <a:t> </a:t>
            </a:r>
          </a:p>
          <a:p>
            <a:pPr marL="0" indent="0">
              <a:buNone/>
            </a:pPr>
            <a:r>
              <a:rPr lang="en-US" dirty="0"/>
              <a:t>15. </a:t>
            </a:r>
            <a:r>
              <a:rPr lang="en-US" dirty="0" err="1"/>
              <a:t>Documentary,History</a:t>
            </a:r>
            <a:r>
              <a:rPr lang="en-US" dirty="0"/>
              <a:t> </a:t>
            </a:r>
          </a:p>
          <a:p>
            <a:pPr marL="0" indent="0">
              <a:buNone/>
            </a:pPr>
            <a:r>
              <a:rPr lang="en-US" dirty="0"/>
              <a:t>16. Sci-Fi</a:t>
            </a:r>
            <a:endParaRPr lang="en-KE" dirty="0"/>
          </a:p>
        </p:txBody>
      </p:sp>
    </p:spTree>
    <p:extLst>
      <p:ext uri="{BB962C8B-B14F-4D97-AF65-F5344CB8AC3E}">
        <p14:creationId xmlns:p14="http://schemas.microsoft.com/office/powerpoint/2010/main" val="111995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B535-8D3F-8F5B-BD92-5D47A56A90FB}"/>
              </a:ext>
            </a:extLst>
          </p:cNvPr>
          <p:cNvSpPr>
            <a:spLocks noGrp="1"/>
          </p:cNvSpPr>
          <p:nvPr>
            <p:ph type="title"/>
          </p:nvPr>
        </p:nvSpPr>
        <p:spPr/>
        <p:txBody>
          <a:bodyPr/>
          <a:lstStyle/>
          <a:p>
            <a:r>
              <a:rPr lang="en-US" dirty="0"/>
              <a:t>Problem</a:t>
            </a:r>
            <a:endParaRPr lang="en-KE" dirty="0"/>
          </a:p>
        </p:txBody>
      </p:sp>
      <p:sp>
        <p:nvSpPr>
          <p:cNvPr id="3" name="Content Placeholder 2">
            <a:extLst>
              <a:ext uri="{FF2B5EF4-FFF2-40B4-BE49-F238E27FC236}">
                <a16:creationId xmlns:a16="http://schemas.microsoft.com/office/drawing/2014/main" id="{4BA6D656-BF60-45E8-3604-57EF7ABEA8E3}"/>
              </a:ext>
            </a:extLst>
          </p:cNvPr>
          <p:cNvSpPr>
            <a:spLocks noGrp="1"/>
          </p:cNvSpPr>
          <p:nvPr>
            <p:ph idx="1"/>
          </p:nvPr>
        </p:nvSpPr>
        <p:spPr/>
        <p:txBody>
          <a:bodyPr/>
          <a:lstStyle/>
          <a:p>
            <a:r>
              <a:rPr lang="en-US" dirty="0"/>
              <a:t>Exploring movies doing best in the Box Office</a:t>
            </a:r>
          </a:p>
          <a:p>
            <a:r>
              <a:rPr lang="en-US" dirty="0"/>
              <a:t>Provide insight to the Head of Microsoft new Movie Studio, on what type of films to focus more on creating</a:t>
            </a:r>
          </a:p>
          <a:p>
            <a:r>
              <a:rPr lang="en-US" dirty="0"/>
              <a:t>Need to improve on resource mobilization to produce the right movies for their consumers</a:t>
            </a:r>
            <a:endParaRPr lang="en-KE" dirty="0"/>
          </a:p>
        </p:txBody>
      </p:sp>
    </p:spTree>
    <p:extLst>
      <p:ext uri="{BB962C8B-B14F-4D97-AF65-F5344CB8AC3E}">
        <p14:creationId xmlns:p14="http://schemas.microsoft.com/office/powerpoint/2010/main" val="304536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E2BCDC-0AF0-7172-0274-958A78434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0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52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7438D-6198-4FF5-57F3-AA142516C106}"/>
              </a:ext>
            </a:extLst>
          </p:cNvPr>
          <p:cNvSpPr txBox="1"/>
          <p:nvPr/>
        </p:nvSpPr>
        <p:spPr>
          <a:xfrm>
            <a:off x="287079" y="382771"/>
            <a:ext cx="11780874" cy="296235"/>
          </a:xfrm>
          <a:prstGeom prst="rect">
            <a:avLst/>
          </a:prstGeom>
          <a:noFill/>
        </p:spPr>
        <p:txBody>
          <a:bodyPr wrap="square">
            <a:spAutoFit/>
          </a:bodyPr>
          <a:lstStyle/>
          <a:p>
            <a:pPr>
              <a:lnSpc>
                <a:spcPts val="1425"/>
              </a:lnSpc>
            </a:pPr>
            <a:r>
              <a:rPr lang="en-US" b="0" dirty="0">
                <a:solidFill>
                  <a:srgbClr val="000000"/>
                </a:solidFill>
                <a:effectLst/>
                <a:latin typeface="Courier New" panose="02070309020205020404" pitchFamily="49" charset="0"/>
              </a:rPr>
              <a:t>Most common genres that have been in production are Drama, Documentary and Comedy.</a:t>
            </a:r>
          </a:p>
        </p:txBody>
      </p:sp>
    </p:spTree>
    <p:extLst>
      <p:ext uri="{BB962C8B-B14F-4D97-AF65-F5344CB8AC3E}">
        <p14:creationId xmlns:p14="http://schemas.microsoft.com/office/powerpoint/2010/main" val="67218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931AC31-E393-7227-2905-68A51FA95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 y="-84999"/>
            <a:ext cx="10902580" cy="682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135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23</TotalTime>
  <Words>349</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Tw Cen MT</vt:lpstr>
      <vt:lpstr>Tw Cen MT Condensed</vt:lpstr>
      <vt:lpstr>Wingdings 3</vt:lpstr>
      <vt:lpstr>Integral</vt:lpstr>
      <vt:lpstr>MOVIES Victor Githinji</vt:lpstr>
      <vt:lpstr>Objectives</vt:lpstr>
      <vt:lpstr>Background</vt:lpstr>
      <vt:lpstr>Genres</vt:lpstr>
      <vt:lpstr>PowerPoint Presentation</vt:lpstr>
      <vt:lpstr>Problem</vt:lpstr>
      <vt:lpstr>PowerPoint Presentation</vt:lpstr>
      <vt:lpstr>PowerPoint Presentation</vt:lpstr>
      <vt:lpstr>PowerPoint Presentation</vt:lpstr>
      <vt:lpstr>PowerPoint Presentation</vt:lpstr>
      <vt:lpstr>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Githinji</dc:creator>
  <cp:lastModifiedBy>Victor Githinji</cp:lastModifiedBy>
  <cp:revision>2</cp:revision>
  <dcterms:created xsi:type="dcterms:W3CDTF">2025-08-03T19:02:12Z</dcterms:created>
  <dcterms:modified xsi:type="dcterms:W3CDTF">2025-08-03T19:25:45Z</dcterms:modified>
</cp:coreProperties>
</file>