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84F7-CAA6-4B39-9376-5173CAC63962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F2D1-0303-4015-A9FF-9A0C33CD4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06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6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6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61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61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61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61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61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614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614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42AD3-5590-4C82-9400-8765928263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61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939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889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06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682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716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4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27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242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353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6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BB68-27F1-4C60-A645-E863EFB711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30B6D-D1A5-4EC5-A774-9AC255840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Computing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7300" y="3352800"/>
            <a:ext cx="6781800" cy="11430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Instructor Name</a:t>
            </a:r>
            <a:r>
              <a:rPr lang="en-US" sz="4400" b="1" dirty="0">
                <a:solidFill>
                  <a:schemeClr val="tx1"/>
                </a:solidFill>
              </a:rPr>
              <a:t> :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Aasim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</a:p>
          <a:p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Punjab University College of Information Technology</a:t>
            </a:r>
            <a:endParaRPr lang="en-US" sz="3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306E-CD4C-4307-8347-F163F43A624D}" type="datetime1">
              <a:rPr lang="en-US" smtClean="0"/>
              <a:pPr/>
              <a:t>11/19/2012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Aasim Ali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762000"/>
            <a:ext cx="7620000" cy="0"/>
          </a:xfrm>
          <a:prstGeom prst="lin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6248400"/>
            <a:ext cx="7620000" cy="0"/>
          </a:xfrm>
          <a:prstGeom prst="lin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942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020663" cy="518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 u="sng" dirty="0"/>
              <a:t>Class Problems</a:t>
            </a:r>
          </a:p>
          <a:p>
            <a:endParaRPr lang="en-US" sz="2000" dirty="0" smtClean="0"/>
          </a:p>
          <a:p>
            <a:pPr marL="914400" lvl="1" indent="-457200">
              <a:buFont typeface="+mj-lt"/>
              <a:buAutoNum type="alphaUcPeriod" startAt="9"/>
            </a:pPr>
            <a:r>
              <a:rPr lang="en-US" sz="2300" dirty="0" smtClean="0"/>
              <a:t>Write a </a:t>
            </a:r>
            <a:r>
              <a:rPr lang="en-US" sz="2300" b="1" dirty="0" smtClean="0"/>
              <a:t>remainder</a:t>
            </a:r>
            <a:r>
              <a:rPr lang="en-US" sz="2300" dirty="0" smtClean="0"/>
              <a:t> program that uses addition. </a:t>
            </a:r>
            <a:br>
              <a:rPr lang="en-US" sz="2300" dirty="0" smtClean="0"/>
            </a:br>
            <a:r>
              <a:rPr lang="en-US" sz="2300" b="1" dirty="0" smtClean="0"/>
              <a:t>Sample Run:</a:t>
            </a:r>
            <a:r>
              <a:rPr lang="en-US" sz="2300" dirty="0" smtClean="0"/>
              <a:t> 	</a:t>
            </a:r>
          </a:p>
          <a:p>
            <a:pPr lvl="1"/>
            <a:r>
              <a:rPr lang="en-US" sz="2300" dirty="0"/>
              <a:t>	Enter first number: </a:t>
            </a:r>
            <a:r>
              <a:rPr lang="en-US" sz="2300" dirty="0" smtClean="0"/>
              <a:t>22</a:t>
            </a:r>
            <a:endParaRPr lang="en-US" sz="2300" dirty="0"/>
          </a:p>
          <a:p>
            <a:pPr lvl="1"/>
            <a:r>
              <a:rPr lang="en-US" sz="2300" dirty="0"/>
              <a:t>	Enter second number : 4</a:t>
            </a:r>
          </a:p>
          <a:p>
            <a:pPr lvl="1"/>
            <a:r>
              <a:rPr lang="en-US" sz="2300" dirty="0"/>
              <a:t>	</a:t>
            </a:r>
            <a:r>
              <a:rPr lang="en-US" sz="2300" dirty="0" smtClean="0"/>
              <a:t>Remainder </a:t>
            </a:r>
            <a:r>
              <a:rPr lang="en-US" sz="2300" dirty="0"/>
              <a:t>of 20 and 4 is</a:t>
            </a:r>
            <a:r>
              <a:rPr lang="en-US" sz="2300" dirty="0" smtClean="0"/>
              <a:t>: 2 </a:t>
            </a:r>
            <a:r>
              <a:rPr lang="en-US" sz="2300" dirty="0"/>
              <a:t>	</a:t>
            </a:r>
          </a:p>
          <a:p>
            <a:pPr marL="914400" lvl="1" indent="-457200">
              <a:buFont typeface="+mj-lt"/>
              <a:buAutoNum type="alphaUcPeriod" startAt="10"/>
            </a:pPr>
            <a:endParaRPr lang="en-US" sz="2300" dirty="0" smtClean="0"/>
          </a:p>
          <a:p>
            <a:pPr marL="914400" lvl="1" indent="-457200">
              <a:buFont typeface="+mj-lt"/>
              <a:buAutoNum type="alphaUcPeriod" startAt="10"/>
            </a:pPr>
            <a:r>
              <a:rPr lang="en-US" sz="2300" dirty="0" smtClean="0"/>
              <a:t>Write a program the </a:t>
            </a:r>
            <a:r>
              <a:rPr lang="en-US" sz="2300" b="1" dirty="0" smtClean="0"/>
              <a:t>input</a:t>
            </a:r>
            <a:r>
              <a:rPr lang="en-US" sz="2300" dirty="0" smtClean="0"/>
              <a:t> a positive number and display its </a:t>
            </a:r>
            <a:r>
              <a:rPr lang="en-US" sz="2300" b="1" dirty="0" smtClean="0"/>
              <a:t>factors</a:t>
            </a:r>
            <a:r>
              <a:rPr lang="en-US" sz="2300" dirty="0" smtClean="0"/>
              <a:t>. (All factors less than 1000.)</a:t>
            </a:r>
          </a:p>
          <a:p>
            <a:pPr marL="914400" lvl="1" indent="-457200">
              <a:buFont typeface="+mj-lt"/>
              <a:buAutoNum type="alphaUcPeriod" startAt="10"/>
            </a:pPr>
            <a:endParaRPr lang="en-US" sz="2300" dirty="0"/>
          </a:p>
          <a:p>
            <a:pPr marL="914400" lvl="1" indent="-457200">
              <a:buFont typeface="+mj-lt"/>
              <a:buAutoNum type="alphaUcPeriod" startAt="10"/>
            </a:pPr>
            <a:r>
              <a:rPr lang="en-US" sz="2300" dirty="0"/>
              <a:t>Write a program the </a:t>
            </a:r>
            <a:r>
              <a:rPr lang="en-US" sz="2300" b="1" dirty="0"/>
              <a:t>input</a:t>
            </a:r>
            <a:r>
              <a:rPr lang="en-US" sz="2300" dirty="0"/>
              <a:t> a positive number and count its </a:t>
            </a:r>
            <a:r>
              <a:rPr lang="en-US" sz="2300" b="1" dirty="0"/>
              <a:t>factors</a:t>
            </a:r>
            <a:r>
              <a:rPr lang="en-US" sz="2300" dirty="0"/>
              <a:t>. (All factors less than 1000.)</a:t>
            </a:r>
          </a:p>
          <a:p>
            <a:pPr marL="914400" lvl="1" indent="-457200">
              <a:buFont typeface="+mj-lt"/>
              <a:buAutoNum type="alphaUcPeriod" startAt="10"/>
            </a:pPr>
            <a:endParaRPr lang="en-US" sz="23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pPr/>
              <a:t>11/19/2012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40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305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Today’s Agenda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b="1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/>
              <a:t>What is Iteration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/>
              <a:t>Why we use Iteration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/>
              <a:t>Some Examples of Iteration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/>
              <a:t>Class Problems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/>
              <a:t>Recap of Lecture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pPr/>
              <a:t>11/19/2012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1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3057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What is Iteration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/>
              <a:t>Iteration</a:t>
            </a:r>
            <a:r>
              <a:rPr lang="en-US" sz="2400" dirty="0" smtClean="0"/>
              <a:t> means the act of repeating a process with the aim of approaching a desired goal.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/>
              <a:t>Iteration </a:t>
            </a:r>
            <a:r>
              <a:rPr lang="en-US" sz="2400" dirty="0" smtClean="0"/>
              <a:t>helps us to solve those problem which do same task repeatedly.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000" dirty="0"/>
          </a:p>
          <a:p>
            <a:pPr algn="ctr"/>
            <a:r>
              <a:rPr lang="en-US" sz="2800" b="1" u="sng" dirty="0" smtClean="0"/>
              <a:t>Why we use Iteration</a:t>
            </a:r>
          </a:p>
          <a:p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There are many reasons to use iteration. </a:t>
            </a:r>
          </a:p>
          <a:p>
            <a:pPr marL="347663"/>
            <a:r>
              <a:rPr lang="en-US" sz="2400" b="1" dirty="0" smtClean="0"/>
              <a:t>For example</a:t>
            </a:r>
            <a:r>
              <a:rPr lang="en-US" sz="2400" dirty="0" smtClean="0"/>
              <a:t>:</a:t>
            </a:r>
            <a:r>
              <a:rPr lang="en-US" sz="2400" b="1" dirty="0"/>
              <a:t> </a:t>
            </a:r>
            <a:r>
              <a:rPr lang="en-US" sz="2400" dirty="0" smtClean="0"/>
              <a:t>If we are asked to write Pseudo code for a problem which take a number from the user and add this number ten </a:t>
            </a:r>
            <a:r>
              <a:rPr lang="en-US" sz="2400" smtClean="0"/>
              <a:t>times.</a:t>
            </a:r>
          </a:p>
          <a:p>
            <a:pPr marL="347663"/>
            <a:endParaRPr lang="en-US" sz="2000" dirty="0"/>
          </a:p>
          <a:p>
            <a:pPr marL="347663" algn="ctr"/>
            <a:r>
              <a:rPr lang="en-US" sz="2800" b="1" u="sng" dirty="0"/>
              <a:t>W</a:t>
            </a:r>
            <a:r>
              <a:rPr lang="en-US" sz="2800" b="1" u="sng" dirty="0" smtClean="0"/>
              <a:t>hat is your solution?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pPr/>
              <a:t>11/19/2012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04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3057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Solution without iteration</a:t>
            </a:r>
          </a:p>
          <a:p>
            <a:pPr algn="ctr"/>
            <a:endParaRPr lang="en-US" sz="2800" b="1" u="sng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Solution of this Problem is :</a:t>
            </a:r>
            <a:endParaRPr lang="en-US" sz="2000" dirty="0" smtClean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Take a number as variable.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Take input from user.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Take another variable to store sum of that number ten times.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Add number first time in variable sum.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Add number second time in variable sum.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.	.  .  .  .  .  .  .  .  .  .  .  .  .  .  .  .  .  .  .  .  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.	.  .  .  .  .  .  .  .  .  .  .  .  .  .  .  .  .  .  .  .  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Add number tenth time in variable sum.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And we get the sum of that number ten times in variable sum.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pPr/>
              <a:t>11/19/2012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96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3057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Solution using Iteration</a:t>
            </a:r>
          </a:p>
          <a:p>
            <a:pPr algn="ctr"/>
            <a:endParaRPr lang="en-US" sz="2800" b="1" u="sng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Solution of this Problem using iteration is 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Take a number as variable.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Take input from user.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Take another variable to store sum of that number ten times.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Take count variable to control the iteration and initialize its value to zero, (i.e. Loop control variable).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Check value of count is less than ten.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Add number to previous value of sum.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Increment value of count.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Do this ten times.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smtClean="0"/>
              <a:t>And we get value of sum in variable sum.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pPr/>
              <a:t>11/19/2012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581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524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Solution Using 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685800"/>
            <a:ext cx="815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pPr/>
              <a:t>11/19/2012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57203" y="6197600"/>
            <a:ext cx="8207826" cy="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14400" y="914400"/>
            <a:ext cx="990600" cy="533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8" idx="4"/>
          </p:cNvCxnSpPr>
          <p:nvPr/>
        </p:nvCxnSpPr>
        <p:spPr>
          <a:xfrm>
            <a:off x="1409700" y="1447800"/>
            <a:ext cx="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9600" y="1905000"/>
            <a:ext cx="16002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Number = 0</a:t>
            </a:r>
          </a:p>
          <a:p>
            <a:pPr algn="ctr"/>
            <a:r>
              <a:rPr lang="en-US" b="1" dirty="0" smtClean="0"/>
              <a:t>Count = 0</a:t>
            </a:r>
          </a:p>
          <a:p>
            <a:pPr algn="ctr"/>
            <a:r>
              <a:rPr lang="en-US" b="1" dirty="0" smtClean="0"/>
              <a:t>Sum = 0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71600" y="2667000"/>
            <a:ext cx="0" cy="4866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6957" y="3314700"/>
            <a:ext cx="0" cy="419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76800" y="2743200"/>
            <a:ext cx="1399867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 = Sum + Number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526957" y="2303236"/>
            <a:ext cx="0" cy="419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71600" y="3543300"/>
            <a:ext cx="0" cy="571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Data 37"/>
          <p:cNvSpPr/>
          <p:nvPr/>
        </p:nvSpPr>
        <p:spPr>
          <a:xfrm>
            <a:off x="6515100" y="1828800"/>
            <a:ext cx="1600200" cy="49530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print Sum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876800" y="3733800"/>
            <a:ext cx="1399867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 = Count + 1</a:t>
            </a:r>
            <a:endParaRPr lang="en-US" b="1" dirty="0"/>
          </a:p>
        </p:txBody>
      </p:sp>
      <p:cxnSp>
        <p:nvCxnSpPr>
          <p:cNvPr id="48" name="Straight Connector 47"/>
          <p:cNvCxnSpPr/>
          <p:nvPr/>
        </p:nvCxnSpPr>
        <p:spPr>
          <a:xfrm rot="5400000" flipH="1" flipV="1">
            <a:off x="4800601" y="3124201"/>
            <a:ext cx="320039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 flipV="1">
            <a:off x="3962400" y="1523999"/>
            <a:ext cx="2438400" cy="761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819900" y="2743200"/>
            <a:ext cx="990600" cy="533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End</a:t>
            </a:r>
            <a:endParaRPr lang="en-US" sz="20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24300" y="1407886"/>
            <a:ext cx="0" cy="419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1066800" y="4114800"/>
            <a:ext cx="609600" cy="5334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cxnSp>
        <p:nvCxnSpPr>
          <p:cNvPr id="10" name="Straight Connector 9"/>
          <p:cNvCxnSpPr>
            <a:stCxn id="34" idx="3"/>
          </p:cNvCxnSpPr>
          <p:nvPr/>
        </p:nvCxnSpPr>
        <p:spPr>
          <a:xfrm>
            <a:off x="5181600" y="2276475"/>
            <a:ext cx="381000" cy="9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690835" y="3966701"/>
            <a:ext cx="2476500" cy="294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3657600" y="914400"/>
            <a:ext cx="609600" cy="5334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3644893" y="5219700"/>
            <a:ext cx="609600" cy="5334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50" name="Flowchart: Connector 49"/>
          <p:cNvSpPr/>
          <p:nvPr/>
        </p:nvSpPr>
        <p:spPr>
          <a:xfrm>
            <a:off x="7010400" y="863425"/>
            <a:ext cx="609600" cy="5334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315200" y="1407886"/>
            <a:ext cx="0" cy="419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327490" y="2324100"/>
            <a:ext cx="0" cy="419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Flowchart: Data 27"/>
          <p:cNvSpPr/>
          <p:nvPr/>
        </p:nvSpPr>
        <p:spPr>
          <a:xfrm>
            <a:off x="609600" y="3162300"/>
            <a:ext cx="1600200" cy="49530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Read Number</a:t>
            </a:r>
            <a:endParaRPr lang="en-US" b="1" dirty="0"/>
          </a:p>
        </p:txBody>
      </p:sp>
      <p:sp>
        <p:nvSpPr>
          <p:cNvPr id="34" name="Flowchart: Decision 33"/>
          <p:cNvSpPr/>
          <p:nvPr/>
        </p:nvSpPr>
        <p:spPr>
          <a:xfrm>
            <a:off x="2667000" y="1809750"/>
            <a:ext cx="2514600" cy="93345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while </a:t>
            </a:r>
          </a:p>
          <a:p>
            <a:pPr algn="ctr"/>
            <a:r>
              <a:rPr lang="en-US" sz="1600" b="1" dirty="0" smtClean="0"/>
              <a:t>(Count &lt; 10)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 rot="5400000" flipH="1" flipV="1">
            <a:off x="5334793" y="4571207"/>
            <a:ext cx="45720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562600" y="4724400"/>
            <a:ext cx="838200" cy="76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18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1"/>
            <a:ext cx="8305798" cy="411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 u="sng" dirty="0" smtClean="0"/>
              <a:t>Class Problems</a:t>
            </a:r>
          </a:p>
          <a:p>
            <a:pPr algn="ctr"/>
            <a:endParaRPr lang="en-US" sz="2800" b="1" u="sng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u="sng" dirty="0" smtClean="0"/>
              <a:t>Solve the following Iteration problems:</a:t>
            </a:r>
          </a:p>
          <a:p>
            <a:pPr marL="342900" indent="-342900">
              <a:buFont typeface="+mj-lt"/>
              <a:buAutoNum type="alphaUcPeriod"/>
            </a:pPr>
            <a:endParaRPr lang="en-US" sz="20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 smtClean="0"/>
              <a:t>Write a program that </a:t>
            </a:r>
            <a:r>
              <a:rPr lang="en-US" sz="2400" b="1" dirty="0" smtClean="0"/>
              <a:t>display</a:t>
            </a:r>
            <a:r>
              <a:rPr lang="en-US" sz="2400" dirty="0" smtClean="0"/>
              <a:t> first 100 natural numbers.</a:t>
            </a:r>
          </a:p>
          <a:p>
            <a:pPr marL="800100" lvl="1" indent="-342900">
              <a:buFont typeface="+mj-lt"/>
              <a:buAutoNum type="alphaUcPeriod"/>
            </a:pPr>
            <a:endParaRPr lang="en-US" sz="24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 smtClean="0"/>
              <a:t>Write a program that </a:t>
            </a:r>
            <a:r>
              <a:rPr lang="en-US" sz="2400" b="1" dirty="0" smtClean="0"/>
              <a:t>display</a:t>
            </a:r>
            <a:r>
              <a:rPr lang="en-US" sz="2400" dirty="0" smtClean="0"/>
              <a:t> first 100 natural numbers in descending order.</a:t>
            </a:r>
          </a:p>
          <a:p>
            <a:pPr marL="800100" lvl="1" indent="-342900">
              <a:buFont typeface="+mj-lt"/>
              <a:buAutoNum type="alphaUcPeriod"/>
            </a:pPr>
            <a:endParaRPr lang="en-US" sz="2400" dirty="0"/>
          </a:p>
          <a:p>
            <a:pPr marL="800100" lvl="1" indent="-342900">
              <a:buFont typeface="+mj-lt"/>
              <a:buAutoNum type="alphaUcPeriod"/>
            </a:pPr>
            <a:r>
              <a:rPr lang="en-US" sz="2400" dirty="0" smtClean="0"/>
              <a:t>Write a program that </a:t>
            </a:r>
            <a:r>
              <a:rPr lang="en-US" sz="2400" b="1" dirty="0" smtClean="0"/>
              <a:t>display</a:t>
            </a:r>
            <a:r>
              <a:rPr lang="en-US" sz="2400" dirty="0" smtClean="0"/>
              <a:t> first 100 even numbers.</a:t>
            </a:r>
          </a:p>
          <a:p>
            <a:pPr marL="800100" lvl="1" indent="-342900">
              <a:buFont typeface="+mj-lt"/>
              <a:buAutoNum type="alphaUcPeriod"/>
            </a:pPr>
            <a:endParaRPr lang="en-US" sz="2400" dirty="0"/>
          </a:p>
          <a:p>
            <a:pPr marL="800100" lvl="1" indent="-342900">
              <a:buFont typeface="+mj-lt"/>
              <a:buAutoNum type="alphaUcPeriod"/>
            </a:pPr>
            <a:endParaRPr lang="en-US" sz="2400" dirty="0" smtClean="0"/>
          </a:p>
          <a:p>
            <a:pPr marL="800100" lvl="1" indent="-342900">
              <a:buFont typeface="+mj-lt"/>
              <a:buAutoNum type="alphaUcPeriod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pPr/>
              <a:t>11/19/2012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65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305798" cy="495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 u="sng" dirty="0" smtClean="0"/>
              <a:t>Class Problems</a:t>
            </a:r>
          </a:p>
          <a:p>
            <a:endParaRPr lang="en-US" sz="2000" dirty="0" smtClean="0"/>
          </a:p>
          <a:p>
            <a:pPr marL="914400" lvl="1" indent="-457200">
              <a:buFont typeface="+mj-lt"/>
              <a:buAutoNum type="alphaUcPeriod" startAt="4"/>
            </a:pPr>
            <a:r>
              <a:rPr lang="en-US" sz="2400" dirty="0" smtClean="0"/>
              <a:t>Write a program that Prompt user to enter two numbers and display </a:t>
            </a:r>
            <a:r>
              <a:rPr lang="en-US" sz="2400" b="1" dirty="0" smtClean="0"/>
              <a:t>counting</a:t>
            </a:r>
            <a:r>
              <a:rPr lang="en-US" sz="2400" dirty="0" smtClean="0"/>
              <a:t> between them. (Starting from lower number.)</a:t>
            </a:r>
          </a:p>
          <a:p>
            <a:pPr marL="914400" lvl="1" indent="-457200">
              <a:buFont typeface="+mj-lt"/>
              <a:buAutoNum type="alphaUcPeriod" startAt="4"/>
            </a:pPr>
            <a:endParaRPr lang="en-US" sz="2400" dirty="0"/>
          </a:p>
          <a:p>
            <a:pPr marL="914400" lvl="1" indent="-457200">
              <a:buFont typeface="+mj-lt"/>
              <a:buAutoNum type="alphaUcPeriod" startAt="4"/>
            </a:pPr>
            <a:r>
              <a:rPr lang="en-US" sz="2400" dirty="0" smtClean="0"/>
              <a:t>Write a program that keep taking input from the user until user enters 0 and display </a:t>
            </a:r>
            <a:r>
              <a:rPr lang="en-US" sz="2400" b="1" dirty="0" smtClean="0"/>
              <a:t>sum</a:t>
            </a:r>
            <a:r>
              <a:rPr lang="en-US" sz="2400" dirty="0" smtClean="0"/>
              <a:t> of all numbers.</a:t>
            </a:r>
          </a:p>
          <a:p>
            <a:pPr marL="914400" lvl="1" indent="-457200">
              <a:buFont typeface="+mj-lt"/>
              <a:buAutoNum type="alphaUcPeriod" startAt="4"/>
            </a:pPr>
            <a:endParaRPr lang="en-US" sz="2400" dirty="0" smtClean="0"/>
          </a:p>
          <a:p>
            <a:pPr marL="914400" lvl="1" indent="-457200">
              <a:buFont typeface="+mj-lt"/>
              <a:buAutoNum type="alphaUcPeriod" startAt="4"/>
            </a:pPr>
            <a:r>
              <a:rPr lang="en-US" sz="2400" dirty="0"/>
              <a:t>Write a </a:t>
            </a:r>
            <a:r>
              <a:rPr lang="en-US" sz="2400" dirty="0" smtClean="0"/>
              <a:t>program </a:t>
            </a:r>
            <a:r>
              <a:rPr lang="en-US" sz="2400" dirty="0"/>
              <a:t>that keep taking input from the user until user enters 0 and display </a:t>
            </a:r>
            <a:r>
              <a:rPr lang="en-US" sz="2400" b="1" dirty="0" smtClean="0"/>
              <a:t>average</a:t>
            </a:r>
            <a:r>
              <a:rPr lang="en-US" sz="2400" dirty="0" smtClean="0"/>
              <a:t> </a:t>
            </a:r>
            <a:r>
              <a:rPr lang="en-US" sz="2400" dirty="0"/>
              <a:t>of all numbers.</a:t>
            </a:r>
          </a:p>
          <a:p>
            <a:pPr lvl="1"/>
            <a:endParaRPr lang="en-US" sz="2400" dirty="0"/>
          </a:p>
          <a:p>
            <a:pPr marL="914400" lvl="1" indent="-457200">
              <a:buFont typeface="+mj-lt"/>
              <a:buAutoNum type="alphaUcPeriod" startAt="4"/>
            </a:pPr>
            <a:endParaRPr lang="en-US" sz="2400" dirty="0"/>
          </a:p>
          <a:p>
            <a:pPr marL="914400" lvl="1" indent="-457200">
              <a:buFont typeface="+mj-lt"/>
              <a:buAutoNum type="alphaUcPeriod" startAt="4"/>
            </a:pPr>
            <a:endParaRPr lang="en-US" sz="2400" dirty="0"/>
          </a:p>
          <a:p>
            <a:pPr marL="800100" lvl="1" indent="-342900">
              <a:buFont typeface="+mj-lt"/>
              <a:buAutoNum type="alphaUcPeriod" startAt="4"/>
            </a:pPr>
            <a:endParaRPr lang="en-US" sz="2400" dirty="0" smtClean="0"/>
          </a:p>
          <a:p>
            <a:pPr marL="800100" lvl="1" indent="-342900">
              <a:buFont typeface="+mj-lt"/>
              <a:buAutoNum type="alphaUcPeriod" startAt="4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pPr/>
              <a:t>11/19/2012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61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2" y="914400"/>
            <a:ext cx="8305798" cy="480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 u="sng" dirty="0" smtClean="0"/>
              <a:t>Class Problems</a:t>
            </a:r>
          </a:p>
          <a:p>
            <a:endParaRPr lang="en-US" sz="2000" dirty="0" smtClean="0"/>
          </a:p>
          <a:p>
            <a:pPr marL="914400" lvl="1" indent="-457200">
              <a:buFont typeface="+mj-lt"/>
              <a:buAutoNum type="alphaUcPeriod" startAt="7"/>
            </a:pPr>
            <a:r>
              <a:rPr lang="en-US" sz="2300" dirty="0" smtClean="0"/>
              <a:t>Write a </a:t>
            </a:r>
            <a:r>
              <a:rPr lang="en-US" sz="2300" b="1" dirty="0" smtClean="0"/>
              <a:t>multiplication</a:t>
            </a:r>
            <a:r>
              <a:rPr lang="en-US" sz="2300" dirty="0" smtClean="0"/>
              <a:t> program that uses addition.</a:t>
            </a:r>
            <a:r>
              <a:rPr lang="en-US" sz="2300" dirty="0"/>
              <a:t> 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b="1" dirty="0" smtClean="0"/>
              <a:t>Sample Run: </a:t>
            </a:r>
          </a:p>
          <a:p>
            <a:pPr lvl="1"/>
            <a:r>
              <a:rPr lang="en-US" sz="2300" dirty="0"/>
              <a:t>	</a:t>
            </a:r>
            <a:r>
              <a:rPr lang="en-US" sz="2300" dirty="0" smtClean="0"/>
              <a:t>Enter first number: 5</a:t>
            </a:r>
          </a:p>
          <a:p>
            <a:pPr lvl="1"/>
            <a:r>
              <a:rPr lang="en-US" sz="2300" dirty="0"/>
              <a:t>	</a:t>
            </a:r>
            <a:r>
              <a:rPr lang="en-US" sz="2300" dirty="0" smtClean="0"/>
              <a:t>Enter second number : 4</a:t>
            </a:r>
          </a:p>
          <a:p>
            <a:pPr lvl="1"/>
            <a:r>
              <a:rPr lang="en-US" sz="2300" dirty="0"/>
              <a:t>	</a:t>
            </a:r>
            <a:r>
              <a:rPr lang="en-US" sz="2300" dirty="0" smtClean="0"/>
              <a:t>Multiplication of 5 and 4 is: 20</a:t>
            </a:r>
          </a:p>
          <a:p>
            <a:pPr lvl="1"/>
            <a:endParaRPr lang="en-US" sz="2300" dirty="0" smtClean="0"/>
          </a:p>
          <a:p>
            <a:pPr marL="914400" lvl="1" indent="-457200">
              <a:buFont typeface="+mj-lt"/>
              <a:buAutoNum type="alphaUcPeriod" startAt="8"/>
            </a:pPr>
            <a:r>
              <a:rPr lang="en-US" sz="2300" dirty="0"/>
              <a:t>Write a </a:t>
            </a:r>
            <a:r>
              <a:rPr lang="en-US" sz="2300" b="1" dirty="0" err="1"/>
              <a:t>d</a:t>
            </a:r>
            <a:r>
              <a:rPr lang="en-US" sz="2300" b="1" dirty="0" err="1" smtClean="0"/>
              <a:t>ivison</a:t>
            </a:r>
            <a:r>
              <a:rPr lang="en-US" sz="2300" dirty="0" smtClean="0"/>
              <a:t> program </a:t>
            </a:r>
            <a:r>
              <a:rPr lang="en-US" sz="2300" dirty="0"/>
              <a:t>that uses addition. 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b="1" dirty="0" smtClean="0"/>
              <a:t>Sample Run: </a:t>
            </a:r>
            <a:r>
              <a:rPr lang="en-US" sz="2300" b="1" dirty="0"/>
              <a:t>	</a:t>
            </a:r>
          </a:p>
          <a:p>
            <a:pPr lvl="1"/>
            <a:r>
              <a:rPr lang="en-US" sz="2300" dirty="0"/>
              <a:t>	Enter first number: </a:t>
            </a:r>
            <a:r>
              <a:rPr lang="en-US" sz="2300" dirty="0" smtClean="0"/>
              <a:t>20</a:t>
            </a:r>
            <a:endParaRPr lang="en-US" sz="2300" dirty="0"/>
          </a:p>
          <a:p>
            <a:pPr lvl="1"/>
            <a:r>
              <a:rPr lang="en-US" sz="2300" dirty="0"/>
              <a:t>	Enter second number : 4</a:t>
            </a:r>
          </a:p>
          <a:p>
            <a:pPr lvl="1"/>
            <a:r>
              <a:rPr lang="en-US" sz="2300" dirty="0"/>
              <a:t>	</a:t>
            </a:r>
            <a:r>
              <a:rPr lang="en-US" sz="2300" dirty="0" smtClean="0"/>
              <a:t>Division </a:t>
            </a:r>
            <a:r>
              <a:rPr lang="en-US" sz="2300" dirty="0"/>
              <a:t>of </a:t>
            </a:r>
            <a:r>
              <a:rPr lang="en-US" sz="2300" dirty="0" smtClean="0"/>
              <a:t>20 and </a:t>
            </a:r>
            <a:r>
              <a:rPr lang="en-US" sz="2300" dirty="0"/>
              <a:t>4 is: </a:t>
            </a:r>
            <a:r>
              <a:rPr lang="en-US" sz="2300" dirty="0" smtClean="0"/>
              <a:t>5 </a:t>
            </a:r>
            <a:r>
              <a:rPr lang="en-US" sz="2300" dirty="0"/>
              <a:t>	</a:t>
            </a:r>
            <a:endParaRPr lang="en-US" sz="23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1" y="304800"/>
            <a:ext cx="80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Iteration</a:t>
            </a:r>
            <a:endParaRPr lang="en-US" sz="9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38200"/>
            <a:ext cx="8020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197-E6D1-4E97-810D-84661E1021C1}" type="datetime1">
              <a:rPr lang="en-US" sz="1400" smtClean="0"/>
              <a:pPr/>
              <a:t>11/19/2012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Aasim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4EF0-A51E-4EF9-8492-35084E1A5E34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3" y="6198960"/>
            <a:ext cx="80206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38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474</Words>
  <Application>Microsoft Office PowerPoint</Application>
  <PresentationFormat>On-screen Show (4:3)</PresentationFormat>
  <Paragraphs>150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Lecture : 11  Introduction to Computing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pucit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: 11  Introduction to Computing</dc:title>
  <dc:creator>MUHAMMAD BILAL</dc:creator>
  <cp:lastModifiedBy>asim</cp:lastModifiedBy>
  <cp:revision>179</cp:revision>
  <dcterms:created xsi:type="dcterms:W3CDTF">2012-11-15T06:51:05Z</dcterms:created>
  <dcterms:modified xsi:type="dcterms:W3CDTF">2012-11-19T11:13:16Z</dcterms:modified>
</cp:coreProperties>
</file>