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84F7-CAA6-4B39-9376-5173CAC63962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F2D1-0303-4015-A9FF-9A0C33CD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BB68-27F1-4C60-A645-E863EFB711D5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0B6D-D1A5-4EC5-A774-9AC2558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Computing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7300" y="3352800"/>
            <a:ext cx="6781800" cy="11430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 Name</a:t>
            </a:r>
            <a:r>
              <a:rPr lang="en-US" sz="4400" b="1" dirty="0">
                <a:solidFill>
                  <a:schemeClr val="tx1"/>
                </a:solidFill>
              </a:rPr>
              <a:t> :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Aasim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</a:p>
          <a:p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Punjab University College of Information Technology</a:t>
            </a:r>
            <a:endParaRPr lang="en-US" sz="3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306E-CD4C-4307-8347-F163F43A624D}" type="datetime1">
              <a:rPr lang="en-US" smtClean="0"/>
              <a:t>11/15/2012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Aasim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762000"/>
            <a:ext cx="7620000" cy="0"/>
          </a:xfrm>
          <a:prstGeom prst="lin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6248400"/>
            <a:ext cx="7620000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495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  <a:endParaRPr lang="en-US" sz="2800" b="1" u="sn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u="sng" dirty="0" smtClean="0"/>
              <a:t>Solve the following Iteration problems:</a:t>
            </a:r>
          </a:p>
          <a:p>
            <a:pPr marL="342900" indent="-342900">
              <a:buFont typeface="+mj-lt"/>
              <a:buAutoNum type="alphaUcPeriod"/>
            </a:pPr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/>
              <a:t>Write a program that input a number from the user and check whether number is prime or not.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/>
              <a:t>Write a program that </a:t>
            </a:r>
            <a:r>
              <a:rPr lang="en-US" sz="2400" dirty="0" smtClean="0"/>
              <a:t>generate even values between two positive values entered by the user.</a:t>
            </a: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endParaRPr lang="en-US" sz="2400" dirty="0"/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/>
              <a:t>Write a program that input a number n from user and display n terms of the following series.</a:t>
            </a:r>
          </a:p>
          <a:p>
            <a:pPr marL="465138" lvl="1" indent="390525"/>
            <a:r>
              <a:rPr lang="en-US" sz="2400" dirty="0" smtClean="0"/>
              <a:t>1, 3, 9, 27, ….</a:t>
            </a: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endParaRPr lang="en-US" sz="2400" dirty="0"/>
          </a:p>
          <a:p>
            <a:pPr marL="800100" lvl="1" indent="-342900">
              <a:buFont typeface="+mj-lt"/>
              <a:buAutoNum type="alphaUcPeriod"/>
            </a:pP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t>11/15/2012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5284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lphaUcPeriod" startAt="4"/>
            </a:pPr>
            <a:r>
              <a:rPr lang="en-US" sz="2400" dirty="0" smtClean="0"/>
              <a:t>Write a program that input a number n from user and display the following series until n.</a:t>
            </a:r>
          </a:p>
          <a:p>
            <a:pPr lvl="1" indent="457200"/>
            <a:r>
              <a:rPr lang="en-US" sz="2400" dirty="0" smtClean="0"/>
              <a:t>1, 2, 4, 8, 16, ….</a:t>
            </a:r>
          </a:p>
          <a:p>
            <a:pPr marL="914400" lvl="1" indent="-457200">
              <a:buFont typeface="+mj-lt"/>
              <a:buAutoNum type="alphaUcPeriod" startAt="4"/>
            </a:pPr>
            <a:endParaRPr lang="en-US" sz="2400" dirty="0"/>
          </a:p>
          <a:p>
            <a:pPr marL="914400" lvl="1" indent="-457200">
              <a:buFont typeface="+mj-lt"/>
              <a:buAutoNum type="alphaUcPeriod" startAt="5"/>
            </a:pPr>
            <a:r>
              <a:rPr lang="en-US" sz="2400" dirty="0" smtClean="0"/>
              <a:t>Write a program that input a perfect square number from the user and find its square root. For example:</a:t>
            </a:r>
          </a:p>
          <a:p>
            <a:pPr lvl="1" indent="457200"/>
            <a:r>
              <a:rPr lang="en-US" sz="2400" dirty="0" smtClean="0"/>
              <a:t>Enter the number : 16</a:t>
            </a:r>
          </a:p>
          <a:p>
            <a:pPr lvl="1" indent="457200"/>
            <a:r>
              <a:rPr lang="en-US" sz="2400" dirty="0" smtClean="0"/>
              <a:t>Square root of 16 : 4</a:t>
            </a:r>
          </a:p>
          <a:p>
            <a:pPr marL="914400" lvl="1" indent="-457200">
              <a:buFont typeface="+mj-lt"/>
              <a:buAutoNum type="alphaUcPeriod" startAt="6"/>
            </a:pPr>
            <a:endParaRPr lang="en-US" sz="2400" dirty="0" smtClean="0"/>
          </a:p>
          <a:p>
            <a:pPr marL="914400" lvl="1" indent="-457200">
              <a:buFont typeface="+mj-lt"/>
              <a:buAutoNum type="alphaUcPeriod" startAt="6"/>
            </a:pPr>
            <a:r>
              <a:rPr lang="en-US" sz="2400" dirty="0" smtClean="0"/>
              <a:t>Write a Program the input a number between 100 and 1000. If user entered invalid number then take input again until user enters a valid number,</a:t>
            </a:r>
          </a:p>
          <a:p>
            <a:pPr lvl="1"/>
            <a:endParaRPr lang="en-US" sz="2400" dirty="0"/>
          </a:p>
          <a:p>
            <a:pPr marL="914400" lvl="1" indent="-457200">
              <a:buFont typeface="+mj-lt"/>
              <a:buAutoNum type="alphaUcPeriod" startAt="4"/>
            </a:pPr>
            <a:endParaRPr lang="en-US" sz="2400" dirty="0"/>
          </a:p>
          <a:p>
            <a:pPr marL="914400" lvl="1" indent="-457200">
              <a:buFont typeface="+mj-lt"/>
              <a:buAutoNum type="alphaUcPeriod" startAt="4"/>
            </a:pPr>
            <a:endParaRPr lang="en-US" sz="2400" dirty="0"/>
          </a:p>
          <a:p>
            <a:pPr marL="800100" lvl="1" indent="-342900">
              <a:buFont typeface="+mj-lt"/>
              <a:buAutoNum type="alphaUcPeriod" startAt="4"/>
            </a:pPr>
            <a:endParaRPr lang="en-US" sz="2400" dirty="0" smtClean="0"/>
          </a:p>
          <a:p>
            <a:pPr marL="800100" lvl="1" indent="-342900">
              <a:buFont typeface="+mj-lt"/>
              <a:buAutoNum type="alphaUcPeriod" startAt="4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t>11/15/2012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518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lphaUcPeriod" startAt="7"/>
            </a:pPr>
            <a:r>
              <a:rPr lang="en-US" sz="2300" dirty="0" smtClean="0"/>
              <a:t>Write a program that input 10 numbers from the user and display the largest from 10 numbers.</a:t>
            </a:r>
          </a:p>
          <a:p>
            <a:pPr marL="914400" lvl="1" indent="-457200">
              <a:buFont typeface="+mj-lt"/>
              <a:buAutoNum type="alphaUcPeriod" startAt="7"/>
            </a:pPr>
            <a:endParaRPr lang="en-US" sz="2300" dirty="0" smtClean="0"/>
          </a:p>
          <a:p>
            <a:pPr marL="914400" lvl="1" indent="-457200">
              <a:buFont typeface="+mj-lt"/>
              <a:buAutoNum type="alphaUcPeriod" startAt="8"/>
            </a:pPr>
            <a:r>
              <a:rPr lang="en-US" sz="2300" dirty="0"/>
              <a:t>Write a </a:t>
            </a:r>
            <a:r>
              <a:rPr lang="en-US" sz="2300" dirty="0" smtClean="0"/>
              <a:t>program that input 10 numbers from the user and display the smallest from the 10 numbers. Does it work for smallest initialize with zero.)</a:t>
            </a:r>
          </a:p>
          <a:p>
            <a:pPr marL="914400" lvl="1" indent="-457200">
              <a:buFont typeface="+mj-lt"/>
              <a:buAutoNum type="alphaUcPeriod" startAt="8"/>
            </a:pPr>
            <a:endParaRPr lang="en-US" sz="2300" dirty="0" smtClean="0"/>
          </a:p>
          <a:p>
            <a:pPr marL="914400" lvl="1" indent="-457200">
              <a:buFont typeface="+mj-lt"/>
              <a:buAutoNum type="alphaUcPeriod" startAt="8"/>
            </a:pPr>
            <a:r>
              <a:rPr lang="en-US" sz="2300" dirty="0" smtClean="0"/>
              <a:t>Write a program that input a positive number (less than 1000) and sum the digits entered by the user.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Sample output is: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Enter the number: 9723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Sum of digits is: 21</a:t>
            </a: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t>11/15/2012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020663" cy="518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lphaUcPeriod" startAt="10"/>
            </a:pPr>
            <a:r>
              <a:rPr lang="en-US" sz="2400" dirty="0"/>
              <a:t>Write a program that input positive number (less than 1000) and reverse its digits and display double of reverse number.</a:t>
            </a:r>
          </a:p>
          <a:p>
            <a:pPr lvl="1"/>
            <a:r>
              <a:rPr lang="en-US" sz="2400" dirty="0"/>
              <a:t>	Sample output is:</a:t>
            </a:r>
          </a:p>
          <a:p>
            <a:pPr lvl="1"/>
            <a:r>
              <a:rPr lang="en-US" sz="2400" dirty="0"/>
              <a:t>	Enter the number: 123</a:t>
            </a:r>
          </a:p>
          <a:p>
            <a:pPr lvl="1"/>
            <a:r>
              <a:rPr lang="en-US" sz="2400" dirty="0"/>
              <a:t>	Reverse digit with double value is : </a:t>
            </a:r>
            <a:r>
              <a:rPr lang="en-US" sz="2400" dirty="0" smtClean="0"/>
              <a:t>256</a:t>
            </a:r>
          </a:p>
          <a:p>
            <a:pPr lvl="1"/>
            <a:endParaRPr lang="en-US" sz="2400" dirty="0"/>
          </a:p>
          <a:p>
            <a:pPr lvl="1"/>
            <a:endParaRPr lang="en-US" sz="23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t>11/15/2012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020663" cy="518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endParaRPr lang="en-US" sz="2000" dirty="0" smtClean="0"/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b="1" dirty="0" smtClean="0"/>
              <a:t>Ceiling</a:t>
            </a:r>
            <a:r>
              <a:rPr lang="en-US" sz="2400" dirty="0" smtClean="0"/>
              <a:t> of a number x is </a:t>
            </a:r>
            <a:r>
              <a:rPr lang="en-US" sz="2400" dirty="0"/>
              <a:t>the smallest integer not less than </a:t>
            </a:r>
            <a:r>
              <a:rPr lang="en-US" sz="2400" i="1" dirty="0" smtClean="0"/>
              <a:t>x.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b="1" dirty="0" smtClean="0"/>
              <a:t>Floor </a:t>
            </a:r>
            <a:r>
              <a:rPr lang="en-US" sz="2400" dirty="0"/>
              <a:t>of a number x is the largest integer not greater than </a:t>
            </a:r>
            <a:r>
              <a:rPr lang="en-US" sz="2400" i="1" dirty="0" smtClean="0"/>
              <a:t>x.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/>
              <a:t>Integer has same value for floor and ceiling.</a:t>
            </a:r>
          </a:p>
          <a:p>
            <a:pPr lvl="1"/>
            <a:r>
              <a:rPr lang="en-US" sz="2400" dirty="0" smtClean="0"/>
              <a:t> </a:t>
            </a:r>
            <a:endParaRPr lang="en-US" sz="2400" b="1" dirty="0"/>
          </a:p>
          <a:p>
            <a:pPr marL="914400" lvl="1" indent="-457200">
              <a:buFont typeface="+mj-lt"/>
              <a:buAutoNum type="alphaUcPeriod" startAt="11"/>
            </a:pPr>
            <a:r>
              <a:rPr lang="en-US" sz="2400" dirty="0" smtClean="0"/>
              <a:t>Write a program the </a:t>
            </a:r>
            <a:r>
              <a:rPr lang="en-US" sz="2400" b="1" dirty="0" smtClean="0"/>
              <a:t>input</a:t>
            </a:r>
            <a:r>
              <a:rPr lang="en-US" sz="2400" dirty="0" smtClean="0"/>
              <a:t> a positive number and display its </a:t>
            </a:r>
            <a:r>
              <a:rPr lang="en-US" sz="2400" b="1" dirty="0" smtClean="0"/>
              <a:t>ceiling </a:t>
            </a:r>
            <a:r>
              <a:rPr lang="en-US" sz="2400" dirty="0" smtClean="0"/>
              <a:t>and </a:t>
            </a:r>
            <a:r>
              <a:rPr lang="en-US" sz="2400" b="1" dirty="0" smtClean="0"/>
              <a:t>floor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	Sample output is: </a:t>
            </a:r>
          </a:p>
          <a:p>
            <a:pPr lvl="1"/>
            <a:r>
              <a:rPr lang="en-US" sz="2400" dirty="0" smtClean="0"/>
              <a:t>	Enter the number: 2.4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Ceiling of 2.4 is: 3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Floor of 2.4 is: 2</a:t>
            </a:r>
            <a:endParaRPr lang="en-US" sz="2400" dirty="0"/>
          </a:p>
          <a:p>
            <a:pPr marL="914400" lvl="1" indent="-457200">
              <a:buFont typeface="+mj-lt"/>
              <a:buAutoNum type="alphaUcPeriod" startAt="10"/>
            </a:pPr>
            <a:endParaRPr lang="en-US" sz="23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t>11/15/2012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361</Words>
  <Application>Microsoft Office PowerPoint</Application>
  <PresentationFormat>On-screen Show (4:3)</PresentationFormat>
  <Paragraphs>83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 : 12  Introduction to Computing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: 11  Introduction to Computing </dc:title>
  <dc:creator>   MUHAMMAD BILAL </dc:creator>
  <cp:lastModifiedBy>   MUHAMMAD BILAL </cp:lastModifiedBy>
  <cp:revision>172</cp:revision>
  <dcterms:created xsi:type="dcterms:W3CDTF">2012-11-15T06:51:05Z</dcterms:created>
  <dcterms:modified xsi:type="dcterms:W3CDTF">2012-11-15T08:26:41Z</dcterms:modified>
</cp:coreProperties>
</file>