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0C85-AA36-4EF4-A578-FB40D3C70AD0}" type="datetimeFigureOut">
              <a:rPr lang="en-US" smtClean="0"/>
              <a:pPr/>
              <a:t>27-Nov-12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62B93E-9E8D-4025-88FD-7AE9B78E8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0C85-AA36-4EF4-A578-FB40D3C70AD0}" type="datetimeFigureOut">
              <a:rPr lang="en-US" smtClean="0"/>
              <a:pPr/>
              <a:t>27-Nov-12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B93E-9E8D-4025-88FD-7AE9B78E8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62B93E-9E8D-4025-88FD-7AE9B78E8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0C85-AA36-4EF4-A578-FB40D3C70AD0}" type="datetimeFigureOut">
              <a:rPr lang="en-US" smtClean="0"/>
              <a:pPr/>
              <a:t>27-Nov-12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0C85-AA36-4EF4-A578-FB40D3C70AD0}" type="datetimeFigureOut">
              <a:rPr lang="en-US" smtClean="0"/>
              <a:pPr/>
              <a:t>27-Nov-12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62B93E-9E8D-4025-88FD-7AE9B78E8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0C85-AA36-4EF4-A578-FB40D3C70AD0}" type="datetimeFigureOut">
              <a:rPr lang="en-US" smtClean="0"/>
              <a:pPr/>
              <a:t>27-Nov-12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62B93E-9E8D-4025-88FD-7AE9B78E8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3A20C85-AA36-4EF4-A578-FB40D3C70AD0}" type="datetimeFigureOut">
              <a:rPr lang="en-US" smtClean="0"/>
              <a:pPr/>
              <a:t>27-Nov-12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B93E-9E8D-4025-88FD-7AE9B78E8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0C85-AA36-4EF4-A578-FB40D3C70AD0}" type="datetimeFigureOut">
              <a:rPr lang="en-US" smtClean="0"/>
              <a:pPr/>
              <a:t>27-Nov-12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62B93E-9E8D-4025-88FD-7AE9B78E8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0C85-AA36-4EF4-A578-FB40D3C70AD0}" type="datetimeFigureOut">
              <a:rPr lang="en-US" smtClean="0"/>
              <a:pPr/>
              <a:t>27-Nov-12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62B93E-9E8D-4025-88FD-7AE9B78E8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0C85-AA36-4EF4-A578-FB40D3C70AD0}" type="datetimeFigureOut">
              <a:rPr lang="en-US" smtClean="0"/>
              <a:pPr/>
              <a:t>27-Nov-12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62B93E-9E8D-4025-88FD-7AE9B78E8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62B93E-9E8D-4025-88FD-7AE9B78E8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0C85-AA36-4EF4-A578-FB40D3C70AD0}" type="datetimeFigureOut">
              <a:rPr lang="en-US" smtClean="0"/>
              <a:pPr/>
              <a:t>27-Nov-12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62B93E-9E8D-4025-88FD-7AE9B78E8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3A20C85-AA36-4EF4-A578-FB40D3C70AD0}" type="datetimeFigureOut">
              <a:rPr lang="en-US" smtClean="0"/>
              <a:pPr/>
              <a:t>27-Nov-12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3A20C85-AA36-4EF4-A578-FB40D3C70AD0}" type="datetimeFigureOut">
              <a:rPr lang="en-US" smtClean="0"/>
              <a:pPr/>
              <a:t>27-Nov-12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62B93E-9E8D-4025-88FD-7AE9B78E8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 smtClean="0"/>
              <a:t>New fall seminars</a:t>
            </a:r>
          </a:p>
          <a:p>
            <a:r>
              <a:rPr lang="en-US" sz="3000" dirty="0" smtClean="0"/>
              <a:t>Bobbie Willis,</a:t>
            </a:r>
          </a:p>
          <a:p>
            <a:r>
              <a:rPr lang="en-US" sz="3000" dirty="0" smtClean="0"/>
              <a:t>Executive director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South Haven Park District</a:t>
            </a:r>
            <a:endParaRPr lang="en-US" sz="4400" b="1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Seniors’ Seminars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Intermediate T’ai Chi</a:t>
            </a:r>
          </a:p>
          <a:p>
            <a:pPr lvl="1"/>
            <a:r>
              <a:rPr lang="en-US" dirty="0" smtClean="0"/>
              <a:t>Gentle warm-ups</a:t>
            </a:r>
          </a:p>
          <a:p>
            <a:pPr lvl="1"/>
            <a:r>
              <a:rPr lang="en-US" dirty="0" smtClean="0"/>
              <a:t>12 slow, continuous movement</a:t>
            </a:r>
          </a:p>
          <a:p>
            <a:pPr lvl="1"/>
            <a:r>
              <a:rPr lang="en-US" dirty="0" smtClean="0"/>
              <a:t>Easy cool-down exercises</a:t>
            </a:r>
          </a:p>
          <a:p>
            <a:r>
              <a:rPr lang="en-US" dirty="0" smtClean="0"/>
              <a:t>Quilting for the Holidays</a:t>
            </a:r>
          </a:p>
          <a:p>
            <a:pPr lvl="1"/>
            <a:r>
              <a:rPr lang="en-US" dirty="0" smtClean="0"/>
              <a:t>Quilts will be raffled at Annual Bazaar</a:t>
            </a:r>
          </a:p>
          <a:p>
            <a:pPr lvl="1"/>
            <a:r>
              <a:rPr lang="en-US" dirty="0" smtClean="0"/>
              <a:t>Sewing machines provided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Adults’ Seminars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Almost Gourmet</a:t>
            </a:r>
          </a:p>
          <a:p>
            <a:pPr lvl="1"/>
            <a:r>
              <a:rPr lang="en-US" dirty="0" smtClean="0"/>
              <a:t>Holidays feasts and parties</a:t>
            </a:r>
          </a:p>
          <a:p>
            <a:pPr lvl="2"/>
            <a:r>
              <a:rPr lang="en-US" dirty="0" smtClean="0"/>
              <a:t>Everyone prepares and enjoys the dinner</a:t>
            </a:r>
          </a:p>
          <a:p>
            <a:pPr lvl="3"/>
            <a:r>
              <a:rPr lang="en-US" dirty="0" smtClean="0"/>
              <a:t>Come hungry!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Kick ball</a:t>
            </a:r>
          </a:p>
          <a:p>
            <a:pPr lvl="1"/>
            <a:r>
              <a:rPr lang="en-US" dirty="0" smtClean="0"/>
              <a:t>Seminar concludes with single elimination tournament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Teens’ Seminars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Climbing</a:t>
            </a:r>
          </a:p>
          <a:p>
            <a:pPr lvl="1"/>
            <a:r>
              <a:rPr lang="en-US" dirty="0" smtClean="0"/>
              <a:t>Covers verbal signals, robs, knots, harnesses, belaying</a:t>
            </a:r>
          </a:p>
          <a:p>
            <a:r>
              <a:rPr lang="en-US" dirty="0" smtClean="0"/>
              <a:t>Fencing</a:t>
            </a:r>
          </a:p>
          <a:p>
            <a:pPr lvl="1"/>
            <a:r>
              <a:rPr lang="en-US" dirty="0" smtClean="0"/>
              <a:t>Three levels</a:t>
            </a:r>
          </a:p>
          <a:p>
            <a:pPr lvl="2"/>
            <a:r>
              <a:rPr lang="en-US" dirty="0" smtClean="0"/>
              <a:t>Level 1 – Beginning foil</a:t>
            </a:r>
          </a:p>
          <a:p>
            <a:pPr lvl="2"/>
            <a:r>
              <a:rPr lang="en-US" dirty="0" smtClean="0"/>
              <a:t>Level 2 – Foil, Epee, and Saber</a:t>
            </a:r>
          </a:p>
          <a:p>
            <a:pPr lvl="2"/>
            <a:r>
              <a:rPr lang="en-US" dirty="0" smtClean="0"/>
              <a:t>Level 3 – Open strip Fencing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Hassan Anwar</a:t>
            </a:r>
          </a:p>
          <a:p>
            <a:pPr lvl="1"/>
            <a:r>
              <a:rPr lang="en-US" dirty="0" smtClean="0"/>
              <a:t>Roll no. </a:t>
            </a:r>
            <a:r>
              <a:rPr lang="en-US" smtClean="0"/>
              <a:t>BSEF12M014 </a:t>
            </a:r>
            <a:r>
              <a:rPr lang="en-US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3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82</TotalTime>
  <Words>115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South Haven Park District</vt:lpstr>
      <vt:lpstr>Seniors’ Seminars</vt:lpstr>
      <vt:lpstr>Adults’ Seminars</vt:lpstr>
      <vt:lpstr>Teens’ Seminars</vt:lpstr>
      <vt:lpstr>Prepared by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Haven Park District</dc:title>
  <dc:creator>HASSAN ANWAR</dc:creator>
  <cp:lastModifiedBy>HASSAN ANWAR</cp:lastModifiedBy>
  <cp:revision>14</cp:revision>
  <dcterms:created xsi:type="dcterms:W3CDTF">2012-11-20T11:57:53Z</dcterms:created>
  <dcterms:modified xsi:type="dcterms:W3CDTF">2012-11-27T11:54:21Z</dcterms:modified>
</cp:coreProperties>
</file>