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66D23BA-9F50-4947-A13F-FC9B47C9DB4E}" type="datetimeFigureOut">
              <a:rPr lang="en-US" smtClean="0"/>
              <a:pPr/>
              <a:t>20-Nov-12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0B34884-B135-4BBE-81FF-AD02C38DC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3BA-9F50-4947-A13F-FC9B47C9DB4E}" type="datetimeFigureOut">
              <a:rPr lang="en-US" smtClean="0"/>
              <a:pPr/>
              <a:t>20-Nov-12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4884-B135-4BBE-81FF-AD02C38DC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3BA-9F50-4947-A13F-FC9B47C9DB4E}" type="datetimeFigureOut">
              <a:rPr lang="en-US" smtClean="0"/>
              <a:pPr/>
              <a:t>20-Nov-12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4884-B135-4BBE-81FF-AD02C38DC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6D23BA-9F50-4947-A13F-FC9B47C9DB4E}" type="datetimeFigureOut">
              <a:rPr lang="en-US" smtClean="0"/>
              <a:pPr/>
              <a:t>20-Nov-12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B34884-B135-4BBE-81FF-AD02C38DC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66D23BA-9F50-4947-A13F-FC9B47C9DB4E}" type="datetimeFigureOut">
              <a:rPr lang="en-US" smtClean="0"/>
              <a:pPr/>
              <a:t>20-Nov-12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0B34884-B135-4BBE-81FF-AD02C38DC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3BA-9F50-4947-A13F-FC9B47C9DB4E}" type="datetimeFigureOut">
              <a:rPr lang="en-US" smtClean="0"/>
              <a:pPr/>
              <a:t>20-Nov-12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4884-B135-4BBE-81FF-AD02C38DC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3BA-9F50-4947-A13F-FC9B47C9DB4E}" type="datetimeFigureOut">
              <a:rPr lang="en-US" smtClean="0"/>
              <a:pPr/>
              <a:t>20-Nov-12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4884-B135-4BBE-81FF-AD02C38DC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6D23BA-9F50-4947-A13F-FC9B47C9DB4E}" type="datetimeFigureOut">
              <a:rPr lang="en-US" smtClean="0"/>
              <a:pPr/>
              <a:t>20-Nov-12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B34884-B135-4BBE-81FF-AD02C38DC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3BA-9F50-4947-A13F-FC9B47C9DB4E}" type="datetimeFigureOut">
              <a:rPr lang="en-US" smtClean="0"/>
              <a:pPr/>
              <a:t>20-Nov-12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4884-B135-4BBE-81FF-AD02C38DC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6D23BA-9F50-4947-A13F-FC9B47C9DB4E}" type="datetimeFigureOut">
              <a:rPr lang="en-US" smtClean="0"/>
              <a:pPr/>
              <a:t>20-Nov-12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B34884-B135-4BBE-81FF-AD02C38DC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6D23BA-9F50-4947-A13F-FC9B47C9DB4E}" type="datetimeFigureOut">
              <a:rPr lang="en-US" smtClean="0"/>
              <a:pPr/>
              <a:t>20-Nov-12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B34884-B135-4BBE-81FF-AD02C38DC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6D23BA-9F50-4947-A13F-FC9B47C9DB4E}" type="datetimeFigureOut">
              <a:rPr lang="en-US" smtClean="0"/>
              <a:pPr/>
              <a:t>20-Nov-12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B34884-B135-4BBE-81FF-AD02C38DC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i="1" dirty="0" smtClean="0"/>
              <a:t>SOUTH HAVEN PARK DISTRICT</a:t>
            </a:r>
            <a:endParaRPr lang="en-US" sz="6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New Spring Seminars</a:t>
            </a:r>
          </a:p>
          <a:p>
            <a:r>
              <a:rPr lang="en-US" sz="3600" dirty="0" smtClean="0"/>
              <a:t>Hassan Anwar, Director</a:t>
            </a:r>
            <a:endParaRPr lang="en-US" sz="36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Seniors’ Seminars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Quilting for the Holidays</a:t>
            </a:r>
          </a:p>
          <a:p>
            <a:pPr lvl="1"/>
            <a:r>
              <a:rPr lang="en-US" dirty="0" smtClean="0"/>
              <a:t>Quilts made from donated fabrics</a:t>
            </a:r>
          </a:p>
          <a:p>
            <a:pPr lvl="1"/>
            <a:r>
              <a:rPr lang="en-US" dirty="0" smtClean="0"/>
              <a:t>Sewing machines provided</a:t>
            </a:r>
          </a:p>
          <a:p>
            <a:r>
              <a:rPr lang="en-US" dirty="0" smtClean="0"/>
              <a:t>T’ai Chi</a:t>
            </a:r>
          </a:p>
          <a:p>
            <a:pPr lvl="1"/>
            <a:r>
              <a:rPr lang="en-US" dirty="0" smtClean="0"/>
              <a:t>Gentle warm-ups</a:t>
            </a:r>
          </a:p>
          <a:p>
            <a:pPr lvl="1"/>
            <a:r>
              <a:rPr lang="en-US" dirty="0" smtClean="0"/>
              <a:t>12 slow, continuous movement</a:t>
            </a:r>
          </a:p>
          <a:p>
            <a:pPr lvl="1"/>
            <a:r>
              <a:rPr lang="en-US" dirty="0" smtClean="0"/>
              <a:t>Easy cool-down exercises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Adults’ Seminars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Almost Gourmet</a:t>
            </a:r>
          </a:p>
          <a:p>
            <a:pPr lvl="1"/>
            <a:r>
              <a:rPr lang="en-US" dirty="0" smtClean="0"/>
              <a:t>Learn techniques from a professional chef</a:t>
            </a:r>
          </a:p>
          <a:p>
            <a:pPr lvl="2"/>
            <a:r>
              <a:rPr lang="en-US" dirty="0" smtClean="0"/>
              <a:t>Everyone prepares and enjoys the dinner</a:t>
            </a:r>
          </a:p>
          <a:p>
            <a:pPr lvl="3"/>
            <a:r>
              <a:rPr lang="en-US" dirty="0" smtClean="0"/>
              <a:t>Come hungry!</a:t>
            </a:r>
          </a:p>
          <a:p>
            <a:r>
              <a:rPr lang="en-US" dirty="0" smtClean="0"/>
              <a:t>Kick ball</a:t>
            </a:r>
          </a:p>
          <a:p>
            <a:pPr lvl="1"/>
            <a:r>
              <a:rPr lang="en-US" dirty="0" smtClean="0"/>
              <a:t>Learn techniques and rules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Teens’ Seminars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Sailing</a:t>
            </a:r>
          </a:p>
          <a:p>
            <a:pPr lvl="1"/>
            <a:r>
              <a:rPr lang="en-US" dirty="0" smtClean="0"/>
              <a:t>Sail a 30-foot sailboat at your first class</a:t>
            </a:r>
          </a:p>
          <a:p>
            <a:r>
              <a:rPr lang="en-US" dirty="0" smtClean="0"/>
              <a:t>Fencing</a:t>
            </a:r>
          </a:p>
          <a:p>
            <a:pPr lvl="1"/>
            <a:r>
              <a:rPr lang="en-US" dirty="0" smtClean="0"/>
              <a:t>Three levels</a:t>
            </a:r>
          </a:p>
          <a:p>
            <a:pPr lvl="2"/>
            <a:r>
              <a:rPr lang="en-US" dirty="0" smtClean="0"/>
              <a:t>Level 1 – Beginning foil</a:t>
            </a:r>
          </a:p>
          <a:p>
            <a:pPr lvl="2"/>
            <a:r>
              <a:rPr lang="en-US" dirty="0" smtClean="0"/>
              <a:t>Level 2 – Foil, Epee, and Saber</a:t>
            </a:r>
          </a:p>
          <a:p>
            <a:pPr lvl="2"/>
            <a:r>
              <a:rPr lang="en-US" dirty="0" smtClean="0"/>
              <a:t>Level 3 – Open strip Fencing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Hassan Anwar</a:t>
            </a:r>
          </a:p>
          <a:p>
            <a:pPr lvl="1"/>
            <a:r>
              <a:rPr lang="en-US" dirty="0" smtClean="0"/>
              <a:t>Roll no. </a:t>
            </a:r>
            <a:r>
              <a:rPr lang="en-US" smtClean="0"/>
              <a:t>BSEF12M014 </a:t>
            </a:r>
            <a:r>
              <a:rPr lang="en-US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</TotalTime>
  <Words>108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SOUTH HAVEN PARK DISTRICT</vt:lpstr>
      <vt:lpstr>Seniors’ Seminars</vt:lpstr>
      <vt:lpstr>Adults’ Seminars</vt:lpstr>
      <vt:lpstr>Teens’ Seminars</vt:lpstr>
      <vt:lpstr>Prepared by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 HAVEN PARK DISTRICT</dc:title>
  <dc:creator>HASSAN ANWAR</dc:creator>
  <cp:lastModifiedBy>HASSAN ANWAR</cp:lastModifiedBy>
  <cp:revision>5</cp:revision>
  <dcterms:created xsi:type="dcterms:W3CDTF">2012-11-20T14:35:03Z</dcterms:created>
  <dcterms:modified xsi:type="dcterms:W3CDTF">2012-11-20T15:17:17Z</dcterms:modified>
</cp:coreProperties>
</file>