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F11FC-6F55-4298-8390-61696EDE05F6}" v="149" dt="2018-12-14T10:06:16.304"/>
  </p1510:revLst>
</p1510:revInfo>
</file>

<file path=ppt/tableStyles.xml><?xml version="1.0" encoding="utf-8"?>
<a:tblStyleLst xmlns:a="http://schemas.openxmlformats.org/drawingml/2006/main" def="{F7E50423-9646-41B1-BD92-3B7875D26E84}">
  <a:tblStyle styleId="{F7E50423-9646-41B1-BD92-3B7875D26E8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 Sharma" userId="S::ranjan.sh@hcl.com::121b861b-7897-4c4e-ac8c-295d17900254" providerId="AD" clId="Web-{B1FD385E-BF77-4F07-98D8-252438209C2F}"/>
    <pc:docChg chg="addSld delSld modSld">
      <pc:chgData name="Ranjan Sharma" userId="S::ranjan.sh@hcl.com::121b861b-7897-4c4e-ac8c-295d17900254" providerId="AD" clId="Web-{B1FD385E-BF77-4F07-98D8-252438209C2F}" dt="2018-12-14T09:29:53.303" v="20"/>
      <pc:docMkLst>
        <pc:docMk/>
      </pc:docMkLst>
      <pc:sldChg chg="modSp">
        <pc:chgData name="Ranjan Sharma" userId="S::ranjan.sh@hcl.com::121b861b-7897-4c4e-ac8c-295d17900254" providerId="AD" clId="Web-{B1FD385E-BF77-4F07-98D8-252438209C2F}" dt="2018-12-14T09:27:58.303" v="1" actId="1076"/>
        <pc:sldMkLst>
          <pc:docMk/>
          <pc:sldMk cId="287534795" sldId="265"/>
        </pc:sldMkLst>
        <pc:grpChg chg="mod">
          <ac:chgData name="Ranjan Sharma" userId="S::ranjan.sh@hcl.com::121b861b-7897-4c4e-ac8c-295d17900254" providerId="AD" clId="Web-{B1FD385E-BF77-4F07-98D8-252438209C2F}" dt="2018-12-14T09:27:58.303" v="1" actId="1076"/>
          <ac:grpSpMkLst>
            <pc:docMk/>
            <pc:sldMk cId="287534795" sldId="265"/>
            <ac:grpSpMk id="124" creationId="{00000000-0000-0000-0000-000000000000}"/>
          </ac:grpSpMkLst>
        </pc:grpChg>
      </pc:sldChg>
      <pc:sldChg chg="new del">
        <pc:chgData name="Ranjan Sharma" userId="S::ranjan.sh@hcl.com::121b861b-7897-4c4e-ac8c-295d17900254" providerId="AD" clId="Web-{B1FD385E-BF77-4F07-98D8-252438209C2F}" dt="2018-12-14T09:28:26.022" v="4"/>
        <pc:sldMkLst>
          <pc:docMk/>
          <pc:sldMk cId="750849254" sldId="266"/>
        </pc:sldMkLst>
      </pc:sldChg>
      <pc:sldChg chg="addSp delSp modSp add mod replId modClrScheme chgLayout">
        <pc:chgData name="Ranjan Sharma" userId="S::ranjan.sh@hcl.com::121b861b-7897-4c4e-ac8c-295d17900254" providerId="AD" clId="Web-{B1FD385E-BF77-4F07-98D8-252438209C2F}" dt="2018-12-14T09:29:53.303" v="20"/>
        <pc:sldMkLst>
          <pc:docMk/>
          <pc:sldMk cId="46688923" sldId="267"/>
        </pc:sldMkLst>
        <pc:spChg chg="add mod">
          <ac:chgData name="Ranjan Sharma" userId="S::ranjan.sh@hcl.com::121b861b-7897-4c4e-ac8c-295d17900254" providerId="AD" clId="Web-{B1FD385E-BF77-4F07-98D8-252438209C2F}" dt="2018-12-14T09:29:30.709" v="19" actId="14100"/>
          <ac:spMkLst>
            <pc:docMk/>
            <pc:sldMk cId="46688923" sldId="267"/>
            <ac:spMk id="2" creationId="{8AD1A9ED-9B4B-468C-8DE0-1918724A714E}"/>
          </ac:spMkLst>
        </pc:spChg>
        <pc:spChg chg="mod">
          <ac:chgData name="Ranjan Sharma" userId="S::ranjan.sh@hcl.com::121b861b-7897-4c4e-ac8c-295d17900254" providerId="AD" clId="Web-{B1FD385E-BF77-4F07-98D8-252438209C2F}" dt="2018-12-14T09:28:57.193" v="16" actId="20577"/>
          <ac:spMkLst>
            <pc:docMk/>
            <pc:sldMk cId="46688923" sldId="267"/>
            <ac:spMk id="123" creationId="{00000000-0000-0000-0000-000000000000}"/>
          </ac:spMkLst>
        </pc:spChg>
        <pc:grpChg chg="del">
          <ac:chgData name="Ranjan Sharma" userId="S::ranjan.sh@hcl.com::121b861b-7897-4c4e-ac8c-295d17900254" providerId="AD" clId="Web-{B1FD385E-BF77-4F07-98D8-252438209C2F}" dt="2018-12-14T09:28:29.631" v="5"/>
          <ac:grpSpMkLst>
            <pc:docMk/>
            <pc:sldMk cId="46688923" sldId="267"/>
            <ac:grpSpMk id="124" creationId="{00000000-0000-0000-0000-000000000000}"/>
          </ac:grpSpMkLst>
        </pc:grpChg>
      </pc:sldChg>
    </pc:docChg>
  </pc:docChgLst>
  <pc:docChgLst>
    <pc:chgData name="Ranjan Sharma" userId="S::ranjan.sh@hcl.com::121b861b-7897-4c4e-ac8c-295d17900254" providerId="AD" clId="Web-{E8EF11FC-6F55-4298-8390-61696EDE05F6}"/>
    <pc:docChg chg="delSld modSld">
      <pc:chgData name="Ranjan Sharma" userId="S::ranjan.sh@hcl.com::121b861b-7897-4c4e-ac8c-295d17900254" providerId="AD" clId="Web-{E8EF11FC-6F55-4298-8390-61696EDE05F6}" dt="2018-12-14T10:08:17.492" v="642"/>
      <pc:docMkLst>
        <pc:docMk/>
      </pc:docMkLst>
      <pc:sldChg chg="del">
        <pc:chgData name="Ranjan Sharma" userId="S::ranjan.sh@hcl.com::121b861b-7897-4c4e-ac8c-295d17900254" providerId="AD" clId="Web-{E8EF11FC-6F55-4298-8390-61696EDE05F6}" dt="2018-12-14T10:06:54.148" v="635"/>
        <pc:sldMkLst>
          <pc:docMk/>
          <pc:sldMk cId="287534795" sldId="265"/>
        </pc:sldMkLst>
      </pc:sldChg>
      <pc:sldChg chg="addSp modSp">
        <pc:chgData name="Ranjan Sharma" userId="S::ranjan.sh@hcl.com::121b861b-7897-4c4e-ac8c-295d17900254" providerId="AD" clId="Web-{E8EF11FC-6F55-4298-8390-61696EDE05F6}" dt="2018-12-14T10:08:17.492" v="642"/>
        <pc:sldMkLst>
          <pc:docMk/>
          <pc:sldMk cId="46688923" sldId="267"/>
        </pc:sldMkLst>
        <pc:spChg chg="mod">
          <ac:chgData name="Ranjan Sharma" userId="S::ranjan.sh@hcl.com::121b861b-7897-4c4e-ac8c-295d17900254" providerId="AD" clId="Web-{E8EF11FC-6F55-4298-8390-61696EDE05F6}" dt="2018-12-14T10:06:49.804" v="634" actId="1076"/>
          <ac:spMkLst>
            <pc:docMk/>
            <pc:sldMk cId="46688923" sldId="267"/>
            <ac:spMk id="2" creationId="{8AD1A9ED-9B4B-468C-8DE0-1918724A714E}"/>
          </ac:spMkLst>
        </pc:spChg>
        <pc:spChg chg="add mod">
          <ac:chgData name="Ranjan Sharma" userId="S::ranjan.sh@hcl.com::121b861b-7897-4c4e-ac8c-295d17900254" providerId="AD" clId="Web-{E8EF11FC-6F55-4298-8390-61696EDE05F6}" dt="2018-12-14T10:07:25.851" v="637" actId="1076"/>
          <ac:spMkLst>
            <pc:docMk/>
            <pc:sldMk cId="46688923" sldId="267"/>
            <ac:spMk id="4" creationId="{36843B0B-1358-4C19-9836-A41089EE67F1}"/>
          </ac:spMkLst>
        </pc:spChg>
        <pc:cxnChg chg="add mod">
          <ac:chgData name="Ranjan Sharma" userId="S::ranjan.sh@hcl.com::121b861b-7897-4c4e-ac8c-295d17900254" providerId="AD" clId="Web-{E8EF11FC-6F55-4298-8390-61696EDE05F6}" dt="2018-12-14T10:08:17.492" v="642"/>
          <ac:cxnSpMkLst>
            <pc:docMk/>
            <pc:sldMk cId="46688923" sldId="267"/>
            <ac:cxnSpMk id="3" creationId="{71422458-4FDD-4035-A98F-0BFB2CC010B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2003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75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4572000" y="3352800"/>
            <a:ext cx="4419599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5486400" y="5029200"/>
            <a:ext cx="3505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3734544" y="646603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3581400" y="64770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1000" y="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sz="2400" b="1">
                <a:solidFill>
                  <a:srgbClr val="153375"/>
                </a:solidFill>
                <a:latin typeface="Calibri"/>
                <a:cs typeface="Calibri"/>
                <a:sym typeface="Calibri"/>
              </a:rPr>
              <a:t>Designer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D1A9ED-9B4B-468C-8DE0-1918724A714E}"/>
              </a:ext>
            </a:extLst>
          </p:cNvPr>
          <p:cNvSpPr txBox="1"/>
          <p:nvPr/>
        </p:nvSpPr>
        <p:spPr>
          <a:xfrm>
            <a:off x="209910" y="609194"/>
            <a:ext cx="4248604" cy="5693866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Professional Qualification</a:t>
            </a:r>
          </a:p>
          <a:p>
            <a:r>
              <a:rPr lang="en-US"/>
              <a:t>BCA ( IGNOU )</a:t>
            </a:r>
          </a:p>
          <a:p>
            <a:endParaRPr lang="en-US"/>
          </a:p>
          <a:p>
            <a:r>
              <a:rPr lang="en-US" b="1"/>
              <a:t>Total Experience 8+ years</a:t>
            </a:r>
          </a:p>
          <a:p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/>
              <a:t>Experience in designing prototyping tools such as Adobe Illustrator, Photoshop, Axure, Balsamiq, etc.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/>
              <a:t>Creative review using Adobe fireworks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/>
              <a:t>Experience in designing for different platforms and adaptive / responsive design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/>
              <a:t>Experience in wireframe and PSD / illustrator mockup design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/>
              <a:t>Experience in designing and implementing highly interactive mobile and web applications using latest client / server web technologies.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/>
              <a:t>Graphic assets and product theme design in various web / print optimized formats SVG, GIF, JPEG, SWF compatible with various browser including internet explorer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43B0B-1358-4C19-9836-A41089EE67F1}"/>
              </a:ext>
            </a:extLst>
          </p:cNvPr>
          <p:cNvSpPr txBox="1"/>
          <p:nvPr/>
        </p:nvSpPr>
        <p:spPr>
          <a:xfrm>
            <a:off x="4744637" y="609193"/>
            <a:ext cx="4248604" cy="5693866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Professional Qualification</a:t>
            </a:r>
          </a:p>
          <a:p>
            <a:r>
              <a:rPr lang="en-US"/>
              <a:t>BCA ( IGNOU )</a:t>
            </a:r>
          </a:p>
          <a:p>
            <a:endParaRPr lang="en-US"/>
          </a:p>
          <a:p>
            <a:r>
              <a:rPr lang="en-US" b="1"/>
              <a:t>Total Experience 8+ years</a:t>
            </a:r>
          </a:p>
          <a:p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/>
              <a:t>Experience in designing prototyping tools such as Adobe Illustrator, Photoshop, Axure, Balsamiq, etc.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/>
              <a:t>Creative review using Adobe fireworks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/>
              <a:t>Experience in designing for different platforms and adaptive / responsive design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/>
              <a:t>Experience in wireframe and PSD / illustrator mockup design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/>
              <a:t>Experience in designing and implementing highly interactive mobile and web applications using latest client / server web technologies.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/>
              <a:t>Graphic assets and product theme design in various web / print optimized formats SVG, GIF, JPEG, SWF compatible with various browser including internet explorer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422458-4FDD-4035-A98F-0BFB2CC010BE}"/>
              </a:ext>
            </a:extLst>
          </p:cNvPr>
          <p:cNvCxnSpPr/>
          <p:nvPr/>
        </p:nvCxnSpPr>
        <p:spPr>
          <a:xfrm flipH="1">
            <a:off x="4457700" y="685798"/>
            <a:ext cx="79512" cy="561064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8923"/>
      </p:ext>
    </p:extLst>
  </p:cSld>
  <p:clrMapOvr>
    <a:masterClrMapping/>
  </p:clrMapOvr>
</p:sld>
</file>

<file path=ppt/theme/theme1.xml><?xml version="1.0" encoding="utf-8"?>
<a:theme xmlns:a="http://schemas.openxmlformats.org/drawingml/2006/main" name="Cablevision_Approach_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Cablevision_Approach_v1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Chadha</dc:creator>
  <cp:revision>1</cp:revision>
  <dcterms:modified xsi:type="dcterms:W3CDTF">2018-12-14T10:09:13Z</dcterms:modified>
</cp:coreProperties>
</file>